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9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C01D4-2130-DF62-AA17-BB04C309F4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58E5F6-0E80-7341-B9C1-98C37A2C57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E31C3-EBB5-5023-8773-54566415B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D338-FA32-4C39-8940-6CACBCFC889C}" type="datetimeFigureOut">
              <a:rPr lang="en-AU" smtClean="0"/>
              <a:t>29/03/2025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D3D16-F90B-3C9F-6EB0-8486F4830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C1E38-DC72-CFFF-057C-230D84A62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22B8-14E9-4C3D-9884-5343A30815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3147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BAA36-818C-E1EC-36F7-B2D361F19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BD18E7-6947-7A32-3C40-0AC87FB88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03A56-13B3-9488-EEDB-5AF8DF00E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D338-FA32-4C39-8940-6CACBCFC889C}" type="datetimeFigureOut">
              <a:rPr lang="en-AU" smtClean="0"/>
              <a:t>29/03/2025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C0857-FBC6-91F4-F91A-69CB8E681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B0F93-D539-365F-E55F-A214D3E81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22B8-14E9-4C3D-9884-5343A30815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5543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D50AEE-AEB7-6331-931E-C233215732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F1D9E9-9D8E-9021-8A1E-6EA20E16C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958C4-F716-9F07-8485-768C4B012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D338-FA32-4C39-8940-6CACBCFC889C}" type="datetimeFigureOut">
              <a:rPr lang="en-AU" smtClean="0"/>
              <a:t>29/03/2025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2F009-265B-60D7-9321-A16E54217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64BF5-7DBD-3180-8C48-0CE17E1AB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22B8-14E9-4C3D-9884-5343A30815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5526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3D1EF-FF97-521A-CBB9-A8D51AD1B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F31AE-567D-5895-4C22-8D5538BEA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2B967-8678-7E11-B702-058AEEE01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D338-FA32-4C39-8940-6CACBCFC889C}" type="datetimeFigureOut">
              <a:rPr lang="en-AU" smtClean="0"/>
              <a:t>29/03/2025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1D090-0053-340D-B686-7AD650C9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BB2CC-C9C6-AF12-EEA7-97677B320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22B8-14E9-4C3D-9884-5343A30815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8177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9C4EE-F8DC-9D44-2915-A69FE498F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3A1D2-7EB1-3EB4-29D7-B1A46272C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1109C-3A7C-EE49-D27D-21C2D6611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D338-FA32-4C39-8940-6CACBCFC889C}" type="datetimeFigureOut">
              <a:rPr lang="en-AU" smtClean="0"/>
              <a:t>29/03/2025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564BF-426B-2973-B673-E4568C251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4A47A-1BEA-C04B-9E97-3F5F64D2C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22B8-14E9-4C3D-9884-5343A30815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1339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8E015-5AE2-F5B9-4DF1-27E9A76D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DFFA3-7B29-B01F-4F33-0157780F3D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C900FB-1123-90CA-9B75-1978B448A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57F7F-38B5-6477-6D60-A59611814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D338-FA32-4C39-8940-6CACBCFC889C}" type="datetimeFigureOut">
              <a:rPr lang="en-AU" smtClean="0"/>
              <a:t>29/03/2025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861863-53D8-0C46-8E45-18F0C9C00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2007C5-5199-AB8E-697F-5D59AD6AE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22B8-14E9-4C3D-9884-5343A30815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9642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BBD89-5E03-B0E6-B995-C5F291D2B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C5389-7C92-9633-938C-635530A44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FF64A1-6EEC-3B5F-35B4-894176361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F69D6C-933E-A554-8491-B5AE2176FB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0536D1-7676-303D-8087-38F76368AE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77204C-3CA8-E27D-8B35-3E48D851D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D338-FA32-4C39-8940-6CACBCFC889C}" type="datetimeFigureOut">
              <a:rPr lang="en-AU" smtClean="0"/>
              <a:t>29/03/2025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2F8622-4F74-8108-7F9E-E77A8DE13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75863-1AB3-9CF1-99D4-524DA5B7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22B8-14E9-4C3D-9884-5343A30815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6679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13566-F376-89FE-D0FD-9E1E65FC7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59ED44-BCEA-1CE6-5543-FEF3AAADC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D338-FA32-4C39-8940-6CACBCFC889C}" type="datetimeFigureOut">
              <a:rPr lang="en-AU" smtClean="0"/>
              <a:t>29/03/2025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BB7FAA-D3AB-4FC7-B6E2-00B9D15D9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161DE3-FB5C-5354-3056-62655F414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22B8-14E9-4C3D-9884-5343A30815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2097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3D1E21-01AB-F043-CF7C-66D0127A9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D338-FA32-4C39-8940-6CACBCFC889C}" type="datetimeFigureOut">
              <a:rPr lang="en-AU" smtClean="0"/>
              <a:t>29/03/2025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0FC515-35F6-EE78-F29F-07313488A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72403-3A86-B906-D982-48BA3166A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22B8-14E9-4C3D-9884-5343A30815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9194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EE38D-B301-7495-AC0C-DC1D04098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B9DB4-E8CE-83CA-375C-F6A079B1F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72C09-9A85-1EB6-4A0E-B0AED4D1A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43776-CBAB-5CCA-688A-2C9541D17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D338-FA32-4C39-8940-6CACBCFC889C}" type="datetimeFigureOut">
              <a:rPr lang="en-AU" smtClean="0"/>
              <a:t>29/03/2025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FD770A-1A4B-B91B-A324-704D53163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2D48C-E165-750A-1BA4-DB80CBCBD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22B8-14E9-4C3D-9884-5343A30815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8965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355C4-5E31-AF68-EB2B-36CF57587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4845B6-8534-EBBE-3C49-7CAB692410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42FDFB-DC9F-C181-94A1-6CA34796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C76D1-7ACD-BFBE-D967-D720B6222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D338-FA32-4C39-8940-6CACBCFC889C}" type="datetimeFigureOut">
              <a:rPr lang="en-AU" smtClean="0"/>
              <a:t>29/03/2025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959CC0-BB4F-BEF2-731D-53F0044F7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7DA400-D796-23B1-10BB-501727DB4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22B8-14E9-4C3D-9884-5343A30815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2161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0AC83F-CA31-AD95-1F37-87616304B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F9065-9DDE-8736-3366-8AF0191DB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6979B-30C6-B5B5-09D9-721C866AEE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7FD338-FA32-4C39-8940-6CACBCFC889C}" type="datetimeFigureOut">
              <a:rPr lang="en-AU" smtClean="0"/>
              <a:t>29/03/2025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EB18E-947C-8075-E2D1-F02F64F585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7ABBE-1D3E-4389-4841-39C229F059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EE22B8-14E9-4C3D-9884-5343A30815E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6659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37A3CBD-9FB5-9A7C-2443-EE012EDB2AFA}"/>
              </a:ext>
            </a:extLst>
          </p:cNvPr>
          <p:cNvSpPr/>
          <p:nvPr/>
        </p:nvSpPr>
        <p:spPr>
          <a:xfrm>
            <a:off x="0" y="6350000"/>
            <a:ext cx="9144000" cy="508000"/>
          </a:xfrm>
          <a:prstGeom prst="rect">
            <a:avLst/>
          </a:prstGeom>
          <a:solidFill>
            <a:srgbClr val="ED7D31"/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20F401-0C23-C695-10E1-79A0AEE93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>
                <a:solidFill>
                  <a:srgbClr val="1F497D"/>
                </a:solidFill>
              </a:rPr>
              <a:t>What is a Knowledge Graph?</a:t>
            </a:r>
            <a:endParaRPr lang="en-AU" sz="3600" b="1">
              <a:solidFill>
                <a:srgbClr val="1F497D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949F7-360A-EEAE-AB1C-CD0DB1BA1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D0B565-091D-43E9-63E2-41278F13379E}"/>
              </a:ext>
            </a:extLst>
          </p:cNvPr>
          <p:cNvSpPr txBox="1"/>
          <p:nvPr/>
        </p:nvSpPr>
        <p:spPr>
          <a:xfrm>
            <a:off x="635000" y="1270000"/>
            <a:ext cx="7874000" cy="2308324"/>
          </a:xfrm>
          <a:prstGeom prst="rect">
            <a:avLst/>
          </a:prstGeom>
          <a:noFill/>
        </p:spPr>
        <p:txBody>
          <a:bodyPr vert="horz" wrap="square" rtlCol="0" anchor="t">
            <a:noAutofit/>
          </a:bodyPr>
          <a:lstStyle/>
          <a:p>
            <a:pPr>
              <a:spcBef>
                <a:spcPts val="500"/>
              </a:spcBef>
              <a:spcAft>
                <a:spcPts val="1000"/>
              </a:spcAft>
            </a:pPr>
            <a:r>
              <a:rPr lang="en-US">
                <a:solidFill>
                  <a:srgbClr val="333333"/>
                </a:solidFill>
              </a:rPr>
              <a:t>A knowledge graph is a network of entities, their semantic types, properties, and relationships. It integrates data from multiple sources and enables machines to understand the semantics (meaning) of data in a way that's closer to human understanding.
Knowledge graphs form the foundation of many modern AI systems, including search engines, virtual assistants, recommendation systems, and data integration platforms.</a:t>
            </a:r>
            <a:endParaRPr lang="en-AU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7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Aptos Display</vt:lpstr>
      <vt:lpstr>Aptos</vt:lpstr>
      <vt:lpstr>Office Theme</vt:lpstr>
      <vt:lpstr>What is a Knowledge Graph?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Xu</dc:creator>
  <cp:lastModifiedBy>David Xu</cp:lastModifiedBy>
  <cp:revision>1</cp:revision>
  <dcterms:created xsi:type="dcterms:W3CDTF">2025-03-28T22:29:18Z</dcterms:created>
  <dcterms:modified xsi:type="dcterms:W3CDTF">2025-03-28T22:29:18Z</dcterms:modified>
</cp:coreProperties>
</file>