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F53E3-9CFA-4E8D-9EAF-DD030613EA68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33CC-C6CC-4080-A615-59BCAAC54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3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AI Research Institute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33CC-C6CC-4080-A615-59BCAAC54CE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66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584-E7C1-B70B-5323-D056ADB7C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058C0-FC20-00E5-DF15-66FFC33C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A02D-A1EC-BB0B-0C63-8E0D802E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547B-01B3-232C-EDA2-16C677E3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CDCA-C00E-D179-257B-87DF86B0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22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67BD-DF5B-1D00-80AB-843F54AC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3CF4-83CC-CD1E-DA93-BA062CC3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1302-097E-061E-C8FD-EC0E83AD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C3CF-05C8-8E64-A7BA-D89C97C5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8B8B-C8EC-9208-1F61-66A8C783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2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E6FFF-33A1-E60D-E3B6-0453030B3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FB16-8EB9-9CCA-5161-95F4CAAA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6D15-D8A9-21D4-134B-92F1816F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9F2-50AC-90D7-3792-BBB74578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8A6D-0B40-5149-5E71-E88ECD7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2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29D4-DE0D-DDB8-909D-FDC3CD5B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A931-4773-0472-AA5A-8A3B4118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09DE-1376-A57F-04A3-C3C52F3B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1F2F-1CD4-142F-C85F-95F9FFC6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ED57-B7F0-7D80-2D25-19AE97CB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1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098B-6E78-0B69-7A6F-8D192754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1FB9-6BD6-A58E-D934-408BA656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2A7F-CDF5-CB7D-E329-742E3B3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16FC6-7B68-A386-D0DE-74CBA6D5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59B2-87D9-1EA9-8C24-94690BFE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2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0C81-58B4-F799-019E-1A17461D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A121-BB16-9A70-1F2D-211DC122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46CA6-22EB-890F-B8DE-B9F3A12C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FB4B5-C2C7-6003-6D6E-97E3C6C2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AD71A-F517-5601-DC51-205D9C32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EBEC-A2E1-E07E-5F2F-EA9C184A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29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62B5-6C5D-03B2-D158-C9930B42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AE7F-D356-86C4-25BE-C97C2E00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738F3-442D-5801-ED2D-60FC3433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6028-0393-C298-883B-712AD3E4C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525-A968-04CF-1462-C6C27EDBF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55EF1-1F45-45A2-BB74-68FD2D3E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4379-E859-E4D3-F231-56B7E4CD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BFA66-2342-21E6-EEFD-019B2B46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4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11BB-1B7A-ECCF-DA3B-C1B4FE49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782EF-B373-3CAC-680A-51DA9537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5E11-6FDA-C183-FC2C-FBCBF472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1D20-B16B-29CB-326D-6796F630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0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0B021-AEC7-8916-A0B2-7FCD7059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647BB-D404-C0AA-318D-F976894C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ECE2-1D63-A50E-07EC-42F89E76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43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05CE-A75E-B4F0-3C66-AF4FA9AA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96E5-9DC7-A367-0058-0AC13CC8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D51DF-3C8F-E235-6847-0352369D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A5105-4BC2-D427-41AA-A0F40A23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48D4C-8A21-7023-1B37-2A868CEE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27A0C-EC65-BCE5-D388-798E3D19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21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5B1A-7580-C0E5-D5B1-B696CEF3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2C331-1EA8-5676-4ED9-55BEDE652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5E1B7-C16E-E575-0D6E-06F306ED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42C69-98F4-BE9D-FDA1-1954F723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F21F-FE56-8C78-14E7-C4047AD4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479E-60FD-B0A8-96A6-11B0F688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4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1CD13-7B24-F86C-DC61-58896A47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ED304-074B-11E6-02E0-2467AE62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BC0D-AA81-B541-4B57-40A3917C4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C97E5-6790-4CF6-83CE-8C9681578872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C4B3-FCBB-213D-E52D-54F3F8BB5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ED49-79B0-6291-E3A3-39F08D780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39425-6B1C-47D4-9CBC-DA96C0EEC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3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3B84-AB89-C9EF-92BB-78E027848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b="1">
                <a:solidFill>
                  <a:srgbClr val="1F497D"/>
                </a:solidFill>
                <a:effectLst>
                  <a:prstShdw prst="shdw14" dist="35921" dir="2700000">
                    <a:scrgbClr r="0" g="0" b="0">
                      <a:alpha val="43000"/>
                    </a:scrgbClr>
                  </a:prstShdw>
                </a:effectLst>
              </a:rPr>
              <a:t>Knowledge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D2DF-0664-E100-FA5E-C65792523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>
                <a:solidFill>
                  <a:srgbClr val="4472C4"/>
                </a:solidFill>
              </a:rPr>
              <a:t>Understanding the Foundation of Semantic Data</a:t>
            </a:r>
            <a:endParaRPr lang="en-AU" sz="3200" i="1">
              <a:solidFill>
                <a:srgbClr val="4472C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625D09-0F80-BEC6-DDF0-3ED0A93CEBBA}"/>
              </a:ext>
            </a:extLst>
          </p:cNvPr>
          <p:cNvCxnSpPr/>
          <p:nvPr/>
        </p:nvCxnSpPr>
        <p:spPr>
          <a:xfrm>
            <a:off x="2032000" y="4114800"/>
            <a:ext cx="5080000" cy="0"/>
          </a:xfrm>
          <a:prstGeom prst="line">
            <a:avLst/>
          </a:prstGeom>
          <a:ln w="25400" cmpd="sng">
            <a:solidFill>
              <a:srgbClr val="ED7D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D50CB7-D6FC-281E-8676-DCE624B86FD1}"/>
              </a:ext>
            </a:extLst>
          </p:cNvPr>
          <p:cNvSpPr txBox="1"/>
          <p:nvPr/>
        </p:nvSpPr>
        <p:spPr>
          <a:xfrm>
            <a:off x="2032000" y="4495800"/>
            <a:ext cx="5080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2400">
                <a:solidFill>
                  <a:srgbClr val="595959"/>
                </a:solidFill>
              </a:rPr>
              <a:t>Dr. Jane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D9C76-1442-54AB-725F-579F1EF32C6F}"/>
              </a:ext>
            </a:extLst>
          </p:cNvPr>
          <p:cNvSpPr txBox="1"/>
          <p:nvPr/>
        </p:nvSpPr>
        <p:spPr>
          <a:xfrm>
            <a:off x="2032000" y="5842000"/>
            <a:ext cx="5080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1600">
                <a:solidFill>
                  <a:srgbClr val="A9A9A9"/>
                </a:solidFill>
              </a:rPr>
              <a:t>March 29, 2025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ADDE31-73BB-D574-34F8-AD6B7D352968}"/>
              </a:ext>
            </a:extLst>
          </p:cNvPr>
          <p:cNvSpPr/>
          <p:nvPr/>
        </p:nvSpPr>
        <p:spPr>
          <a:xfrm>
            <a:off x="7620000" y="5334000"/>
            <a:ext cx="1016000" cy="1016000"/>
          </a:xfrm>
          <a:prstGeom prst="roundRect">
            <a:avLst/>
          </a:prstGeom>
          <a:solidFill>
            <a:srgbClr val="1F497D"/>
          </a:solidFill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27F00-9A0D-35D9-299A-322A2084F4F2}"/>
              </a:ext>
            </a:extLst>
          </p:cNvPr>
          <p:cNvSpPr txBox="1"/>
          <p:nvPr/>
        </p:nvSpPr>
        <p:spPr>
          <a:xfrm>
            <a:off x="7620000" y="5588000"/>
            <a:ext cx="1016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3600" b="1">
                <a:solidFill>
                  <a:srgbClr val="FFFFFF"/>
                </a:solidFill>
              </a:rPr>
              <a:t>KG</a:t>
            </a:r>
          </a:p>
        </p:txBody>
      </p:sp>
    </p:spTree>
    <p:extLst>
      <p:ext uri="{BB962C8B-B14F-4D97-AF65-F5344CB8AC3E}">
        <p14:creationId xmlns:p14="http://schemas.microsoft.com/office/powerpoint/2010/main" val="17982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Knowledge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Xu</dc:creator>
  <cp:lastModifiedBy>David Xu</cp:lastModifiedBy>
  <cp:revision>1</cp:revision>
  <dcterms:created xsi:type="dcterms:W3CDTF">2025-03-28T22:27:05Z</dcterms:created>
  <dcterms:modified xsi:type="dcterms:W3CDTF">2025-03-28T22:27:05Z</dcterms:modified>
</cp:coreProperties>
</file>