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focused on the back end rather than front end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596c4d3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596c4d3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7596c4d3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7596c4d3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 30 seconds classfieid as murder then later classed as a suicide.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Recording of classification return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Screenshot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NEEDED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7596c4d3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7596c4d3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 30 seconds classfieid as murder then later classed as a suicide.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Recording of classification return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Screenshot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NEEDED</a:t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7596c4d3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7596c4d3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7596c4d3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7596c4d3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Live Transcription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it into a conversation. This will provide more accurate questions.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7596c4d3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7596c4d3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Screenshot of Live Transcription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Recording of generating Five W’s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SCREENSHOT or recroding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Improves as the chat goes 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7596c4d3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7596c4d3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Screenshot of Live Transcription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Video of generating live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SCREENSHOT or recroding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be trained on Data Dictionary Operators have.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7596c4d3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7596c4d3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front end versus back end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7596c4d3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7596c4d3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chatbot with the model. With </a:t>
            </a:r>
            <a:r>
              <a:rPr lang="en"/>
              <a:t>speech</a:t>
            </a:r>
            <a:r>
              <a:rPr lang="en"/>
              <a:t> to text as the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7596c4d3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7596c4d3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596c4d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7596c4d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want a chatcop. Sorry chatbot. We want a dashboard. We want a solution to assist, a Co Cop.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7596c4d3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7596c4d3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7596c4d3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7596c4d3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idea, this is the future state.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7596c4d3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7596c4d3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idea, this is the future state.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7596c4d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7596c4d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7596c4d3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7596c4d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596c4d3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596c4d3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7596c4d3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7596c4d3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7596c4d3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7596c4d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on a little bit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Speech-to-Text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action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7596c4d3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7596c4d3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Bring up the screen.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Show 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trained using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15seconds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suggest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7596c4d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7596c4d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trained using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30seconds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suggest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on some data for time constraints and compute.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396258" y="458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3775" y="429775"/>
            <a:ext cx="2205900" cy="86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4456934"/>
            <a:ext cx="805999" cy="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3236975" y="4625475"/>
            <a:ext cx="2571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2024 WAPOL x WADSIH Hackathon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573775" y="429775"/>
            <a:ext cx="2205900" cy="86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4456934"/>
            <a:ext cx="805999" cy="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3236975" y="4625475"/>
            <a:ext cx="2571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2024 WAPOL x WADSIH Hackathon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573775" y="429775"/>
            <a:ext cx="2205900" cy="86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4456934"/>
            <a:ext cx="805999" cy="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236975" y="4625475"/>
            <a:ext cx="2571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2024 WAPOL x WADSIH Hackathon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73775" y="429775"/>
            <a:ext cx="2205900" cy="86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4456934"/>
            <a:ext cx="805999" cy="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3236975" y="4625475"/>
            <a:ext cx="2571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2024 WAPOL x WADSIH Hackathon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573775" y="429775"/>
            <a:ext cx="2205900" cy="86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4456934"/>
            <a:ext cx="805999" cy="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3236975" y="4625475"/>
            <a:ext cx="2571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2024 WAPOL x WADSIH Hackathon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EJu_yiQojfCPXTpBNfB-ZLZFRuGjbJYP/view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50" y="1304150"/>
            <a:ext cx="7698550" cy="27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Real-Time Solution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>
            <a:off x="6683458" y="0"/>
            <a:ext cx="0" cy="1001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2562"/>
          <a:stretch/>
        </p:blipFill>
        <p:spPr>
          <a:xfrm>
            <a:off x="382050" y="1164850"/>
            <a:ext cx="8839200" cy="2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824" y="557450"/>
            <a:ext cx="1087200" cy="11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13" y="1287451"/>
            <a:ext cx="7758375" cy="30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Example 30-seconds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78875"/>
            <a:ext cx="8839201" cy="1231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Example 60-seconds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675"/>
            <a:ext cx="8839200" cy="257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3350" y="1627475"/>
            <a:ext cx="11136224" cy="15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 title="File:Eo circle blue number-2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52" y="1920749"/>
            <a:ext cx="1302001" cy="130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4294967295" type="ctrTitle"/>
          </p:nvPr>
        </p:nvSpPr>
        <p:spPr>
          <a:xfrm>
            <a:off x="2791076" y="1598900"/>
            <a:ext cx="77814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rebuchet MS"/>
                <a:ea typeface="Trebuchet MS"/>
                <a:cs typeface="Trebuchet MS"/>
                <a:sym typeface="Trebuchet MS"/>
              </a:rPr>
              <a:t>Collect all</a:t>
            </a:r>
            <a:endParaRPr b="1" sz="6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rebuchet MS"/>
                <a:ea typeface="Trebuchet MS"/>
                <a:cs typeface="Trebuchet MS"/>
                <a:sym typeface="Trebuchet MS"/>
              </a:rPr>
              <a:t>Information</a:t>
            </a:r>
            <a:endParaRPr b="1"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Live Speech-To-Text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00" y="1112175"/>
            <a:ext cx="1024100" cy="3696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6"/>
          <p:cNvCxnSpPr/>
          <p:nvPr/>
        </p:nvCxnSpPr>
        <p:spPr>
          <a:xfrm>
            <a:off x="2198775" y="2904550"/>
            <a:ext cx="14373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353" y="1225275"/>
            <a:ext cx="5037496" cy="32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Key Information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13" y="1313000"/>
            <a:ext cx="7720270" cy="36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75" y="2485122"/>
            <a:ext cx="9143999" cy="126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Suggested Question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675"/>
            <a:ext cx="8839200" cy="260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2" y="1722005"/>
            <a:ext cx="9056926" cy="20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Video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29" title="062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575" y="736500"/>
            <a:ext cx="5224300" cy="39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6" y="61387"/>
            <a:ext cx="9066776" cy="50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4294967295" type="ctrTitle"/>
          </p:nvPr>
        </p:nvSpPr>
        <p:spPr>
          <a:xfrm>
            <a:off x="681301" y="1894350"/>
            <a:ext cx="77814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rebuchet MS"/>
                <a:ea typeface="Trebuchet MS"/>
                <a:cs typeface="Trebuchet MS"/>
                <a:sym typeface="Trebuchet MS"/>
              </a:rPr>
              <a:t>Wireframes</a:t>
            </a:r>
            <a:endParaRPr b="1"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677625" y="2394625"/>
            <a:ext cx="8520600" cy="11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0">
                <a:latin typeface="Trebuchet MS"/>
                <a:ea typeface="Trebuchet MS"/>
                <a:cs typeface="Trebuchet MS"/>
                <a:sym typeface="Trebuchet MS"/>
              </a:rPr>
              <a:t>CoCop</a:t>
            </a:r>
            <a:endParaRPr b="1" sz="1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25" y="1595800"/>
            <a:ext cx="1779250" cy="17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84488" l="0" r="0" t="0"/>
          <a:stretch/>
        </p:blipFill>
        <p:spPr>
          <a:xfrm>
            <a:off x="343225" y="0"/>
            <a:ext cx="8457551" cy="7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-2672" l="50000" r="0" t="14745"/>
          <a:stretch/>
        </p:blipFill>
        <p:spPr>
          <a:xfrm>
            <a:off x="4572000" y="797825"/>
            <a:ext cx="4228775" cy="45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31109" l="-2241" r="49999" t="14748"/>
          <a:stretch/>
        </p:blipFill>
        <p:spPr>
          <a:xfrm>
            <a:off x="153725" y="797825"/>
            <a:ext cx="4418276" cy="27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-2241" r="49999" t="66291"/>
          <a:stretch/>
        </p:blipFill>
        <p:spPr>
          <a:xfrm>
            <a:off x="153725" y="3449050"/>
            <a:ext cx="4418276" cy="17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2312808" y="3342742"/>
            <a:ext cx="68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Train model on question dictionary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2312808" y="1759575"/>
            <a:ext cx="80691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Fine tuning of classification model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05" name="Google Shape;205;p33" title="File:Eo circle blue number-2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98" y="2503960"/>
            <a:ext cx="659100" cy="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 title="File:Eo circle blue number-1.sv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298" y="1726570"/>
            <a:ext cx="659100" cy="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Future-State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2299208" y="2556051"/>
            <a:ext cx="68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Speech-to-Text-to-Image for Locations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09" name="Google Shape;209;p33" title="File:Eo circle blue number-3.sv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300" y="3297900"/>
            <a:ext cx="659098" cy="65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34"/>
          <p:cNvSpPr txBox="1"/>
          <p:nvPr>
            <p:ph idx="4294967295" type="ctrTitle"/>
          </p:nvPr>
        </p:nvSpPr>
        <p:spPr>
          <a:xfrm>
            <a:off x="3042725" y="1602050"/>
            <a:ext cx="85206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0">
                <a:latin typeface="Trebuchet MS"/>
                <a:ea typeface="Trebuchet MS"/>
                <a:cs typeface="Trebuchet MS"/>
                <a:sym typeface="Trebuchet MS"/>
              </a:rPr>
              <a:t>CoCop</a:t>
            </a:r>
            <a:endParaRPr b="1" sz="1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25" y="1824400"/>
            <a:ext cx="1779250" cy="17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5686575" y="2673625"/>
            <a:ext cx="1507200" cy="512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23400" y="3268225"/>
            <a:ext cx="4662000" cy="512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23400" y="2673625"/>
            <a:ext cx="4464300" cy="512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623400" y="1457825"/>
            <a:ext cx="78039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 application that can concurrently run by operators handling 000 calls in assisting them to determine types of emergency and ensure all information needed is collected.</a:t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Challenge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2236608" y="3038317"/>
            <a:ext cx="68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Ensure all information is collected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236608" y="1847306"/>
            <a:ext cx="80691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Determine type of emergency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Key Problems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6" title="File:Eo circle blue number-2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98" y="2986226"/>
            <a:ext cx="659100" cy="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File:Eo circle blue number-1.sv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298" y="1814301"/>
            <a:ext cx="659100" cy="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792000" y="1408725"/>
            <a:ext cx="80193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1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925">
                <a:solidFill>
                  <a:schemeClr val="dk1"/>
                </a:solidFill>
              </a:rPr>
              <a:t>Choose LLM open-source local model - Llama3</a:t>
            </a:r>
            <a:endParaRPr sz="1925">
              <a:solidFill>
                <a:schemeClr val="dk1"/>
              </a:solidFill>
            </a:endParaRPr>
          </a:p>
          <a:p>
            <a:pPr indent="-341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925">
                <a:solidFill>
                  <a:schemeClr val="dk1"/>
                </a:solidFill>
              </a:rPr>
              <a:t>Fine-tune on audio data &amp; metadata to create classification model</a:t>
            </a:r>
            <a:endParaRPr sz="1925">
              <a:solidFill>
                <a:schemeClr val="dk1"/>
              </a:solidFill>
            </a:endParaRPr>
          </a:p>
          <a:p>
            <a:pPr indent="-341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925">
                <a:solidFill>
                  <a:schemeClr val="dk1"/>
                </a:solidFill>
              </a:rPr>
              <a:t>Identify the key information in real-time and visualise:</a:t>
            </a:r>
            <a:endParaRPr sz="1925">
              <a:solidFill>
                <a:schemeClr val="dk1"/>
              </a:solidFill>
            </a:endParaRPr>
          </a:p>
          <a:p>
            <a:pPr indent="-34166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25">
                <a:solidFill>
                  <a:schemeClr val="dk1"/>
                </a:solidFill>
              </a:rPr>
              <a:t>Speech-to-Text</a:t>
            </a:r>
            <a:endParaRPr sz="1925">
              <a:solidFill>
                <a:schemeClr val="dk1"/>
              </a:solidFill>
            </a:endParaRPr>
          </a:p>
          <a:p>
            <a:pPr indent="-34166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25">
                <a:solidFill>
                  <a:schemeClr val="dk1"/>
                </a:solidFill>
              </a:rPr>
              <a:t>The Five W’s</a:t>
            </a:r>
            <a:endParaRPr sz="1925">
              <a:solidFill>
                <a:schemeClr val="dk1"/>
              </a:solidFill>
            </a:endParaRPr>
          </a:p>
          <a:p>
            <a:pPr indent="-34166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25">
                <a:solidFill>
                  <a:schemeClr val="dk1"/>
                </a:solidFill>
              </a:rPr>
              <a:t>Suggested Next Question</a:t>
            </a:r>
            <a:endParaRPr sz="19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48571"/>
              <a:buNone/>
            </a:pPr>
            <a:r>
              <a:t/>
            </a:r>
            <a:endParaRPr sz="19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ctrTitle"/>
          </p:nvPr>
        </p:nvSpPr>
        <p:spPr>
          <a:xfrm>
            <a:off x="2486276" y="1598900"/>
            <a:ext cx="77814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rebuchet MS"/>
                <a:ea typeface="Trebuchet MS"/>
                <a:cs typeface="Trebuchet MS"/>
                <a:sym typeface="Trebuchet MS"/>
              </a:rPr>
              <a:t>Determine </a:t>
            </a:r>
            <a:r>
              <a:rPr b="1" lang="en" sz="6000">
                <a:latin typeface="Trebuchet MS"/>
                <a:ea typeface="Trebuchet MS"/>
                <a:cs typeface="Trebuchet MS"/>
                <a:sym typeface="Trebuchet MS"/>
              </a:rPr>
              <a:t>Type </a:t>
            </a:r>
            <a:endParaRPr b="1" sz="6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rebuchet MS"/>
                <a:ea typeface="Trebuchet MS"/>
                <a:cs typeface="Trebuchet MS"/>
                <a:sym typeface="Trebuchet MS"/>
              </a:rPr>
              <a:t>of Emergency</a:t>
            </a:r>
            <a:endParaRPr b="1"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" name="Google Shape;105;p18" title="File:Eo circle blue number-1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29" y="1920749"/>
            <a:ext cx="1302001" cy="1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Speech-to-Text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175" y="2001175"/>
            <a:ext cx="6336050" cy="20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Speech-to-Text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900" y="1225276"/>
            <a:ext cx="6276202" cy="32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4342" l="0" r="0" t="0"/>
          <a:stretch/>
        </p:blipFill>
        <p:spPr>
          <a:xfrm>
            <a:off x="1376649" y="1359250"/>
            <a:ext cx="6506050" cy="31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4294967295" type="ctrTitle"/>
          </p:nvPr>
        </p:nvSpPr>
        <p:spPr>
          <a:xfrm>
            <a:off x="541350" y="512475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rebuchet MS"/>
                <a:ea typeface="Trebuchet MS"/>
                <a:cs typeface="Trebuchet MS"/>
                <a:sym typeface="Trebuchet MS"/>
              </a:rPr>
              <a:t>Model Training - Classification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7022158" y="3988725"/>
            <a:ext cx="0" cy="108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