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96" r:id="rId2"/>
    <p:sldId id="299" r:id="rId3"/>
    <p:sldId id="297" r:id="rId4"/>
    <p:sldId id="298" r:id="rId5"/>
    <p:sldId id="300" r:id="rId6"/>
    <p:sldId id="301" r:id="rId7"/>
    <p:sldId id="302" r:id="rId8"/>
    <p:sldId id="303" r:id="rId9"/>
    <p:sldId id="304" r:id="rId10"/>
    <p:sldId id="305" r:id="rId11"/>
    <p:sldId id="306" r:id="rId12"/>
    <p:sldId id="307" r:id="rId13"/>
    <p:sldId id="30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B306FB-17F8-4908-B2CE-90CB56ED7BEF}" v="55" dt="2024-09-29T08:55:11.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42642" autoAdjust="0"/>
  </p:normalViewPr>
  <p:slideViewPr>
    <p:cSldViewPr snapToGrid="0" showGuides="1">
      <p:cViewPr varScale="1">
        <p:scale>
          <a:sx n="43" d="100"/>
          <a:sy n="43" d="100"/>
        </p:scale>
        <p:origin x="1316" y="44"/>
      </p:cViewPr>
      <p:guideLst>
        <p:guide orient="horz" pos="2137"/>
        <p:guide pos="386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guo Xu" userId="c13a2f49-460d-45ce-888c-77bd41a008e8" providerId="ADAL" clId="{D8B306FB-17F8-4908-B2CE-90CB56ED7BEF}"/>
    <pc:docChg chg="undo custSel addSld delSld modSld">
      <pc:chgData name="Jinguo Xu" userId="c13a2f49-460d-45ce-888c-77bd41a008e8" providerId="ADAL" clId="{D8B306FB-17F8-4908-B2CE-90CB56ED7BEF}" dt="2024-09-29T08:55:46.040" v="257" actId="26606"/>
      <pc:docMkLst>
        <pc:docMk/>
      </pc:docMkLst>
      <pc:sldChg chg="addSp delSp modSp del mod setBg addAnim delAnim setClrOvrMap">
        <pc:chgData name="Jinguo Xu" userId="c13a2f49-460d-45ce-888c-77bd41a008e8" providerId="ADAL" clId="{D8B306FB-17F8-4908-B2CE-90CB56ED7BEF}" dt="2024-09-29T04:08:14.436" v="106" actId="47"/>
        <pc:sldMkLst>
          <pc:docMk/>
          <pc:sldMk cId="4219806195" sldId="257"/>
        </pc:sldMkLst>
        <pc:spChg chg="mod">
          <ac:chgData name="Jinguo Xu" userId="c13a2f49-460d-45ce-888c-77bd41a008e8" providerId="ADAL" clId="{D8B306FB-17F8-4908-B2CE-90CB56ED7BEF}" dt="2024-09-29T04:07:20.881" v="99" actId="26606"/>
          <ac:spMkLst>
            <pc:docMk/>
            <pc:sldMk cId="4219806195" sldId="257"/>
            <ac:spMk id="2" creationId="{8059C853-3F69-524F-0180-642DF398A5A8}"/>
          </ac:spMkLst>
        </pc:spChg>
        <pc:spChg chg="mod">
          <ac:chgData name="Jinguo Xu" userId="c13a2f49-460d-45ce-888c-77bd41a008e8" providerId="ADAL" clId="{D8B306FB-17F8-4908-B2CE-90CB56ED7BEF}" dt="2024-09-29T04:07:44.416" v="101" actId="1076"/>
          <ac:spMkLst>
            <pc:docMk/>
            <pc:sldMk cId="4219806195" sldId="257"/>
            <ac:spMk id="3" creationId="{1AFE9257-7A2A-5251-8068-DD881DB153D6}"/>
          </ac:spMkLst>
        </pc:spChg>
        <pc:spChg chg="mod ord">
          <ac:chgData name="Jinguo Xu" userId="c13a2f49-460d-45ce-888c-77bd41a008e8" providerId="ADAL" clId="{D8B306FB-17F8-4908-B2CE-90CB56ED7BEF}" dt="2024-09-29T04:07:20.881" v="99" actId="26606"/>
          <ac:spMkLst>
            <pc:docMk/>
            <pc:sldMk cId="4219806195" sldId="257"/>
            <ac:spMk id="4" creationId="{191576C0-7BEA-85A1-E0D8-AAA6CE98AF5A}"/>
          </ac:spMkLst>
        </pc:spChg>
        <pc:spChg chg="mod ord">
          <ac:chgData name="Jinguo Xu" userId="c13a2f49-460d-45ce-888c-77bd41a008e8" providerId="ADAL" clId="{D8B306FB-17F8-4908-B2CE-90CB56ED7BEF}" dt="2024-09-29T04:07:20.881" v="99" actId="26606"/>
          <ac:spMkLst>
            <pc:docMk/>
            <pc:sldMk cId="4219806195" sldId="257"/>
            <ac:spMk id="5" creationId="{727E48E5-2F47-0A31-D956-7B3657CE9AA2}"/>
          </ac:spMkLst>
        </pc:spChg>
        <pc:spChg chg="mod ord">
          <ac:chgData name="Jinguo Xu" userId="c13a2f49-460d-45ce-888c-77bd41a008e8" providerId="ADAL" clId="{D8B306FB-17F8-4908-B2CE-90CB56ED7BEF}" dt="2024-09-29T04:07:20.881" v="99" actId="26606"/>
          <ac:spMkLst>
            <pc:docMk/>
            <pc:sldMk cId="4219806195" sldId="257"/>
            <ac:spMk id="6" creationId="{96D91A2F-A970-088C-D818-A9CCFA0F4A16}"/>
          </ac:spMkLst>
        </pc:spChg>
        <pc:spChg chg="add del">
          <ac:chgData name="Jinguo Xu" userId="c13a2f49-460d-45ce-888c-77bd41a008e8" providerId="ADAL" clId="{D8B306FB-17F8-4908-B2CE-90CB56ED7BEF}" dt="2024-09-29T04:07:02.876" v="93" actId="26606"/>
          <ac:spMkLst>
            <pc:docMk/>
            <pc:sldMk cId="4219806195" sldId="257"/>
            <ac:spMk id="20" creationId="{029C0D00-401D-42B7-94D8-008C7DAA8E80}"/>
          </ac:spMkLst>
        </pc:spChg>
        <pc:spChg chg="add">
          <ac:chgData name="Jinguo Xu" userId="c13a2f49-460d-45ce-888c-77bd41a008e8" providerId="ADAL" clId="{D8B306FB-17F8-4908-B2CE-90CB56ED7BEF}" dt="2024-09-29T04:07:20.881" v="99" actId="26606"/>
          <ac:spMkLst>
            <pc:docMk/>
            <pc:sldMk cId="4219806195" sldId="257"/>
            <ac:spMk id="37" creationId="{029C0D00-401D-42B7-94D8-008C7DAA8E80}"/>
          </ac:spMkLst>
        </pc:spChg>
        <pc:grpChg chg="add del">
          <ac:chgData name="Jinguo Xu" userId="c13a2f49-460d-45ce-888c-77bd41a008e8" providerId="ADAL" clId="{D8B306FB-17F8-4908-B2CE-90CB56ED7BEF}" dt="2024-09-29T04:06:59.591" v="89" actId="26606"/>
          <ac:grpSpMkLst>
            <pc:docMk/>
            <pc:sldMk cId="4219806195" sldId="257"/>
            <ac:grpSpMk id="11" creationId="{D4EC3799-3F52-48CE-85CC-83AED368EB42}"/>
          </ac:grpSpMkLst>
        </pc:grpChg>
        <pc:grpChg chg="add del">
          <ac:chgData name="Jinguo Xu" userId="c13a2f49-460d-45ce-888c-77bd41a008e8" providerId="ADAL" clId="{D8B306FB-17F8-4908-B2CE-90CB56ED7BEF}" dt="2024-09-29T04:07:02.876" v="93" actId="26606"/>
          <ac:grpSpMkLst>
            <pc:docMk/>
            <pc:sldMk cId="4219806195" sldId="257"/>
            <ac:grpSpMk id="17" creationId="{5F72ECA3-2A46-4A5A-8330-12F7E22105BD}"/>
          </ac:grpSpMkLst>
        </pc:grpChg>
        <pc:grpChg chg="add del">
          <ac:chgData name="Jinguo Xu" userId="c13a2f49-460d-45ce-888c-77bd41a008e8" providerId="ADAL" clId="{D8B306FB-17F8-4908-B2CE-90CB56ED7BEF}" dt="2024-09-29T04:07:20.881" v="99" actId="26606"/>
          <ac:grpSpMkLst>
            <pc:docMk/>
            <pc:sldMk cId="4219806195" sldId="257"/>
            <ac:grpSpMk id="22" creationId="{D4EC3799-3F52-48CE-85CC-83AED368EB42}"/>
          </ac:grpSpMkLst>
        </pc:grpChg>
        <pc:grpChg chg="add del">
          <ac:chgData name="Jinguo Xu" userId="c13a2f49-460d-45ce-888c-77bd41a008e8" providerId="ADAL" clId="{D8B306FB-17F8-4908-B2CE-90CB56ED7BEF}" dt="2024-09-29T04:07:20.865" v="98" actId="26606"/>
          <ac:grpSpMkLst>
            <pc:docMk/>
            <pc:sldMk cId="4219806195" sldId="257"/>
            <ac:grpSpMk id="28" creationId="{D4EC3799-3F52-48CE-85CC-83AED368EB42}"/>
          </ac:grpSpMkLst>
        </pc:grpChg>
        <pc:grpChg chg="add">
          <ac:chgData name="Jinguo Xu" userId="c13a2f49-460d-45ce-888c-77bd41a008e8" providerId="ADAL" clId="{D8B306FB-17F8-4908-B2CE-90CB56ED7BEF}" dt="2024-09-29T04:07:20.881" v="99" actId="26606"/>
          <ac:grpSpMkLst>
            <pc:docMk/>
            <pc:sldMk cId="4219806195" sldId="257"/>
            <ac:grpSpMk id="34" creationId="{5F72ECA3-2A46-4A5A-8330-12F7E22105BD}"/>
          </ac:grpSpMkLst>
        </pc:grpChg>
        <pc:cxnChg chg="add del">
          <ac:chgData name="Jinguo Xu" userId="c13a2f49-460d-45ce-888c-77bd41a008e8" providerId="ADAL" clId="{D8B306FB-17F8-4908-B2CE-90CB56ED7BEF}" dt="2024-09-29T04:06:59.591" v="89" actId="26606"/>
          <ac:cxnSpMkLst>
            <pc:docMk/>
            <pc:sldMk cId="4219806195" sldId="257"/>
            <ac:cxnSpMk id="15" creationId="{789E20C7-BB50-4317-93C7-90C8ED80B275}"/>
          </ac:cxnSpMkLst>
        </pc:cxnChg>
        <pc:cxnChg chg="add del">
          <ac:chgData name="Jinguo Xu" userId="c13a2f49-460d-45ce-888c-77bd41a008e8" providerId="ADAL" clId="{D8B306FB-17F8-4908-B2CE-90CB56ED7BEF}" dt="2024-09-29T04:07:20.881" v="99" actId="26606"/>
          <ac:cxnSpMkLst>
            <pc:docMk/>
            <pc:sldMk cId="4219806195" sldId="257"/>
            <ac:cxnSpMk id="23" creationId="{789E20C7-BB50-4317-93C7-90C8ED80B275}"/>
          </ac:cxnSpMkLst>
        </pc:cxnChg>
        <pc:cxnChg chg="add del">
          <ac:chgData name="Jinguo Xu" userId="c13a2f49-460d-45ce-888c-77bd41a008e8" providerId="ADAL" clId="{D8B306FB-17F8-4908-B2CE-90CB56ED7BEF}" dt="2024-09-29T04:07:20.865" v="98" actId="26606"/>
          <ac:cxnSpMkLst>
            <pc:docMk/>
            <pc:sldMk cId="4219806195" sldId="257"/>
            <ac:cxnSpMk id="32" creationId="{789E20C7-BB50-4317-93C7-90C8ED80B275}"/>
          </ac:cxnSpMkLst>
        </pc:cxnChg>
      </pc:sldChg>
      <pc:sldChg chg="del">
        <pc:chgData name="Jinguo Xu" userId="c13a2f49-460d-45ce-888c-77bd41a008e8" providerId="ADAL" clId="{D8B306FB-17F8-4908-B2CE-90CB56ED7BEF}" dt="2024-09-28T12:45:34.140" v="51" actId="47"/>
        <pc:sldMkLst>
          <pc:docMk/>
          <pc:sldMk cId="3102856049" sldId="258"/>
        </pc:sldMkLst>
      </pc:sldChg>
      <pc:sldChg chg="del">
        <pc:chgData name="Jinguo Xu" userId="c13a2f49-460d-45ce-888c-77bd41a008e8" providerId="ADAL" clId="{D8B306FB-17F8-4908-B2CE-90CB56ED7BEF}" dt="2024-09-28T12:45:34.312" v="52" actId="47"/>
        <pc:sldMkLst>
          <pc:docMk/>
          <pc:sldMk cId="156024160" sldId="286"/>
        </pc:sldMkLst>
      </pc:sldChg>
      <pc:sldChg chg="del">
        <pc:chgData name="Jinguo Xu" userId="c13a2f49-460d-45ce-888c-77bd41a008e8" providerId="ADAL" clId="{D8B306FB-17F8-4908-B2CE-90CB56ED7BEF}" dt="2024-09-28T12:45:34.468" v="53" actId="47"/>
        <pc:sldMkLst>
          <pc:docMk/>
          <pc:sldMk cId="4286085503" sldId="287"/>
        </pc:sldMkLst>
      </pc:sldChg>
      <pc:sldChg chg="del">
        <pc:chgData name="Jinguo Xu" userId="c13a2f49-460d-45ce-888c-77bd41a008e8" providerId="ADAL" clId="{D8B306FB-17F8-4908-B2CE-90CB56ED7BEF}" dt="2024-09-28T12:45:34.609" v="54" actId="47"/>
        <pc:sldMkLst>
          <pc:docMk/>
          <pc:sldMk cId="2232262192" sldId="288"/>
        </pc:sldMkLst>
      </pc:sldChg>
      <pc:sldChg chg="del">
        <pc:chgData name="Jinguo Xu" userId="c13a2f49-460d-45ce-888c-77bd41a008e8" providerId="ADAL" clId="{D8B306FB-17F8-4908-B2CE-90CB56ED7BEF}" dt="2024-09-28T12:45:34.781" v="55" actId="47"/>
        <pc:sldMkLst>
          <pc:docMk/>
          <pc:sldMk cId="2677938522" sldId="289"/>
        </pc:sldMkLst>
      </pc:sldChg>
      <pc:sldChg chg="del">
        <pc:chgData name="Jinguo Xu" userId="c13a2f49-460d-45ce-888c-77bd41a008e8" providerId="ADAL" clId="{D8B306FB-17F8-4908-B2CE-90CB56ED7BEF}" dt="2024-09-28T12:45:34.937" v="56" actId="47"/>
        <pc:sldMkLst>
          <pc:docMk/>
          <pc:sldMk cId="745130657" sldId="290"/>
        </pc:sldMkLst>
      </pc:sldChg>
      <pc:sldChg chg="del">
        <pc:chgData name="Jinguo Xu" userId="c13a2f49-460d-45ce-888c-77bd41a008e8" providerId="ADAL" clId="{D8B306FB-17F8-4908-B2CE-90CB56ED7BEF}" dt="2024-09-28T12:45:35.109" v="57" actId="47"/>
        <pc:sldMkLst>
          <pc:docMk/>
          <pc:sldMk cId="2529779635" sldId="291"/>
        </pc:sldMkLst>
      </pc:sldChg>
      <pc:sldChg chg="del">
        <pc:chgData name="Jinguo Xu" userId="c13a2f49-460d-45ce-888c-77bd41a008e8" providerId="ADAL" clId="{D8B306FB-17F8-4908-B2CE-90CB56ED7BEF}" dt="2024-09-28T12:45:35.297" v="58" actId="47"/>
        <pc:sldMkLst>
          <pc:docMk/>
          <pc:sldMk cId="1508563888" sldId="292"/>
        </pc:sldMkLst>
      </pc:sldChg>
      <pc:sldChg chg="del">
        <pc:chgData name="Jinguo Xu" userId="c13a2f49-460d-45ce-888c-77bd41a008e8" providerId="ADAL" clId="{D8B306FB-17F8-4908-B2CE-90CB56ED7BEF}" dt="2024-09-28T12:45:35.437" v="59" actId="47"/>
        <pc:sldMkLst>
          <pc:docMk/>
          <pc:sldMk cId="1435460930" sldId="293"/>
        </pc:sldMkLst>
      </pc:sldChg>
      <pc:sldChg chg="del">
        <pc:chgData name="Jinguo Xu" userId="c13a2f49-460d-45ce-888c-77bd41a008e8" providerId="ADAL" clId="{D8B306FB-17F8-4908-B2CE-90CB56ED7BEF}" dt="2024-09-28T12:45:35.875" v="60" actId="47"/>
        <pc:sldMkLst>
          <pc:docMk/>
          <pc:sldMk cId="3542163186" sldId="294"/>
        </pc:sldMkLst>
      </pc:sldChg>
      <pc:sldChg chg="add del">
        <pc:chgData name="Jinguo Xu" userId="c13a2f49-460d-45ce-888c-77bd41a008e8" providerId="ADAL" clId="{D8B306FB-17F8-4908-B2CE-90CB56ED7BEF}" dt="2024-09-28T12:45:33.966" v="50" actId="47"/>
        <pc:sldMkLst>
          <pc:docMk/>
          <pc:sldMk cId="3586749433" sldId="295"/>
        </pc:sldMkLst>
      </pc:sldChg>
      <pc:sldChg chg="addSp delSp modSp add mod setBg addAnim delAnim setClrOvrMap">
        <pc:chgData name="Jinguo Xu" userId="c13a2f49-460d-45ce-888c-77bd41a008e8" providerId="ADAL" clId="{D8B306FB-17F8-4908-B2CE-90CB56ED7BEF}" dt="2024-09-29T04:08:45.122" v="111" actId="26606"/>
        <pc:sldMkLst>
          <pc:docMk/>
          <pc:sldMk cId="3917774418" sldId="296"/>
        </pc:sldMkLst>
        <pc:spChg chg="del mod">
          <ac:chgData name="Jinguo Xu" userId="c13a2f49-460d-45ce-888c-77bd41a008e8" providerId="ADAL" clId="{D8B306FB-17F8-4908-B2CE-90CB56ED7BEF}" dt="2024-09-29T04:07:53.472" v="103" actId="478"/>
          <ac:spMkLst>
            <pc:docMk/>
            <pc:sldMk cId="3917774418" sldId="296"/>
            <ac:spMk id="2" creationId="{8059C853-3F69-524F-0180-642DF398A5A8}"/>
          </ac:spMkLst>
        </pc:spChg>
        <pc:spChg chg="del mod">
          <ac:chgData name="Jinguo Xu" userId="c13a2f49-460d-45ce-888c-77bd41a008e8" providerId="ADAL" clId="{D8B306FB-17F8-4908-B2CE-90CB56ED7BEF}" dt="2024-09-28T12:45:16.334" v="47" actId="478"/>
          <ac:spMkLst>
            <pc:docMk/>
            <pc:sldMk cId="3917774418" sldId="296"/>
            <ac:spMk id="3" creationId="{1AFE9257-7A2A-5251-8068-DD881DB153D6}"/>
          </ac:spMkLst>
        </pc:spChg>
        <pc:spChg chg="mod ord">
          <ac:chgData name="Jinguo Xu" userId="c13a2f49-460d-45ce-888c-77bd41a008e8" providerId="ADAL" clId="{D8B306FB-17F8-4908-B2CE-90CB56ED7BEF}" dt="2024-09-29T04:08:45.122" v="111" actId="26606"/>
          <ac:spMkLst>
            <pc:docMk/>
            <pc:sldMk cId="3917774418" sldId="296"/>
            <ac:spMk id="4" creationId="{191576C0-7BEA-85A1-E0D8-AAA6CE98AF5A}"/>
          </ac:spMkLst>
        </pc:spChg>
        <pc:spChg chg="mod ord">
          <ac:chgData name="Jinguo Xu" userId="c13a2f49-460d-45ce-888c-77bd41a008e8" providerId="ADAL" clId="{D8B306FB-17F8-4908-B2CE-90CB56ED7BEF}" dt="2024-09-29T04:08:45.122" v="111" actId="26606"/>
          <ac:spMkLst>
            <pc:docMk/>
            <pc:sldMk cId="3917774418" sldId="296"/>
            <ac:spMk id="5" creationId="{727E48E5-2F47-0A31-D956-7B3657CE9AA2}"/>
          </ac:spMkLst>
        </pc:spChg>
        <pc:spChg chg="mod ord">
          <ac:chgData name="Jinguo Xu" userId="c13a2f49-460d-45ce-888c-77bd41a008e8" providerId="ADAL" clId="{D8B306FB-17F8-4908-B2CE-90CB56ED7BEF}" dt="2024-09-29T04:08:45.122" v="111" actId="26606"/>
          <ac:spMkLst>
            <pc:docMk/>
            <pc:sldMk cId="3917774418" sldId="296"/>
            <ac:spMk id="6" creationId="{96D91A2F-A970-088C-D818-A9CCFA0F4A16}"/>
          </ac:spMkLst>
        </pc:spChg>
        <pc:spChg chg="add mod">
          <ac:chgData name="Jinguo Xu" userId="c13a2f49-460d-45ce-888c-77bd41a008e8" providerId="ADAL" clId="{D8B306FB-17F8-4908-B2CE-90CB56ED7BEF}" dt="2024-09-29T04:08:45.122" v="111" actId="26606"/>
          <ac:spMkLst>
            <pc:docMk/>
            <pc:sldMk cId="3917774418" sldId="296"/>
            <ac:spMk id="8" creationId="{DB0B1EE4-7A3A-D096-4B4C-EE301EBF5081}"/>
          </ac:spMkLst>
        </pc:spChg>
        <pc:spChg chg="add del mod">
          <ac:chgData name="Jinguo Xu" userId="c13a2f49-460d-45ce-888c-77bd41a008e8" providerId="ADAL" clId="{D8B306FB-17F8-4908-B2CE-90CB56ED7BEF}" dt="2024-09-29T04:08:03.410" v="105" actId="26606"/>
          <ac:spMkLst>
            <pc:docMk/>
            <pc:sldMk cId="3917774418" sldId="296"/>
            <ac:spMk id="9" creationId="{9116F31C-3FB9-86DA-E609-EC808F6A5CE8}"/>
          </ac:spMkLst>
        </pc:spChg>
        <pc:spChg chg="add mod">
          <ac:chgData name="Jinguo Xu" userId="c13a2f49-460d-45ce-888c-77bd41a008e8" providerId="ADAL" clId="{D8B306FB-17F8-4908-B2CE-90CB56ED7BEF}" dt="2024-09-29T04:08:45.122" v="111" actId="26606"/>
          <ac:spMkLst>
            <pc:docMk/>
            <pc:sldMk cId="3917774418" sldId="296"/>
            <ac:spMk id="11" creationId="{0C5BD29F-323E-F6C3-A385-1C534D178EDD}"/>
          </ac:spMkLst>
        </pc:spChg>
        <pc:spChg chg="add del">
          <ac:chgData name="Jinguo Xu" userId="c13a2f49-460d-45ce-888c-77bd41a008e8" providerId="ADAL" clId="{D8B306FB-17F8-4908-B2CE-90CB56ED7BEF}" dt="2024-09-29T04:08:03.410" v="105" actId="26606"/>
          <ac:spMkLst>
            <pc:docMk/>
            <pc:sldMk cId="3917774418" sldId="296"/>
            <ac:spMk id="13" creationId="{4E212B76-74CB-461F-90A3-EF4F2397A883}"/>
          </ac:spMkLst>
        </pc:spChg>
        <pc:spChg chg="add del">
          <ac:chgData name="Jinguo Xu" userId="c13a2f49-460d-45ce-888c-77bd41a008e8" providerId="ADAL" clId="{D8B306FB-17F8-4908-B2CE-90CB56ED7BEF}" dt="2024-09-29T04:08:03.410" v="105" actId="26606"/>
          <ac:spMkLst>
            <pc:docMk/>
            <pc:sldMk cId="3917774418" sldId="296"/>
            <ac:spMk id="15" creationId="{81E746D0-4B37-4869-B2EF-79D5F0FFFBC9}"/>
          </ac:spMkLst>
        </pc:spChg>
        <pc:spChg chg="add">
          <ac:chgData name="Jinguo Xu" userId="c13a2f49-460d-45ce-888c-77bd41a008e8" providerId="ADAL" clId="{D8B306FB-17F8-4908-B2CE-90CB56ED7BEF}" dt="2024-09-29T04:08:45.122" v="111" actId="26606"/>
          <ac:spMkLst>
            <pc:docMk/>
            <pc:sldMk cId="3917774418" sldId="296"/>
            <ac:spMk id="35" creationId="{4E212B76-74CB-461F-90A3-EF4F2397A883}"/>
          </ac:spMkLst>
        </pc:spChg>
        <pc:spChg chg="add">
          <ac:chgData name="Jinguo Xu" userId="c13a2f49-460d-45ce-888c-77bd41a008e8" providerId="ADAL" clId="{D8B306FB-17F8-4908-B2CE-90CB56ED7BEF}" dt="2024-09-29T04:08:45.122" v="111" actId="26606"/>
          <ac:spMkLst>
            <pc:docMk/>
            <pc:sldMk cId="3917774418" sldId="296"/>
            <ac:spMk id="36" creationId="{81E746D0-4B37-4869-B2EF-79D5F0FFFBC9}"/>
          </ac:spMkLst>
        </pc:spChg>
        <pc:grpChg chg="add del">
          <ac:chgData name="Jinguo Xu" userId="c13a2f49-460d-45ce-888c-77bd41a008e8" providerId="ADAL" clId="{D8B306FB-17F8-4908-B2CE-90CB56ED7BEF}" dt="2024-09-29T04:08:45.122" v="111" actId="26606"/>
          <ac:grpSpMkLst>
            <pc:docMk/>
            <pc:sldMk cId="3917774418" sldId="296"/>
            <ac:grpSpMk id="20" creationId="{D4EC3799-3F52-48CE-85CC-83AED368EB42}"/>
          </ac:grpSpMkLst>
        </pc:grpChg>
        <pc:grpChg chg="add del">
          <ac:chgData name="Jinguo Xu" userId="c13a2f49-460d-45ce-888c-77bd41a008e8" providerId="ADAL" clId="{D8B306FB-17F8-4908-B2CE-90CB56ED7BEF}" dt="2024-09-29T04:08:45.107" v="110" actId="26606"/>
          <ac:grpSpMkLst>
            <pc:docMk/>
            <pc:sldMk cId="3917774418" sldId="296"/>
            <ac:grpSpMk id="29" creationId="{D4EC3799-3F52-48CE-85CC-83AED368EB42}"/>
          </ac:grpSpMkLst>
        </pc:grpChg>
        <pc:picChg chg="add del">
          <ac:chgData name="Jinguo Xu" userId="c13a2f49-460d-45ce-888c-77bd41a008e8" providerId="ADAL" clId="{D8B306FB-17F8-4908-B2CE-90CB56ED7BEF}" dt="2024-09-29T04:07:50.218" v="102" actId="478"/>
          <ac:picMkLst>
            <pc:docMk/>
            <pc:sldMk cId="3917774418" sldId="296"/>
            <ac:picMk id="10" creationId="{318CEE70-04A9-9056-6E40-F8F893B2A955}"/>
          </ac:picMkLst>
        </pc:picChg>
        <pc:picChg chg="add">
          <ac:chgData name="Jinguo Xu" userId="c13a2f49-460d-45ce-888c-77bd41a008e8" providerId="ADAL" clId="{D8B306FB-17F8-4908-B2CE-90CB56ED7BEF}" dt="2024-09-29T04:08:45.122" v="111" actId="26606"/>
          <ac:picMkLst>
            <pc:docMk/>
            <pc:sldMk cId="3917774418" sldId="296"/>
            <ac:picMk id="28" creationId="{ED365726-4517-5DFF-23CB-07EF828D0C1C}"/>
          </ac:picMkLst>
        </pc:picChg>
        <pc:cxnChg chg="add del">
          <ac:chgData name="Jinguo Xu" userId="c13a2f49-460d-45ce-888c-77bd41a008e8" providerId="ADAL" clId="{D8B306FB-17F8-4908-B2CE-90CB56ED7BEF}" dt="2024-09-29T04:08:45.122" v="111" actId="26606"/>
          <ac:cxnSpMkLst>
            <pc:docMk/>
            <pc:sldMk cId="3917774418" sldId="296"/>
            <ac:cxnSpMk id="24" creationId="{789E20C7-BB50-4317-93C7-90C8ED80B275}"/>
          </ac:cxnSpMkLst>
        </pc:cxnChg>
        <pc:cxnChg chg="add del">
          <ac:chgData name="Jinguo Xu" userId="c13a2f49-460d-45ce-888c-77bd41a008e8" providerId="ADAL" clId="{D8B306FB-17F8-4908-B2CE-90CB56ED7BEF}" dt="2024-09-29T04:08:45.107" v="110" actId="26606"/>
          <ac:cxnSpMkLst>
            <pc:docMk/>
            <pc:sldMk cId="3917774418" sldId="296"/>
            <ac:cxnSpMk id="33" creationId="{789E20C7-BB50-4317-93C7-90C8ED80B275}"/>
          </ac:cxnSpMkLst>
        </pc:cxnChg>
      </pc:sldChg>
      <pc:sldChg chg="addSp delSp modSp add mod setClrOvrMap modNotesTx">
        <pc:chgData name="Jinguo Xu" userId="c13a2f49-460d-45ce-888c-77bd41a008e8" providerId="ADAL" clId="{D8B306FB-17F8-4908-B2CE-90CB56ED7BEF}" dt="2024-09-29T04:06:11.116" v="83" actId="27614"/>
        <pc:sldMkLst>
          <pc:docMk/>
          <pc:sldMk cId="2900197016" sldId="297"/>
        </pc:sldMkLst>
        <pc:spChg chg="mod">
          <ac:chgData name="Jinguo Xu" userId="c13a2f49-460d-45ce-888c-77bd41a008e8" providerId="ADAL" clId="{D8B306FB-17F8-4908-B2CE-90CB56ED7BEF}" dt="2024-09-29T04:05:53.289" v="81" actId="26606"/>
          <ac:spMkLst>
            <pc:docMk/>
            <pc:sldMk cId="2900197016" sldId="297"/>
            <ac:spMk id="2" creationId="{8059C853-3F69-524F-0180-642DF398A5A8}"/>
          </ac:spMkLst>
        </pc:spChg>
        <pc:spChg chg="mod ord">
          <ac:chgData name="Jinguo Xu" userId="c13a2f49-460d-45ce-888c-77bd41a008e8" providerId="ADAL" clId="{D8B306FB-17F8-4908-B2CE-90CB56ED7BEF}" dt="2024-09-29T04:05:53.289" v="81" actId="26606"/>
          <ac:spMkLst>
            <pc:docMk/>
            <pc:sldMk cId="2900197016" sldId="297"/>
            <ac:spMk id="4" creationId="{191576C0-7BEA-85A1-E0D8-AAA6CE98AF5A}"/>
          </ac:spMkLst>
        </pc:spChg>
        <pc:spChg chg="mod ord">
          <ac:chgData name="Jinguo Xu" userId="c13a2f49-460d-45ce-888c-77bd41a008e8" providerId="ADAL" clId="{D8B306FB-17F8-4908-B2CE-90CB56ED7BEF}" dt="2024-09-29T04:05:53.289" v="81" actId="26606"/>
          <ac:spMkLst>
            <pc:docMk/>
            <pc:sldMk cId="2900197016" sldId="297"/>
            <ac:spMk id="5" creationId="{727E48E5-2F47-0A31-D956-7B3657CE9AA2}"/>
          </ac:spMkLst>
        </pc:spChg>
        <pc:spChg chg="mod">
          <ac:chgData name="Jinguo Xu" userId="c13a2f49-460d-45ce-888c-77bd41a008e8" providerId="ADAL" clId="{D8B306FB-17F8-4908-B2CE-90CB56ED7BEF}" dt="2024-09-29T04:05:53.289" v="81" actId="26606"/>
          <ac:spMkLst>
            <pc:docMk/>
            <pc:sldMk cId="2900197016" sldId="297"/>
            <ac:spMk id="6" creationId="{96D91A2F-A970-088C-D818-A9CCFA0F4A16}"/>
          </ac:spMkLst>
        </pc:spChg>
        <pc:spChg chg="add del">
          <ac:chgData name="Jinguo Xu" userId="c13a2f49-460d-45ce-888c-77bd41a008e8" providerId="ADAL" clId="{D8B306FB-17F8-4908-B2CE-90CB56ED7BEF}" dt="2024-09-29T04:05:53.289" v="80" actId="26606"/>
          <ac:spMkLst>
            <pc:docMk/>
            <pc:sldMk cId="2900197016" sldId="297"/>
            <ac:spMk id="12" creationId="{2B109C5B-3B98-48EB-A942-8D11CEA374B6}"/>
          </ac:spMkLst>
        </pc:spChg>
        <pc:spChg chg="add del">
          <ac:chgData name="Jinguo Xu" userId="c13a2f49-460d-45ce-888c-77bd41a008e8" providerId="ADAL" clId="{D8B306FB-17F8-4908-B2CE-90CB56ED7BEF}" dt="2024-09-29T04:05:53.289" v="80" actId="26606"/>
          <ac:spMkLst>
            <pc:docMk/>
            <pc:sldMk cId="2900197016" sldId="297"/>
            <ac:spMk id="14" creationId="{A9C389E4-003E-40C9-AC9E-ED821C16F525}"/>
          </ac:spMkLst>
        </pc:spChg>
        <pc:spChg chg="add del">
          <ac:chgData name="Jinguo Xu" userId="c13a2f49-460d-45ce-888c-77bd41a008e8" providerId="ADAL" clId="{D8B306FB-17F8-4908-B2CE-90CB56ED7BEF}" dt="2024-09-29T04:05:53.289" v="80" actId="26606"/>
          <ac:spMkLst>
            <pc:docMk/>
            <pc:sldMk cId="2900197016" sldId="297"/>
            <ac:spMk id="16" creationId="{6C042684-2705-40BD-9104-A6B24CE1CA45}"/>
          </ac:spMkLst>
        </pc:spChg>
        <pc:spChg chg="add">
          <ac:chgData name="Jinguo Xu" userId="c13a2f49-460d-45ce-888c-77bd41a008e8" providerId="ADAL" clId="{D8B306FB-17F8-4908-B2CE-90CB56ED7BEF}" dt="2024-09-29T04:05:53.289" v="81" actId="26606"/>
          <ac:spMkLst>
            <pc:docMk/>
            <pc:sldMk cId="2900197016" sldId="297"/>
            <ac:spMk id="18" creationId="{4E212B76-74CB-461F-90A3-EF4F2397A883}"/>
          </ac:spMkLst>
        </pc:spChg>
        <pc:spChg chg="add">
          <ac:chgData name="Jinguo Xu" userId="c13a2f49-460d-45ce-888c-77bd41a008e8" providerId="ADAL" clId="{D8B306FB-17F8-4908-B2CE-90CB56ED7BEF}" dt="2024-09-29T04:05:53.289" v="81" actId="26606"/>
          <ac:spMkLst>
            <pc:docMk/>
            <pc:sldMk cId="2900197016" sldId="297"/>
            <ac:spMk id="19" creationId="{81E746D0-4B37-4869-B2EF-79D5F0FFFBC9}"/>
          </ac:spMkLst>
        </pc:spChg>
        <pc:picChg chg="add mod">
          <ac:chgData name="Jinguo Xu" userId="c13a2f49-460d-45ce-888c-77bd41a008e8" providerId="ADAL" clId="{D8B306FB-17F8-4908-B2CE-90CB56ED7BEF}" dt="2024-09-29T04:06:11.116" v="83" actId="27614"/>
          <ac:picMkLst>
            <pc:docMk/>
            <pc:sldMk cId="2900197016" sldId="297"/>
            <ac:picMk id="7" creationId="{D96918DB-1B86-CC72-7D1F-04FBF4C6CFA7}"/>
          </ac:picMkLst>
        </pc:picChg>
      </pc:sldChg>
      <pc:sldChg chg="addSp delSp modSp add mod modNotesTx">
        <pc:chgData name="Jinguo Xu" userId="c13a2f49-460d-45ce-888c-77bd41a008e8" providerId="ADAL" clId="{D8B306FB-17F8-4908-B2CE-90CB56ED7BEF}" dt="2024-09-29T04:34:41.392" v="119" actId="26606"/>
        <pc:sldMkLst>
          <pc:docMk/>
          <pc:sldMk cId="484441771" sldId="298"/>
        </pc:sldMkLst>
        <pc:spChg chg="mod">
          <ac:chgData name="Jinguo Xu" userId="c13a2f49-460d-45ce-888c-77bd41a008e8" providerId="ADAL" clId="{D8B306FB-17F8-4908-B2CE-90CB56ED7BEF}" dt="2024-09-29T04:34:41.392" v="119" actId="26606"/>
          <ac:spMkLst>
            <pc:docMk/>
            <pc:sldMk cId="484441771" sldId="298"/>
            <ac:spMk id="2" creationId="{8059C853-3F69-524F-0180-642DF398A5A8}"/>
          </ac:spMkLst>
        </pc:spChg>
        <pc:spChg chg="ord">
          <ac:chgData name="Jinguo Xu" userId="c13a2f49-460d-45ce-888c-77bd41a008e8" providerId="ADAL" clId="{D8B306FB-17F8-4908-B2CE-90CB56ED7BEF}" dt="2024-09-29T04:34:41.392" v="119" actId="26606"/>
          <ac:spMkLst>
            <pc:docMk/>
            <pc:sldMk cId="484441771" sldId="298"/>
            <ac:spMk id="4" creationId="{191576C0-7BEA-85A1-E0D8-AAA6CE98AF5A}"/>
          </ac:spMkLst>
        </pc:spChg>
        <pc:spChg chg="del">
          <ac:chgData name="Jinguo Xu" userId="c13a2f49-460d-45ce-888c-77bd41a008e8" providerId="ADAL" clId="{D8B306FB-17F8-4908-B2CE-90CB56ED7BEF}" dt="2024-09-29T04:34:41.392" v="119" actId="26606"/>
          <ac:spMkLst>
            <pc:docMk/>
            <pc:sldMk cId="484441771" sldId="298"/>
            <ac:spMk id="18" creationId="{4E212B76-74CB-461F-90A3-EF4F2397A883}"/>
          </ac:spMkLst>
        </pc:spChg>
        <pc:spChg chg="del">
          <ac:chgData name="Jinguo Xu" userId="c13a2f49-460d-45ce-888c-77bd41a008e8" providerId="ADAL" clId="{D8B306FB-17F8-4908-B2CE-90CB56ED7BEF}" dt="2024-09-29T04:34:41.392" v="119" actId="26606"/>
          <ac:spMkLst>
            <pc:docMk/>
            <pc:sldMk cId="484441771" sldId="298"/>
            <ac:spMk id="19" creationId="{81E746D0-4B37-4869-B2EF-79D5F0FFFBC9}"/>
          </ac:spMkLst>
        </pc:spChg>
        <pc:spChg chg="add">
          <ac:chgData name="Jinguo Xu" userId="c13a2f49-460d-45ce-888c-77bd41a008e8" providerId="ADAL" clId="{D8B306FB-17F8-4908-B2CE-90CB56ED7BEF}" dt="2024-09-29T04:34:41.392" v="119" actId="26606"/>
          <ac:spMkLst>
            <pc:docMk/>
            <pc:sldMk cId="484441771" sldId="298"/>
            <ac:spMk id="24" creationId="{11CAC6F2-0806-417B-BF5D-5AEF6195FA49}"/>
          </ac:spMkLst>
        </pc:spChg>
        <pc:spChg chg="add">
          <ac:chgData name="Jinguo Xu" userId="c13a2f49-460d-45ce-888c-77bd41a008e8" providerId="ADAL" clId="{D8B306FB-17F8-4908-B2CE-90CB56ED7BEF}" dt="2024-09-29T04:34:41.392" v="119" actId="26606"/>
          <ac:spMkLst>
            <pc:docMk/>
            <pc:sldMk cId="484441771" sldId="298"/>
            <ac:spMk id="26" creationId="{D4723B02-0AAB-4F6E-BA41-8ED99D559D93}"/>
          </ac:spMkLst>
        </pc:spChg>
        <pc:picChg chg="del">
          <ac:chgData name="Jinguo Xu" userId="c13a2f49-460d-45ce-888c-77bd41a008e8" providerId="ADAL" clId="{D8B306FB-17F8-4908-B2CE-90CB56ED7BEF}" dt="2024-09-29T04:34:37.181" v="117" actId="478"/>
          <ac:picMkLst>
            <pc:docMk/>
            <pc:sldMk cId="484441771" sldId="298"/>
            <ac:picMk id="7" creationId="{D96918DB-1B86-CC72-7D1F-04FBF4C6CFA7}"/>
          </ac:picMkLst>
        </pc:picChg>
        <pc:picChg chg="add mod">
          <ac:chgData name="Jinguo Xu" userId="c13a2f49-460d-45ce-888c-77bd41a008e8" providerId="ADAL" clId="{D8B306FB-17F8-4908-B2CE-90CB56ED7BEF}" dt="2024-09-29T04:34:41.392" v="119" actId="26606"/>
          <ac:picMkLst>
            <pc:docMk/>
            <pc:sldMk cId="484441771" sldId="298"/>
            <ac:picMk id="8" creationId="{A2A6102B-32E9-D779-793F-2163390E1385}"/>
          </ac:picMkLst>
        </pc:picChg>
      </pc:sldChg>
      <pc:sldChg chg="add">
        <pc:chgData name="Jinguo Xu" userId="c13a2f49-460d-45ce-888c-77bd41a008e8" providerId="ADAL" clId="{D8B306FB-17F8-4908-B2CE-90CB56ED7BEF}" dt="2024-09-29T04:07:36.526" v="100" actId="2890"/>
        <pc:sldMkLst>
          <pc:docMk/>
          <pc:sldMk cId="560624972" sldId="299"/>
        </pc:sldMkLst>
      </pc:sldChg>
      <pc:sldChg chg="addSp delSp modSp add mod modNotesTx">
        <pc:chgData name="Jinguo Xu" userId="c13a2f49-460d-45ce-888c-77bd41a008e8" providerId="ADAL" clId="{D8B306FB-17F8-4908-B2CE-90CB56ED7BEF}" dt="2024-09-29T05:39:27.018" v="128" actId="20577"/>
        <pc:sldMkLst>
          <pc:docMk/>
          <pc:sldMk cId="85840502" sldId="300"/>
        </pc:sldMkLst>
        <pc:spChg chg="mod">
          <ac:chgData name="Jinguo Xu" userId="c13a2f49-460d-45ce-888c-77bd41a008e8" providerId="ADAL" clId="{D8B306FB-17F8-4908-B2CE-90CB56ED7BEF}" dt="2024-09-29T05:39:27.018" v="128" actId="20577"/>
          <ac:spMkLst>
            <pc:docMk/>
            <pc:sldMk cId="85840502" sldId="300"/>
            <ac:spMk id="2" creationId="{8059C853-3F69-524F-0180-642DF398A5A8}"/>
          </ac:spMkLst>
        </pc:spChg>
        <pc:spChg chg="ord">
          <ac:chgData name="Jinguo Xu" userId="c13a2f49-460d-45ce-888c-77bd41a008e8" providerId="ADAL" clId="{D8B306FB-17F8-4908-B2CE-90CB56ED7BEF}" dt="2024-09-29T04:35:32.042" v="124" actId="26606"/>
          <ac:spMkLst>
            <pc:docMk/>
            <pc:sldMk cId="85840502" sldId="300"/>
            <ac:spMk id="4" creationId="{191576C0-7BEA-85A1-E0D8-AAA6CE98AF5A}"/>
          </ac:spMkLst>
        </pc:spChg>
        <pc:spChg chg="del">
          <ac:chgData name="Jinguo Xu" userId="c13a2f49-460d-45ce-888c-77bd41a008e8" providerId="ADAL" clId="{D8B306FB-17F8-4908-B2CE-90CB56ED7BEF}" dt="2024-09-29T04:35:32.042" v="124" actId="26606"/>
          <ac:spMkLst>
            <pc:docMk/>
            <pc:sldMk cId="85840502" sldId="300"/>
            <ac:spMk id="24" creationId="{11CAC6F2-0806-417B-BF5D-5AEF6195FA49}"/>
          </ac:spMkLst>
        </pc:spChg>
        <pc:spChg chg="del">
          <ac:chgData name="Jinguo Xu" userId="c13a2f49-460d-45ce-888c-77bd41a008e8" providerId="ADAL" clId="{D8B306FB-17F8-4908-B2CE-90CB56ED7BEF}" dt="2024-09-29T04:35:32.042" v="124" actId="26606"/>
          <ac:spMkLst>
            <pc:docMk/>
            <pc:sldMk cId="85840502" sldId="300"/>
            <ac:spMk id="26" creationId="{D4723B02-0AAB-4F6E-BA41-8ED99D559D93}"/>
          </ac:spMkLst>
        </pc:spChg>
        <pc:spChg chg="add">
          <ac:chgData name="Jinguo Xu" userId="c13a2f49-460d-45ce-888c-77bd41a008e8" providerId="ADAL" clId="{D8B306FB-17F8-4908-B2CE-90CB56ED7BEF}" dt="2024-09-29T04:35:32.042" v="124" actId="26606"/>
          <ac:spMkLst>
            <pc:docMk/>
            <pc:sldMk cId="85840502" sldId="300"/>
            <ac:spMk id="31" creationId="{4E212B76-74CB-461F-90A3-EF4F2397A883}"/>
          </ac:spMkLst>
        </pc:spChg>
        <pc:spChg chg="add">
          <ac:chgData name="Jinguo Xu" userId="c13a2f49-460d-45ce-888c-77bd41a008e8" providerId="ADAL" clId="{D8B306FB-17F8-4908-B2CE-90CB56ED7BEF}" dt="2024-09-29T04:35:32.042" v="124" actId="26606"/>
          <ac:spMkLst>
            <pc:docMk/>
            <pc:sldMk cId="85840502" sldId="300"/>
            <ac:spMk id="33" creationId="{81E746D0-4B37-4869-B2EF-79D5F0FFFBC9}"/>
          </ac:spMkLst>
        </pc:spChg>
        <pc:picChg chg="add mod">
          <ac:chgData name="Jinguo Xu" userId="c13a2f49-460d-45ce-888c-77bd41a008e8" providerId="ADAL" clId="{D8B306FB-17F8-4908-B2CE-90CB56ED7BEF}" dt="2024-09-29T04:35:32.042" v="124" actId="26606"/>
          <ac:picMkLst>
            <pc:docMk/>
            <pc:sldMk cId="85840502" sldId="300"/>
            <ac:picMk id="7" creationId="{093A4E9C-342D-308D-DADC-599F92CD55B9}"/>
          </ac:picMkLst>
        </pc:picChg>
        <pc:picChg chg="del">
          <ac:chgData name="Jinguo Xu" userId="c13a2f49-460d-45ce-888c-77bd41a008e8" providerId="ADAL" clId="{D8B306FB-17F8-4908-B2CE-90CB56ED7BEF}" dt="2024-09-29T04:35:09.941" v="122" actId="478"/>
          <ac:picMkLst>
            <pc:docMk/>
            <pc:sldMk cId="85840502" sldId="300"/>
            <ac:picMk id="8" creationId="{A2A6102B-32E9-D779-793F-2163390E1385}"/>
          </ac:picMkLst>
        </pc:picChg>
        <pc:picChg chg="add mod">
          <ac:chgData name="Jinguo Xu" userId="c13a2f49-460d-45ce-888c-77bd41a008e8" providerId="ADAL" clId="{D8B306FB-17F8-4908-B2CE-90CB56ED7BEF}" dt="2024-09-29T05:39:19.815" v="127" actId="1076"/>
          <ac:picMkLst>
            <pc:docMk/>
            <pc:sldMk cId="85840502" sldId="300"/>
            <ac:picMk id="10" creationId="{92CD7478-BD47-79C7-E4D3-7B80E08F61C6}"/>
          </ac:picMkLst>
        </pc:picChg>
      </pc:sldChg>
      <pc:sldChg chg="addSp delSp modSp add mod setBg modNotesTx">
        <pc:chgData name="Jinguo Xu" userId="c13a2f49-460d-45ce-888c-77bd41a008e8" providerId="ADAL" clId="{D8B306FB-17F8-4908-B2CE-90CB56ED7BEF}" dt="2024-09-29T05:47:36.527" v="138" actId="20577"/>
        <pc:sldMkLst>
          <pc:docMk/>
          <pc:sldMk cId="3707151913" sldId="301"/>
        </pc:sldMkLst>
        <pc:spChg chg="mod">
          <ac:chgData name="Jinguo Xu" userId="c13a2f49-460d-45ce-888c-77bd41a008e8" providerId="ADAL" clId="{D8B306FB-17F8-4908-B2CE-90CB56ED7BEF}" dt="2024-09-29T05:47:36.527" v="138" actId="20577"/>
          <ac:spMkLst>
            <pc:docMk/>
            <pc:sldMk cId="3707151913" sldId="301"/>
            <ac:spMk id="2" creationId="{8059C853-3F69-524F-0180-642DF398A5A8}"/>
          </ac:spMkLst>
        </pc:spChg>
        <pc:spChg chg="mod ord">
          <ac:chgData name="Jinguo Xu" userId="c13a2f49-460d-45ce-888c-77bd41a008e8" providerId="ADAL" clId="{D8B306FB-17F8-4908-B2CE-90CB56ED7BEF}" dt="2024-09-29T05:47:18.367" v="137" actId="26606"/>
          <ac:spMkLst>
            <pc:docMk/>
            <pc:sldMk cId="3707151913" sldId="301"/>
            <ac:spMk id="4" creationId="{191576C0-7BEA-85A1-E0D8-AAA6CE98AF5A}"/>
          </ac:spMkLst>
        </pc:spChg>
        <pc:spChg chg="mod ord">
          <ac:chgData name="Jinguo Xu" userId="c13a2f49-460d-45ce-888c-77bd41a008e8" providerId="ADAL" clId="{D8B306FB-17F8-4908-B2CE-90CB56ED7BEF}" dt="2024-09-29T05:47:18.367" v="137" actId="26606"/>
          <ac:spMkLst>
            <pc:docMk/>
            <pc:sldMk cId="3707151913" sldId="301"/>
            <ac:spMk id="5" creationId="{727E48E5-2F47-0A31-D956-7B3657CE9AA2}"/>
          </ac:spMkLst>
        </pc:spChg>
        <pc:spChg chg="mod ord">
          <ac:chgData name="Jinguo Xu" userId="c13a2f49-460d-45ce-888c-77bd41a008e8" providerId="ADAL" clId="{D8B306FB-17F8-4908-B2CE-90CB56ED7BEF}" dt="2024-09-29T05:47:18.367" v="137" actId="26606"/>
          <ac:spMkLst>
            <pc:docMk/>
            <pc:sldMk cId="3707151913" sldId="301"/>
            <ac:spMk id="6" creationId="{96D91A2F-A970-088C-D818-A9CCFA0F4A16}"/>
          </ac:spMkLst>
        </pc:spChg>
        <pc:spChg chg="del">
          <ac:chgData name="Jinguo Xu" userId="c13a2f49-460d-45ce-888c-77bd41a008e8" providerId="ADAL" clId="{D8B306FB-17F8-4908-B2CE-90CB56ED7BEF}" dt="2024-09-29T05:46:58.956" v="135" actId="26606"/>
          <ac:spMkLst>
            <pc:docMk/>
            <pc:sldMk cId="3707151913" sldId="301"/>
            <ac:spMk id="31" creationId="{4E212B76-74CB-461F-90A3-EF4F2397A883}"/>
          </ac:spMkLst>
        </pc:spChg>
        <pc:spChg chg="del">
          <ac:chgData name="Jinguo Xu" userId="c13a2f49-460d-45ce-888c-77bd41a008e8" providerId="ADAL" clId="{D8B306FB-17F8-4908-B2CE-90CB56ED7BEF}" dt="2024-09-29T05:46:58.956" v="135" actId="26606"/>
          <ac:spMkLst>
            <pc:docMk/>
            <pc:sldMk cId="3707151913" sldId="301"/>
            <ac:spMk id="33" creationId="{81E746D0-4B37-4869-B2EF-79D5F0FFFBC9}"/>
          </ac:spMkLst>
        </pc:spChg>
        <pc:spChg chg="add del">
          <ac:chgData name="Jinguo Xu" userId="c13a2f49-460d-45ce-888c-77bd41a008e8" providerId="ADAL" clId="{D8B306FB-17F8-4908-B2CE-90CB56ED7BEF}" dt="2024-09-29T05:47:18.367" v="137" actId="26606"/>
          <ac:spMkLst>
            <pc:docMk/>
            <pc:sldMk cId="3707151913" sldId="301"/>
            <ac:spMk id="42" creationId="{029C0D00-401D-42B7-94D8-008C7DAA8E80}"/>
          </ac:spMkLst>
        </pc:spChg>
        <pc:grpChg chg="add del">
          <ac:chgData name="Jinguo Xu" userId="c13a2f49-460d-45ce-888c-77bd41a008e8" providerId="ADAL" clId="{D8B306FB-17F8-4908-B2CE-90CB56ED7BEF}" dt="2024-09-29T05:47:18.367" v="137" actId="26606"/>
          <ac:grpSpMkLst>
            <pc:docMk/>
            <pc:sldMk cId="3707151913" sldId="301"/>
            <ac:grpSpMk id="38" creationId="{5F72ECA3-2A46-4A5A-8330-12F7E22105BD}"/>
          </ac:grpSpMkLst>
        </pc:grpChg>
        <pc:grpChg chg="add">
          <ac:chgData name="Jinguo Xu" userId="c13a2f49-460d-45ce-888c-77bd41a008e8" providerId="ADAL" clId="{D8B306FB-17F8-4908-B2CE-90CB56ED7BEF}" dt="2024-09-29T05:47:18.367" v="137" actId="26606"/>
          <ac:grpSpMkLst>
            <pc:docMk/>
            <pc:sldMk cId="3707151913" sldId="301"/>
            <ac:grpSpMk id="47" creationId="{F1ECA4FE-7D2F-4576-B767-3A5F5ABFE90F}"/>
          </ac:grpSpMkLst>
        </pc:grpChg>
        <pc:picChg chg="del">
          <ac:chgData name="Jinguo Xu" userId="c13a2f49-460d-45ce-888c-77bd41a008e8" providerId="ADAL" clId="{D8B306FB-17F8-4908-B2CE-90CB56ED7BEF}" dt="2024-09-29T05:44:30.853" v="133" actId="478"/>
          <ac:picMkLst>
            <pc:docMk/>
            <pc:sldMk cId="3707151913" sldId="301"/>
            <ac:picMk id="7" creationId="{093A4E9C-342D-308D-DADC-599F92CD55B9}"/>
          </ac:picMkLst>
        </pc:picChg>
        <pc:picChg chg="del">
          <ac:chgData name="Jinguo Xu" userId="c13a2f49-460d-45ce-888c-77bd41a008e8" providerId="ADAL" clId="{D8B306FB-17F8-4908-B2CE-90CB56ED7BEF}" dt="2024-09-29T05:44:30.103" v="132" actId="478"/>
          <ac:picMkLst>
            <pc:docMk/>
            <pc:sldMk cId="3707151913" sldId="301"/>
            <ac:picMk id="10" creationId="{92CD7478-BD47-79C7-E4D3-7B80E08F61C6}"/>
          </ac:picMkLst>
        </pc:picChg>
        <pc:cxnChg chg="add">
          <ac:chgData name="Jinguo Xu" userId="c13a2f49-460d-45ce-888c-77bd41a008e8" providerId="ADAL" clId="{D8B306FB-17F8-4908-B2CE-90CB56ED7BEF}" dt="2024-09-29T05:47:18.367" v="137" actId="26606"/>
          <ac:cxnSpMkLst>
            <pc:docMk/>
            <pc:sldMk cId="3707151913" sldId="301"/>
            <ac:cxnSpMk id="51" creationId="{E81F53E2-F556-42FA-8D24-113839EE19F8}"/>
          </ac:cxnSpMkLst>
        </pc:cxnChg>
      </pc:sldChg>
      <pc:sldChg chg="addSp delSp modSp add mod setBg addAnim setClrOvrMap modNotesTx">
        <pc:chgData name="Jinguo Xu" userId="c13a2f49-460d-45ce-888c-77bd41a008e8" providerId="ADAL" clId="{D8B306FB-17F8-4908-B2CE-90CB56ED7BEF}" dt="2024-09-29T06:03:30.219" v="151"/>
        <pc:sldMkLst>
          <pc:docMk/>
          <pc:sldMk cId="2400531496" sldId="302"/>
        </pc:sldMkLst>
        <pc:spChg chg="mod">
          <ac:chgData name="Jinguo Xu" userId="c13a2f49-460d-45ce-888c-77bd41a008e8" providerId="ADAL" clId="{D8B306FB-17F8-4908-B2CE-90CB56ED7BEF}" dt="2024-09-29T06:03:30.219" v="150" actId="26606"/>
          <ac:spMkLst>
            <pc:docMk/>
            <pc:sldMk cId="2400531496" sldId="302"/>
            <ac:spMk id="2" creationId="{8059C853-3F69-524F-0180-642DF398A5A8}"/>
          </ac:spMkLst>
        </pc:spChg>
        <pc:spChg chg="mod ord">
          <ac:chgData name="Jinguo Xu" userId="c13a2f49-460d-45ce-888c-77bd41a008e8" providerId="ADAL" clId="{D8B306FB-17F8-4908-B2CE-90CB56ED7BEF}" dt="2024-09-29T06:03:30.219" v="150" actId="26606"/>
          <ac:spMkLst>
            <pc:docMk/>
            <pc:sldMk cId="2400531496" sldId="302"/>
            <ac:spMk id="4" creationId="{191576C0-7BEA-85A1-E0D8-AAA6CE98AF5A}"/>
          </ac:spMkLst>
        </pc:spChg>
        <pc:spChg chg="mod">
          <ac:chgData name="Jinguo Xu" userId="c13a2f49-460d-45ce-888c-77bd41a008e8" providerId="ADAL" clId="{D8B306FB-17F8-4908-B2CE-90CB56ED7BEF}" dt="2024-09-29T06:03:30.219" v="150" actId="26606"/>
          <ac:spMkLst>
            <pc:docMk/>
            <pc:sldMk cId="2400531496" sldId="302"/>
            <ac:spMk id="5" creationId="{727E48E5-2F47-0A31-D956-7B3657CE9AA2}"/>
          </ac:spMkLst>
        </pc:spChg>
        <pc:spChg chg="mod">
          <ac:chgData name="Jinguo Xu" userId="c13a2f49-460d-45ce-888c-77bd41a008e8" providerId="ADAL" clId="{D8B306FB-17F8-4908-B2CE-90CB56ED7BEF}" dt="2024-09-29T06:03:30.219" v="150" actId="26606"/>
          <ac:spMkLst>
            <pc:docMk/>
            <pc:sldMk cId="2400531496" sldId="302"/>
            <ac:spMk id="6" creationId="{96D91A2F-A970-088C-D818-A9CCFA0F4A16}"/>
          </ac:spMkLst>
        </pc:spChg>
        <pc:spChg chg="del">
          <ac:chgData name="Jinguo Xu" userId="c13a2f49-460d-45ce-888c-77bd41a008e8" providerId="ADAL" clId="{D8B306FB-17F8-4908-B2CE-90CB56ED7BEF}" dt="2024-09-29T06:03:30.219" v="150" actId="26606"/>
          <ac:spMkLst>
            <pc:docMk/>
            <pc:sldMk cId="2400531496" sldId="302"/>
            <ac:spMk id="42" creationId="{029C0D00-401D-42B7-94D8-008C7DAA8E80}"/>
          </ac:spMkLst>
        </pc:spChg>
        <pc:spChg chg="add">
          <ac:chgData name="Jinguo Xu" userId="c13a2f49-460d-45ce-888c-77bd41a008e8" providerId="ADAL" clId="{D8B306FB-17F8-4908-B2CE-90CB56ED7BEF}" dt="2024-09-29T06:03:30.219" v="150" actId="26606"/>
          <ac:spMkLst>
            <pc:docMk/>
            <pc:sldMk cId="2400531496" sldId="302"/>
            <ac:spMk id="47" creationId="{F56FB35D-9507-4E18-883E-A61D9FDE2E4D}"/>
          </ac:spMkLst>
        </pc:spChg>
        <pc:grpChg chg="del">
          <ac:chgData name="Jinguo Xu" userId="c13a2f49-460d-45ce-888c-77bd41a008e8" providerId="ADAL" clId="{D8B306FB-17F8-4908-B2CE-90CB56ED7BEF}" dt="2024-09-29T06:03:30.219" v="150" actId="26606"/>
          <ac:grpSpMkLst>
            <pc:docMk/>
            <pc:sldMk cId="2400531496" sldId="302"/>
            <ac:grpSpMk id="38" creationId="{5F72ECA3-2A46-4A5A-8330-12F7E22105BD}"/>
          </ac:grpSpMkLst>
        </pc:grpChg>
        <pc:picChg chg="add mod ord">
          <ac:chgData name="Jinguo Xu" userId="c13a2f49-460d-45ce-888c-77bd41a008e8" providerId="ADAL" clId="{D8B306FB-17F8-4908-B2CE-90CB56ED7BEF}" dt="2024-09-29T06:03:30.219" v="150" actId="26606"/>
          <ac:picMkLst>
            <pc:docMk/>
            <pc:sldMk cId="2400531496" sldId="302"/>
            <ac:picMk id="7" creationId="{18E99611-ACDA-1048-19DA-A80B12931BC7}"/>
          </ac:picMkLst>
        </pc:picChg>
      </pc:sldChg>
      <pc:sldChg chg="addSp delSp modSp add mod setBg setClrOvrMap modNotesTx">
        <pc:chgData name="Jinguo Xu" userId="c13a2f49-460d-45ce-888c-77bd41a008e8" providerId="ADAL" clId="{D8B306FB-17F8-4908-B2CE-90CB56ED7BEF}" dt="2024-09-29T08:09:30.641" v="164"/>
        <pc:sldMkLst>
          <pc:docMk/>
          <pc:sldMk cId="584066626" sldId="303"/>
        </pc:sldMkLst>
        <pc:spChg chg="mod">
          <ac:chgData name="Jinguo Xu" userId="c13a2f49-460d-45ce-888c-77bd41a008e8" providerId="ADAL" clId="{D8B306FB-17F8-4908-B2CE-90CB56ED7BEF}" dt="2024-09-29T06:04:37.632" v="162" actId="20577"/>
          <ac:spMkLst>
            <pc:docMk/>
            <pc:sldMk cId="584066626" sldId="303"/>
            <ac:spMk id="2" creationId="{8059C853-3F69-524F-0180-642DF398A5A8}"/>
          </ac:spMkLst>
        </pc:spChg>
        <pc:spChg chg="mod">
          <ac:chgData name="Jinguo Xu" userId="c13a2f49-460d-45ce-888c-77bd41a008e8" providerId="ADAL" clId="{D8B306FB-17F8-4908-B2CE-90CB56ED7BEF}" dt="2024-09-29T06:04:31.651" v="161" actId="26606"/>
          <ac:spMkLst>
            <pc:docMk/>
            <pc:sldMk cId="584066626" sldId="303"/>
            <ac:spMk id="4" creationId="{191576C0-7BEA-85A1-E0D8-AAA6CE98AF5A}"/>
          </ac:spMkLst>
        </pc:spChg>
        <pc:spChg chg="mod ord">
          <ac:chgData name="Jinguo Xu" userId="c13a2f49-460d-45ce-888c-77bd41a008e8" providerId="ADAL" clId="{D8B306FB-17F8-4908-B2CE-90CB56ED7BEF}" dt="2024-09-29T06:04:31.651" v="161" actId="26606"/>
          <ac:spMkLst>
            <pc:docMk/>
            <pc:sldMk cId="584066626" sldId="303"/>
            <ac:spMk id="5" creationId="{727E48E5-2F47-0A31-D956-7B3657CE9AA2}"/>
          </ac:spMkLst>
        </pc:spChg>
        <pc:spChg chg="mod">
          <ac:chgData name="Jinguo Xu" userId="c13a2f49-460d-45ce-888c-77bd41a008e8" providerId="ADAL" clId="{D8B306FB-17F8-4908-B2CE-90CB56ED7BEF}" dt="2024-09-29T06:04:31.651" v="161" actId="26606"/>
          <ac:spMkLst>
            <pc:docMk/>
            <pc:sldMk cId="584066626" sldId="303"/>
            <ac:spMk id="6" creationId="{96D91A2F-A970-088C-D818-A9CCFA0F4A16}"/>
          </ac:spMkLst>
        </pc:spChg>
        <pc:spChg chg="del">
          <ac:chgData name="Jinguo Xu" userId="c13a2f49-460d-45ce-888c-77bd41a008e8" providerId="ADAL" clId="{D8B306FB-17F8-4908-B2CE-90CB56ED7BEF}" dt="2024-09-29T06:04:31.651" v="161" actId="26606"/>
          <ac:spMkLst>
            <pc:docMk/>
            <pc:sldMk cId="584066626" sldId="303"/>
            <ac:spMk id="47" creationId="{F56FB35D-9507-4E18-883E-A61D9FDE2E4D}"/>
          </ac:spMkLst>
        </pc:spChg>
        <pc:spChg chg="add">
          <ac:chgData name="Jinguo Xu" userId="c13a2f49-460d-45ce-888c-77bd41a008e8" providerId="ADAL" clId="{D8B306FB-17F8-4908-B2CE-90CB56ED7BEF}" dt="2024-09-29T06:04:31.651" v="161" actId="26606"/>
          <ac:spMkLst>
            <pc:docMk/>
            <pc:sldMk cId="584066626" sldId="303"/>
            <ac:spMk id="56" creationId="{029C0D00-401D-42B7-94D8-008C7DAA8E80}"/>
          </ac:spMkLst>
        </pc:spChg>
        <pc:grpChg chg="add">
          <ac:chgData name="Jinguo Xu" userId="c13a2f49-460d-45ce-888c-77bd41a008e8" providerId="ADAL" clId="{D8B306FB-17F8-4908-B2CE-90CB56ED7BEF}" dt="2024-09-29T06:04:31.651" v="161" actId="26606"/>
          <ac:grpSpMkLst>
            <pc:docMk/>
            <pc:sldMk cId="584066626" sldId="303"/>
            <ac:grpSpMk id="52" creationId="{5F72ECA3-2A46-4A5A-8330-12F7E22105BD}"/>
          </ac:grpSpMkLst>
        </pc:grpChg>
        <pc:picChg chg="del">
          <ac:chgData name="Jinguo Xu" userId="c13a2f49-460d-45ce-888c-77bd41a008e8" providerId="ADAL" clId="{D8B306FB-17F8-4908-B2CE-90CB56ED7BEF}" dt="2024-09-29T06:04:09.497" v="153" actId="478"/>
          <ac:picMkLst>
            <pc:docMk/>
            <pc:sldMk cId="584066626" sldId="303"/>
            <ac:picMk id="7" creationId="{18E99611-ACDA-1048-19DA-A80B12931BC7}"/>
          </ac:picMkLst>
        </pc:picChg>
      </pc:sldChg>
      <pc:sldChg chg="addSp delSp modSp add mod setBg setClrOvrMap modNotesTx">
        <pc:chgData name="Jinguo Xu" userId="c13a2f49-460d-45ce-888c-77bd41a008e8" providerId="ADAL" clId="{D8B306FB-17F8-4908-B2CE-90CB56ED7BEF}" dt="2024-09-29T08:31:52.309" v="183" actId="26606"/>
        <pc:sldMkLst>
          <pc:docMk/>
          <pc:sldMk cId="1250925455" sldId="304"/>
        </pc:sldMkLst>
        <pc:spChg chg="mod ord">
          <ac:chgData name="Jinguo Xu" userId="c13a2f49-460d-45ce-888c-77bd41a008e8" providerId="ADAL" clId="{D8B306FB-17F8-4908-B2CE-90CB56ED7BEF}" dt="2024-09-29T08:31:52.309" v="183" actId="26606"/>
          <ac:spMkLst>
            <pc:docMk/>
            <pc:sldMk cId="1250925455" sldId="304"/>
            <ac:spMk id="2" creationId="{8059C853-3F69-524F-0180-642DF398A5A8}"/>
          </ac:spMkLst>
        </pc:spChg>
        <pc:spChg chg="mod ord">
          <ac:chgData name="Jinguo Xu" userId="c13a2f49-460d-45ce-888c-77bd41a008e8" providerId="ADAL" clId="{D8B306FB-17F8-4908-B2CE-90CB56ED7BEF}" dt="2024-09-29T08:31:52.309" v="183" actId="26606"/>
          <ac:spMkLst>
            <pc:docMk/>
            <pc:sldMk cId="1250925455" sldId="304"/>
            <ac:spMk id="4" creationId="{191576C0-7BEA-85A1-E0D8-AAA6CE98AF5A}"/>
          </ac:spMkLst>
        </pc:spChg>
        <pc:spChg chg="mod ord">
          <ac:chgData name="Jinguo Xu" userId="c13a2f49-460d-45ce-888c-77bd41a008e8" providerId="ADAL" clId="{D8B306FB-17F8-4908-B2CE-90CB56ED7BEF}" dt="2024-09-29T08:31:52.309" v="183" actId="26606"/>
          <ac:spMkLst>
            <pc:docMk/>
            <pc:sldMk cId="1250925455" sldId="304"/>
            <ac:spMk id="5" creationId="{727E48E5-2F47-0A31-D956-7B3657CE9AA2}"/>
          </ac:spMkLst>
        </pc:spChg>
        <pc:spChg chg="mod ord">
          <ac:chgData name="Jinguo Xu" userId="c13a2f49-460d-45ce-888c-77bd41a008e8" providerId="ADAL" clId="{D8B306FB-17F8-4908-B2CE-90CB56ED7BEF}" dt="2024-09-29T08:31:52.309" v="183" actId="26606"/>
          <ac:spMkLst>
            <pc:docMk/>
            <pc:sldMk cId="1250925455" sldId="304"/>
            <ac:spMk id="6" creationId="{96D91A2F-A970-088C-D818-A9CCFA0F4A16}"/>
          </ac:spMkLst>
        </pc:spChg>
        <pc:spChg chg="del">
          <ac:chgData name="Jinguo Xu" userId="c13a2f49-460d-45ce-888c-77bd41a008e8" providerId="ADAL" clId="{D8B306FB-17F8-4908-B2CE-90CB56ED7BEF}" dt="2024-09-29T08:12:28.875" v="170" actId="26606"/>
          <ac:spMkLst>
            <pc:docMk/>
            <pc:sldMk cId="1250925455" sldId="304"/>
            <ac:spMk id="56" creationId="{029C0D00-401D-42B7-94D8-008C7DAA8E80}"/>
          </ac:spMkLst>
        </pc:spChg>
        <pc:spChg chg="add del">
          <ac:chgData name="Jinguo Xu" userId="c13a2f49-460d-45ce-888c-77bd41a008e8" providerId="ADAL" clId="{D8B306FB-17F8-4908-B2CE-90CB56ED7BEF}" dt="2024-09-29T08:31:52.302" v="182" actId="26606"/>
          <ac:spMkLst>
            <pc:docMk/>
            <pc:sldMk cId="1250925455" sldId="304"/>
            <ac:spMk id="70" creationId="{EE3D5F83-5F6F-4285-9B71-C2DCFB7EFC8C}"/>
          </ac:spMkLst>
        </pc:spChg>
        <pc:spChg chg="add del">
          <ac:chgData name="Jinguo Xu" userId="c13a2f49-460d-45ce-888c-77bd41a008e8" providerId="ADAL" clId="{D8B306FB-17F8-4908-B2CE-90CB56ED7BEF}" dt="2024-09-29T08:31:52.302" v="182" actId="26606"/>
          <ac:spMkLst>
            <pc:docMk/>
            <pc:sldMk cId="1250925455" sldId="304"/>
            <ac:spMk id="72" creationId="{7FF9B8CC-366F-485C-AC44-34265F0D65DF}"/>
          </ac:spMkLst>
        </pc:spChg>
        <pc:spChg chg="add del">
          <ac:chgData name="Jinguo Xu" userId="c13a2f49-460d-45ce-888c-77bd41a008e8" providerId="ADAL" clId="{D8B306FB-17F8-4908-B2CE-90CB56ED7BEF}" dt="2024-09-29T08:31:52.302" v="182" actId="26606"/>
          <ac:spMkLst>
            <pc:docMk/>
            <pc:sldMk cId="1250925455" sldId="304"/>
            <ac:spMk id="74" creationId="{788759D9-42B9-4B81-8F09-4644C771A2DC}"/>
          </ac:spMkLst>
        </pc:spChg>
        <pc:grpChg chg="del">
          <ac:chgData name="Jinguo Xu" userId="c13a2f49-460d-45ce-888c-77bd41a008e8" providerId="ADAL" clId="{D8B306FB-17F8-4908-B2CE-90CB56ED7BEF}" dt="2024-09-29T08:12:28.875" v="170" actId="26606"/>
          <ac:grpSpMkLst>
            <pc:docMk/>
            <pc:sldMk cId="1250925455" sldId="304"/>
            <ac:grpSpMk id="52" creationId="{5F72ECA3-2A46-4A5A-8330-12F7E22105BD}"/>
          </ac:grpSpMkLst>
        </pc:grpChg>
        <pc:grpChg chg="add del">
          <ac:chgData name="Jinguo Xu" userId="c13a2f49-460d-45ce-888c-77bd41a008e8" providerId="ADAL" clId="{D8B306FB-17F8-4908-B2CE-90CB56ED7BEF}" dt="2024-09-29T08:31:52.309" v="183" actId="26606"/>
          <ac:grpSpMkLst>
            <pc:docMk/>
            <pc:sldMk cId="1250925455" sldId="304"/>
            <ac:grpSpMk id="61" creationId="{F1ECA4FE-7D2F-4576-B767-3A5F5ABFE90F}"/>
          </ac:grpSpMkLst>
        </pc:grpChg>
        <pc:picChg chg="add mod">
          <ac:chgData name="Jinguo Xu" userId="c13a2f49-460d-45ce-888c-77bd41a008e8" providerId="ADAL" clId="{D8B306FB-17F8-4908-B2CE-90CB56ED7BEF}" dt="2024-09-29T08:31:52.309" v="183" actId="26606"/>
          <ac:picMkLst>
            <pc:docMk/>
            <pc:sldMk cId="1250925455" sldId="304"/>
            <ac:picMk id="7" creationId="{5C2D10F2-C002-73FC-AF72-DFA9EB97B976}"/>
          </ac:picMkLst>
        </pc:picChg>
        <pc:picChg chg="add mod">
          <ac:chgData name="Jinguo Xu" userId="c13a2f49-460d-45ce-888c-77bd41a008e8" providerId="ADAL" clId="{D8B306FB-17F8-4908-B2CE-90CB56ED7BEF}" dt="2024-09-29T08:31:52.309" v="183" actId="26606"/>
          <ac:picMkLst>
            <pc:docMk/>
            <pc:sldMk cId="1250925455" sldId="304"/>
            <ac:picMk id="9" creationId="{51032795-76EF-3874-A0FB-DAC00AF28C26}"/>
          </ac:picMkLst>
        </pc:picChg>
        <pc:cxnChg chg="add del">
          <ac:chgData name="Jinguo Xu" userId="c13a2f49-460d-45ce-888c-77bd41a008e8" providerId="ADAL" clId="{D8B306FB-17F8-4908-B2CE-90CB56ED7BEF}" dt="2024-09-29T08:31:52.309" v="183" actId="26606"/>
          <ac:cxnSpMkLst>
            <pc:docMk/>
            <pc:sldMk cId="1250925455" sldId="304"/>
            <ac:cxnSpMk id="65" creationId="{E81F53E2-F556-42FA-8D24-113839EE19F8}"/>
          </ac:cxnSpMkLst>
        </pc:cxnChg>
      </pc:sldChg>
      <pc:sldChg chg="addSp delSp modSp add mod modNotesTx">
        <pc:chgData name="Jinguo Xu" userId="c13a2f49-460d-45ce-888c-77bd41a008e8" providerId="ADAL" clId="{D8B306FB-17F8-4908-B2CE-90CB56ED7BEF}" dt="2024-09-29T08:48:28.343" v="200" actId="26606"/>
        <pc:sldMkLst>
          <pc:docMk/>
          <pc:sldMk cId="3854096999" sldId="305"/>
        </pc:sldMkLst>
        <pc:spChg chg="mod">
          <ac:chgData name="Jinguo Xu" userId="c13a2f49-460d-45ce-888c-77bd41a008e8" providerId="ADAL" clId="{D8B306FB-17F8-4908-B2CE-90CB56ED7BEF}" dt="2024-09-29T08:48:28.343" v="200" actId="26606"/>
          <ac:spMkLst>
            <pc:docMk/>
            <pc:sldMk cId="3854096999" sldId="305"/>
            <ac:spMk id="2" creationId="{8059C853-3F69-524F-0180-642DF398A5A8}"/>
          </ac:spMkLst>
        </pc:spChg>
        <pc:spChg chg="mod">
          <ac:chgData name="Jinguo Xu" userId="c13a2f49-460d-45ce-888c-77bd41a008e8" providerId="ADAL" clId="{D8B306FB-17F8-4908-B2CE-90CB56ED7BEF}" dt="2024-09-29T08:48:28.343" v="200" actId="26606"/>
          <ac:spMkLst>
            <pc:docMk/>
            <pc:sldMk cId="3854096999" sldId="305"/>
            <ac:spMk id="4" creationId="{191576C0-7BEA-85A1-E0D8-AAA6CE98AF5A}"/>
          </ac:spMkLst>
        </pc:spChg>
        <pc:spChg chg="mod ord">
          <ac:chgData name="Jinguo Xu" userId="c13a2f49-460d-45ce-888c-77bd41a008e8" providerId="ADAL" clId="{D8B306FB-17F8-4908-B2CE-90CB56ED7BEF}" dt="2024-09-29T08:48:28.343" v="200" actId="26606"/>
          <ac:spMkLst>
            <pc:docMk/>
            <pc:sldMk cId="3854096999" sldId="305"/>
            <ac:spMk id="5" creationId="{727E48E5-2F47-0A31-D956-7B3657CE9AA2}"/>
          </ac:spMkLst>
        </pc:spChg>
        <pc:spChg chg="mod">
          <ac:chgData name="Jinguo Xu" userId="c13a2f49-460d-45ce-888c-77bd41a008e8" providerId="ADAL" clId="{D8B306FB-17F8-4908-B2CE-90CB56ED7BEF}" dt="2024-09-29T08:48:28.343" v="200" actId="26606"/>
          <ac:spMkLst>
            <pc:docMk/>
            <pc:sldMk cId="3854096999" sldId="305"/>
            <ac:spMk id="6" creationId="{96D91A2F-A970-088C-D818-A9CCFA0F4A16}"/>
          </ac:spMkLst>
        </pc:spChg>
        <pc:spChg chg="add">
          <ac:chgData name="Jinguo Xu" userId="c13a2f49-460d-45ce-888c-77bd41a008e8" providerId="ADAL" clId="{D8B306FB-17F8-4908-B2CE-90CB56ED7BEF}" dt="2024-09-29T08:48:28.343" v="200" actId="26606"/>
          <ac:spMkLst>
            <pc:docMk/>
            <pc:sldMk cId="3854096999" sldId="305"/>
            <ac:spMk id="13" creationId="{74D7F5CE-A719-44F7-9C5B-4BC25A14E2D5}"/>
          </ac:spMkLst>
        </pc:spChg>
        <pc:spChg chg="add">
          <ac:chgData name="Jinguo Xu" userId="c13a2f49-460d-45ce-888c-77bd41a008e8" providerId="ADAL" clId="{D8B306FB-17F8-4908-B2CE-90CB56ED7BEF}" dt="2024-09-29T08:48:28.343" v="200" actId="26606"/>
          <ac:spMkLst>
            <pc:docMk/>
            <pc:sldMk cId="3854096999" sldId="305"/>
            <ac:spMk id="15" creationId="{A163AD8F-ACE5-4FCB-A39E-DF84A72160C9}"/>
          </ac:spMkLst>
        </pc:spChg>
        <pc:picChg chg="del">
          <ac:chgData name="Jinguo Xu" userId="c13a2f49-460d-45ce-888c-77bd41a008e8" providerId="ADAL" clId="{D8B306FB-17F8-4908-B2CE-90CB56ED7BEF}" dt="2024-09-29T08:32:23.729" v="185" actId="478"/>
          <ac:picMkLst>
            <pc:docMk/>
            <pc:sldMk cId="3854096999" sldId="305"/>
            <ac:picMk id="7" creationId="{5C2D10F2-C002-73FC-AF72-DFA9EB97B976}"/>
          </ac:picMkLst>
        </pc:picChg>
        <pc:picChg chg="add mod ord">
          <ac:chgData name="Jinguo Xu" userId="c13a2f49-460d-45ce-888c-77bd41a008e8" providerId="ADAL" clId="{D8B306FB-17F8-4908-B2CE-90CB56ED7BEF}" dt="2024-09-29T08:48:28.343" v="200" actId="26606"/>
          <ac:picMkLst>
            <pc:docMk/>
            <pc:sldMk cId="3854096999" sldId="305"/>
            <ac:picMk id="8" creationId="{06575047-9ACC-301F-613F-736BD2CF7BC8}"/>
          </ac:picMkLst>
        </pc:picChg>
        <pc:picChg chg="del">
          <ac:chgData name="Jinguo Xu" userId="c13a2f49-460d-45ce-888c-77bd41a008e8" providerId="ADAL" clId="{D8B306FB-17F8-4908-B2CE-90CB56ED7BEF}" dt="2024-09-29T08:32:24.864" v="186" actId="478"/>
          <ac:picMkLst>
            <pc:docMk/>
            <pc:sldMk cId="3854096999" sldId="305"/>
            <ac:picMk id="9" creationId="{51032795-76EF-3874-A0FB-DAC00AF28C26}"/>
          </ac:picMkLst>
        </pc:picChg>
      </pc:sldChg>
      <pc:sldChg chg="addSp delSp modSp add mod setBg setClrOvrMap modNotesTx">
        <pc:chgData name="Jinguo Xu" userId="c13a2f49-460d-45ce-888c-77bd41a008e8" providerId="ADAL" clId="{D8B306FB-17F8-4908-B2CE-90CB56ED7BEF}" dt="2024-09-29T08:51:17.297" v="211"/>
        <pc:sldMkLst>
          <pc:docMk/>
          <pc:sldMk cId="460955906" sldId="306"/>
        </pc:sldMkLst>
        <pc:spChg chg="mod">
          <ac:chgData name="Jinguo Xu" userId="c13a2f49-460d-45ce-888c-77bd41a008e8" providerId="ADAL" clId="{D8B306FB-17F8-4908-B2CE-90CB56ED7BEF}" dt="2024-09-29T08:50:38.701" v="208" actId="26606"/>
          <ac:spMkLst>
            <pc:docMk/>
            <pc:sldMk cId="460955906" sldId="306"/>
            <ac:spMk id="2" creationId="{8059C853-3F69-524F-0180-642DF398A5A8}"/>
          </ac:spMkLst>
        </pc:spChg>
        <pc:spChg chg="mod ord">
          <ac:chgData name="Jinguo Xu" userId="c13a2f49-460d-45ce-888c-77bd41a008e8" providerId="ADAL" clId="{D8B306FB-17F8-4908-B2CE-90CB56ED7BEF}" dt="2024-09-29T08:50:38.701" v="208" actId="26606"/>
          <ac:spMkLst>
            <pc:docMk/>
            <pc:sldMk cId="460955906" sldId="306"/>
            <ac:spMk id="4" creationId="{191576C0-7BEA-85A1-E0D8-AAA6CE98AF5A}"/>
          </ac:spMkLst>
        </pc:spChg>
        <pc:spChg chg="mod">
          <ac:chgData name="Jinguo Xu" userId="c13a2f49-460d-45ce-888c-77bd41a008e8" providerId="ADAL" clId="{D8B306FB-17F8-4908-B2CE-90CB56ED7BEF}" dt="2024-09-29T08:50:38.701" v="208" actId="26606"/>
          <ac:spMkLst>
            <pc:docMk/>
            <pc:sldMk cId="460955906" sldId="306"/>
            <ac:spMk id="5" creationId="{727E48E5-2F47-0A31-D956-7B3657CE9AA2}"/>
          </ac:spMkLst>
        </pc:spChg>
        <pc:spChg chg="mod ord">
          <ac:chgData name="Jinguo Xu" userId="c13a2f49-460d-45ce-888c-77bd41a008e8" providerId="ADAL" clId="{D8B306FB-17F8-4908-B2CE-90CB56ED7BEF}" dt="2024-09-29T08:50:38.701" v="208" actId="26606"/>
          <ac:spMkLst>
            <pc:docMk/>
            <pc:sldMk cId="460955906" sldId="306"/>
            <ac:spMk id="6" creationId="{96D91A2F-A970-088C-D818-A9CCFA0F4A16}"/>
          </ac:spMkLst>
        </pc:spChg>
        <pc:spChg chg="del">
          <ac:chgData name="Jinguo Xu" userId="c13a2f49-460d-45ce-888c-77bd41a008e8" providerId="ADAL" clId="{D8B306FB-17F8-4908-B2CE-90CB56ED7BEF}" dt="2024-09-29T08:50:38.701" v="208" actId="26606"/>
          <ac:spMkLst>
            <pc:docMk/>
            <pc:sldMk cId="460955906" sldId="306"/>
            <ac:spMk id="13" creationId="{74D7F5CE-A719-44F7-9C5B-4BC25A14E2D5}"/>
          </ac:spMkLst>
        </pc:spChg>
        <pc:spChg chg="del">
          <ac:chgData name="Jinguo Xu" userId="c13a2f49-460d-45ce-888c-77bd41a008e8" providerId="ADAL" clId="{D8B306FB-17F8-4908-B2CE-90CB56ED7BEF}" dt="2024-09-29T08:50:38.701" v="208" actId="26606"/>
          <ac:spMkLst>
            <pc:docMk/>
            <pc:sldMk cId="460955906" sldId="306"/>
            <ac:spMk id="15" creationId="{A163AD8F-ACE5-4FCB-A39E-DF84A72160C9}"/>
          </ac:spMkLst>
        </pc:spChg>
        <pc:grpChg chg="add">
          <ac:chgData name="Jinguo Xu" userId="c13a2f49-460d-45ce-888c-77bd41a008e8" providerId="ADAL" clId="{D8B306FB-17F8-4908-B2CE-90CB56ED7BEF}" dt="2024-09-29T08:50:38.701" v="208" actId="26606"/>
          <ac:grpSpMkLst>
            <pc:docMk/>
            <pc:sldMk cId="460955906" sldId="306"/>
            <ac:grpSpMk id="20" creationId="{F1ECA4FE-7D2F-4576-B767-3A5F5ABFE90F}"/>
          </ac:grpSpMkLst>
        </pc:grpChg>
        <pc:picChg chg="del">
          <ac:chgData name="Jinguo Xu" userId="c13a2f49-460d-45ce-888c-77bd41a008e8" providerId="ADAL" clId="{D8B306FB-17F8-4908-B2CE-90CB56ED7BEF}" dt="2024-09-29T08:50:33.705" v="207" actId="478"/>
          <ac:picMkLst>
            <pc:docMk/>
            <pc:sldMk cId="460955906" sldId="306"/>
            <ac:picMk id="8" creationId="{06575047-9ACC-301F-613F-736BD2CF7BC8}"/>
          </ac:picMkLst>
        </pc:picChg>
        <pc:cxnChg chg="add">
          <ac:chgData name="Jinguo Xu" userId="c13a2f49-460d-45ce-888c-77bd41a008e8" providerId="ADAL" clId="{D8B306FB-17F8-4908-B2CE-90CB56ED7BEF}" dt="2024-09-29T08:50:38.701" v="208" actId="26606"/>
          <ac:cxnSpMkLst>
            <pc:docMk/>
            <pc:sldMk cId="460955906" sldId="306"/>
            <ac:cxnSpMk id="24" creationId="{E81F53E2-F556-42FA-8D24-113839EE19F8}"/>
          </ac:cxnSpMkLst>
        </pc:cxnChg>
      </pc:sldChg>
      <pc:sldChg chg="addSp delSp modSp add mod modNotesTx">
        <pc:chgData name="Jinguo Xu" userId="c13a2f49-460d-45ce-888c-77bd41a008e8" providerId="ADAL" clId="{D8B306FB-17F8-4908-B2CE-90CB56ED7BEF}" dt="2024-09-29T08:54:10.104" v="227" actId="26606"/>
        <pc:sldMkLst>
          <pc:docMk/>
          <pc:sldMk cId="1640379770" sldId="307"/>
        </pc:sldMkLst>
        <pc:spChg chg="mod">
          <ac:chgData name="Jinguo Xu" userId="c13a2f49-460d-45ce-888c-77bd41a008e8" providerId="ADAL" clId="{D8B306FB-17F8-4908-B2CE-90CB56ED7BEF}" dt="2024-09-29T08:54:07.753" v="226" actId="20577"/>
          <ac:spMkLst>
            <pc:docMk/>
            <pc:sldMk cId="1640379770" sldId="307"/>
            <ac:spMk id="2" creationId="{8059C853-3F69-524F-0180-642DF398A5A8}"/>
          </ac:spMkLst>
        </pc:spChg>
        <pc:spChg chg="mod ord">
          <ac:chgData name="Jinguo Xu" userId="c13a2f49-460d-45ce-888c-77bd41a008e8" providerId="ADAL" clId="{D8B306FB-17F8-4908-B2CE-90CB56ED7BEF}" dt="2024-09-29T08:53:47.991" v="221" actId="26606"/>
          <ac:spMkLst>
            <pc:docMk/>
            <pc:sldMk cId="1640379770" sldId="307"/>
            <ac:spMk id="4" creationId="{191576C0-7BEA-85A1-E0D8-AAA6CE98AF5A}"/>
          </ac:spMkLst>
        </pc:spChg>
        <pc:spChg chg="mod ord">
          <ac:chgData name="Jinguo Xu" userId="c13a2f49-460d-45ce-888c-77bd41a008e8" providerId="ADAL" clId="{D8B306FB-17F8-4908-B2CE-90CB56ED7BEF}" dt="2024-09-29T08:53:47.991" v="221" actId="26606"/>
          <ac:spMkLst>
            <pc:docMk/>
            <pc:sldMk cId="1640379770" sldId="307"/>
            <ac:spMk id="5" creationId="{727E48E5-2F47-0A31-D956-7B3657CE9AA2}"/>
          </ac:spMkLst>
        </pc:spChg>
        <pc:spChg chg="mod">
          <ac:chgData name="Jinguo Xu" userId="c13a2f49-460d-45ce-888c-77bd41a008e8" providerId="ADAL" clId="{D8B306FB-17F8-4908-B2CE-90CB56ED7BEF}" dt="2024-09-29T08:53:47.991" v="221" actId="26606"/>
          <ac:spMkLst>
            <pc:docMk/>
            <pc:sldMk cId="1640379770" sldId="307"/>
            <ac:spMk id="6" creationId="{96D91A2F-A970-088C-D818-A9CCFA0F4A16}"/>
          </ac:spMkLst>
        </pc:spChg>
        <pc:spChg chg="add del">
          <ac:chgData name="Jinguo Xu" userId="c13a2f49-460d-45ce-888c-77bd41a008e8" providerId="ADAL" clId="{D8B306FB-17F8-4908-B2CE-90CB56ED7BEF}" dt="2024-09-29T08:53:47.991" v="221" actId="26606"/>
          <ac:spMkLst>
            <pc:docMk/>
            <pc:sldMk cId="1640379770" sldId="307"/>
            <ac:spMk id="38" creationId="{029C0D00-401D-42B7-94D8-008C7DAA8E80}"/>
          </ac:spMkLst>
        </pc:spChg>
        <pc:grpChg chg="add del">
          <ac:chgData name="Jinguo Xu" userId="c13a2f49-460d-45ce-888c-77bd41a008e8" providerId="ADAL" clId="{D8B306FB-17F8-4908-B2CE-90CB56ED7BEF}" dt="2024-09-29T08:53:47.999" v="222" actId="26606"/>
          <ac:grpSpMkLst>
            <pc:docMk/>
            <pc:sldMk cId="1640379770" sldId="307"/>
            <ac:grpSpMk id="20" creationId="{F1ECA4FE-7D2F-4576-B767-3A5F5ABFE90F}"/>
          </ac:grpSpMkLst>
        </pc:grpChg>
        <pc:grpChg chg="add del">
          <ac:chgData name="Jinguo Xu" userId="c13a2f49-460d-45ce-888c-77bd41a008e8" providerId="ADAL" clId="{D8B306FB-17F8-4908-B2CE-90CB56ED7BEF}" dt="2024-09-29T08:53:46.392" v="219" actId="26606"/>
          <ac:grpSpMkLst>
            <pc:docMk/>
            <pc:sldMk cId="1640379770" sldId="307"/>
            <ac:grpSpMk id="29" creationId="{F1ECA4FE-7D2F-4576-B767-3A5F5ABFE90F}"/>
          </ac:grpSpMkLst>
        </pc:grpChg>
        <pc:grpChg chg="add del">
          <ac:chgData name="Jinguo Xu" userId="c13a2f49-460d-45ce-888c-77bd41a008e8" providerId="ADAL" clId="{D8B306FB-17F8-4908-B2CE-90CB56ED7BEF}" dt="2024-09-29T08:53:47.991" v="221" actId="26606"/>
          <ac:grpSpMkLst>
            <pc:docMk/>
            <pc:sldMk cId="1640379770" sldId="307"/>
            <ac:grpSpMk id="35" creationId="{5F72ECA3-2A46-4A5A-8330-12F7E22105BD}"/>
          </ac:grpSpMkLst>
        </pc:grpChg>
        <pc:grpChg chg="add del">
          <ac:chgData name="Jinguo Xu" userId="c13a2f49-460d-45ce-888c-77bd41a008e8" providerId="ADAL" clId="{D8B306FB-17F8-4908-B2CE-90CB56ED7BEF}" dt="2024-09-29T08:54:01.760" v="225" actId="26606"/>
          <ac:grpSpMkLst>
            <pc:docMk/>
            <pc:sldMk cId="1640379770" sldId="307"/>
            <ac:grpSpMk id="40" creationId="{F1ECA4FE-7D2F-4576-B767-3A5F5ABFE90F}"/>
          </ac:grpSpMkLst>
        </pc:grpChg>
        <pc:grpChg chg="add del">
          <ac:chgData name="Jinguo Xu" userId="c13a2f49-460d-45ce-888c-77bd41a008e8" providerId="ADAL" clId="{D8B306FB-17F8-4908-B2CE-90CB56ED7BEF}" dt="2024-09-29T08:54:10.104" v="227" actId="26606"/>
          <ac:grpSpMkLst>
            <pc:docMk/>
            <pc:sldMk cId="1640379770" sldId="307"/>
            <ac:grpSpMk id="46" creationId="{F1ECA4FE-7D2F-4576-B767-3A5F5ABFE90F}"/>
          </ac:grpSpMkLst>
        </pc:grpChg>
        <pc:grpChg chg="add">
          <ac:chgData name="Jinguo Xu" userId="c13a2f49-460d-45ce-888c-77bd41a008e8" providerId="ADAL" clId="{D8B306FB-17F8-4908-B2CE-90CB56ED7BEF}" dt="2024-09-29T08:54:10.104" v="227" actId="26606"/>
          <ac:grpSpMkLst>
            <pc:docMk/>
            <pc:sldMk cId="1640379770" sldId="307"/>
            <ac:grpSpMk id="55" creationId="{F1ECA4FE-7D2F-4576-B767-3A5F5ABFE90F}"/>
          </ac:grpSpMkLst>
        </pc:grpChg>
        <pc:cxnChg chg="add del">
          <ac:chgData name="Jinguo Xu" userId="c13a2f49-460d-45ce-888c-77bd41a008e8" providerId="ADAL" clId="{D8B306FB-17F8-4908-B2CE-90CB56ED7BEF}" dt="2024-09-29T08:53:47.999" v="222" actId="26606"/>
          <ac:cxnSpMkLst>
            <pc:docMk/>
            <pc:sldMk cId="1640379770" sldId="307"/>
            <ac:cxnSpMk id="24" creationId="{E81F53E2-F556-42FA-8D24-113839EE19F8}"/>
          </ac:cxnSpMkLst>
        </pc:cxnChg>
        <pc:cxnChg chg="add del">
          <ac:chgData name="Jinguo Xu" userId="c13a2f49-460d-45ce-888c-77bd41a008e8" providerId="ADAL" clId="{D8B306FB-17F8-4908-B2CE-90CB56ED7BEF}" dt="2024-09-29T08:53:46.392" v="219" actId="26606"/>
          <ac:cxnSpMkLst>
            <pc:docMk/>
            <pc:sldMk cId="1640379770" sldId="307"/>
            <ac:cxnSpMk id="33" creationId="{E81F53E2-F556-42FA-8D24-113839EE19F8}"/>
          </ac:cxnSpMkLst>
        </pc:cxnChg>
        <pc:cxnChg chg="add del">
          <ac:chgData name="Jinguo Xu" userId="c13a2f49-460d-45ce-888c-77bd41a008e8" providerId="ADAL" clId="{D8B306FB-17F8-4908-B2CE-90CB56ED7BEF}" dt="2024-09-29T08:54:01.760" v="225" actId="26606"/>
          <ac:cxnSpMkLst>
            <pc:docMk/>
            <pc:sldMk cId="1640379770" sldId="307"/>
            <ac:cxnSpMk id="41" creationId="{E81F53E2-F556-42FA-8D24-113839EE19F8}"/>
          </ac:cxnSpMkLst>
        </pc:cxnChg>
        <pc:cxnChg chg="add del">
          <ac:chgData name="Jinguo Xu" userId="c13a2f49-460d-45ce-888c-77bd41a008e8" providerId="ADAL" clId="{D8B306FB-17F8-4908-B2CE-90CB56ED7BEF}" dt="2024-09-29T08:54:10.104" v="227" actId="26606"/>
          <ac:cxnSpMkLst>
            <pc:docMk/>
            <pc:sldMk cId="1640379770" sldId="307"/>
            <ac:cxnSpMk id="50" creationId="{E81F53E2-F556-42FA-8D24-113839EE19F8}"/>
          </ac:cxnSpMkLst>
        </pc:cxnChg>
        <pc:cxnChg chg="add">
          <ac:chgData name="Jinguo Xu" userId="c13a2f49-460d-45ce-888c-77bd41a008e8" providerId="ADAL" clId="{D8B306FB-17F8-4908-B2CE-90CB56ED7BEF}" dt="2024-09-29T08:54:10.104" v="227" actId="26606"/>
          <ac:cxnSpMkLst>
            <pc:docMk/>
            <pc:sldMk cId="1640379770" sldId="307"/>
            <ac:cxnSpMk id="59" creationId="{E81F53E2-F556-42FA-8D24-113839EE19F8}"/>
          </ac:cxnSpMkLst>
        </pc:cxnChg>
      </pc:sldChg>
      <pc:sldChg chg="addSp delSp modSp add mod setBg delAnim modAnim setClrOvrMap delDesignElem">
        <pc:chgData name="Jinguo Xu" userId="c13a2f49-460d-45ce-888c-77bd41a008e8" providerId="ADAL" clId="{D8B306FB-17F8-4908-B2CE-90CB56ED7BEF}" dt="2024-09-29T08:55:46.040" v="257" actId="26606"/>
        <pc:sldMkLst>
          <pc:docMk/>
          <pc:sldMk cId="3738468749" sldId="308"/>
        </pc:sldMkLst>
        <pc:spChg chg="mod">
          <ac:chgData name="Jinguo Xu" userId="c13a2f49-460d-45ce-888c-77bd41a008e8" providerId="ADAL" clId="{D8B306FB-17F8-4908-B2CE-90CB56ED7BEF}" dt="2024-09-29T08:55:46.040" v="257" actId="26606"/>
          <ac:spMkLst>
            <pc:docMk/>
            <pc:sldMk cId="3738468749" sldId="308"/>
            <ac:spMk id="2" creationId="{8059C853-3F69-524F-0180-642DF398A5A8}"/>
          </ac:spMkLst>
        </pc:spChg>
        <pc:spChg chg="mod ord">
          <ac:chgData name="Jinguo Xu" userId="c13a2f49-460d-45ce-888c-77bd41a008e8" providerId="ADAL" clId="{D8B306FB-17F8-4908-B2CE-90CB56ED7BEF}" dt="2024-09-29T08:55:46.040" v="257" actId="26606"/>
          <ac:spMkLst>
            <pc:docMk/>
            <pc:sldMk cId="3738468749" sldId="308"/>
            <ac:spMk id="4" creationId="{191576C0-7BEA-85A1-E0D8-AAA6CE98AF5A}"/>
          </ac:spMkLst>
        </pc:spChg>
        <pc:spChg chg="mod ord">
          <ac:chgData name="Jinguo Xu" userId="c13a2f49-460d-45ce-888c-77bd41a008e8" providerId="ADAL" clId="{D8B306FB-17F8-4908-B2CE-90CB56ED7BEF}" dt="2024-09-29T08:55:46.040" v="257" actId="26606"/>
          <ac:spMkLst>
            <pc:docMk/>
            <pc:sldMk cId="3738468749" sldId="308"/>
            <ac:spMk id="5" creationId="{727E48E5-2F47-0A31-D956-7B3657CE9AA2}"/>
          </ac:spMkLst>
        </pc:spChg>
        <pc:spChg chg="mod ord">
          <ac:chgData name="Jinguo Xu" userId="c13a2f49-460d-45ce-888c-77bd41a008e8" providerId="ADAL" clId="{D8B306FB-17F8-4908-B2CE-90CB56ED7BEF}" dt="2024-09-29T08:55:46.040" v="257" actId="26606"/>
          <ac:spMkLst>
            <pc:docMk/>
            <pc:sldMk cId="3738468749" sldId="308"/>
            <ac:spMk id="6" creationId="{96D91A2F-A970-088C-D818-A9CCFA0F4A16}"/>
          </ac:spMkLst>
        </pc:spChg>
        <pc:spChg chg="del">
          <ac:chgData name="Jinguo Xu" userId="c13a2f49-460d-45ce-888c-77bd41a008e8" providerId="ADAL" clId="{D8B306FB-17F8-4908-B2CE-90CB56ED7BEF}" dt="2024-09-29T08:54:42.792" v="229"/>
          <ac:spMkLst>
            <pc:docMk/>
            <pc:sldMk cId="3738468749" sldId="308"/>
            <ac:spMk id="13" creationId="{4E212B76-74CB-461F-90A3-EF4F2397A883}"/>
          </ac:spMkLst>
        </pc:spChg>
        <pc:spChg chg="add del">
          <ac:chgData name="Jinguo Xu" userId="c13a2f49-460d-45ce-888c-77bd41a008e8" providerId="ADAL" clId="{D8B306FB-17F8-4908-B2CE-90CB56ED7BEF}" dt="2024-09-29T08:55:46.040" v="257" actId="26606"/>
          <ac:spMkLst>
            <pc:docMk/>
            <pc:sldMk cId="3738468749" sldId="308"/>
            <ac:spMk id="14" creationId="{B219AE65-9B94-44EA-BEF3-EF4BFA169C81}"/>
          </ac:spMkLst>
        </pc:spChg>
        <pc:spChg chg="del">
          <ac:chgData name="Jinguo Xu" userId="c13a2f49-460d-45ce-888c-77bd41a008e8" providerId="ADAL" clId="{D8B306FB-17F8-4908-B2CE-90CB56ED7BEF}" dt="2024-09-29T08:54:42.792" v="229"/>
          <ac:spMkLst>
            <pc:docMk/>
            <pc:sldMk cId="3738468749" sldId="308"/>
            <ac:spMk id="15" creationId="{81E746D0-4B37-4869-B2EF-79D5F0FFFBC9}"/>
          </ac:spMkLst>
        </pc:spChg>
        <pc:spChg chg="add del">
          <ac:chgData name="Jinguo Xu" userId="c13a2f49-460d-45ce-888c-77bd41a008e8" providerId="ADAL" clId="{D8B306FB-17F8-4908-B2CE-90CB56ED7BEF}" dt="2024-09-29T08:55:46.040" v="257" actId="26606"/>
          <ac:spMkLst>
            <pc:docMk/>
            <pc:sldMk cId="3738468749" sldId="308"/>
            <ac:spMk id="18" creationId="{F0C81A57-9CD5-461B-8FFE-4A8CB6CFBE01}"/>
          </ac:spMkLst>
        </pc:spChg>
        <pc:grpChg chg="add del">
          <ac:chgData name="Jinguo Xu" userId="c13a2f49-460d-45ce-888c-77bd41a008e8" providerId="ADAL" clId="{D8B306FB-17F8-4908-B2CE-90CB56ED7BEF}" dt="2024-09-29T08:55:27.099" v="255" actId="26606"/>
          <ac:grpSpMkLst>
            <pc:docMk/>
            <pc:sldMk cId="3738468749" sldId="308"/>
            <ac:grpSpMk id="11" creationId="{D4EC3799-3F52-48CE-85CC-83AED368EB42}"/>
          </ac:grpSpMkLst>
        </pc:grpChg>
        <pc:grpChg chg="add del">
          <ac:chgData name="Jinguo Xu" userId="c13a2f49-460d-45ce-888c-77bd41a008e8" providerId="ADAL" clId="{D8B306FB-17F8-4908-B2CE-90CB56ED7BEF}" dt="2024-09-29T08:55:46.040" v="257" actId="26606"/>
          <ac:grpSpMkLst>
            <pc:docMk/>
            <pc:sldMk cId="3738468749" sldId="308"/>
            <ac:grpSpMk id="19" creationId="{3086C462-37F4-494D-8292-CCB95221CC1A}"/>
          </ac:grpSpMkLst>
        </pc:grpChg>
        <pc:grpChg chg="add">
          <ac:chgData name="Jinguo Xu" userId="c13a2f49-460d-45ce-888c-77bd41a008e8" providerId="ADAL" clId="{D8B306FB-17F8-4908-B2CE-90CB56ED7BEF}" dt="2024-09-29T08:55:46.040" v="257" actId="26606"/>
          <ac:grpSpMkLst>
            <pc:docMk/>
            <pc:sldMk cId="3738468749" sldId="308"/>
            <ac:grpSpMk id="24" creationId="{D4EC3799-3F52-48CE-85CC-83AED368EB42}"/>
          </ac:grpSpMkLst>
        </pc:grpChg>
        <pc:picChg chg="del">
          <ac:chgData name="Jinguo Xu" userId="c13a2f49-460d-45ce-888c-77bd41a008e8" providerId="ADAL" clId="{D8B306FB-17F8-4908-B2CE-90CB56ED7BEF}" dt="2024-09-29T08:55:20.410" v="253" actId="478"/>
          <ac:picMkLst>
            <pc:docMk/>
            <pc:sldMk cId="3738468749" sldId="308"/>
            <ac:picMk id="10" creationId="{318CEE70-04A9-9056-6E40-F8F893B2A955}"/>
          </ac:picMkLst>
        </pc:picChg>
        <pc:cxnChg chg="add del">
          <ac:chgData name="Jinguo Xu" userId="c13a2f49-460d-45ce-888c-77bd41a008e8" providerId="ADAL" clId="{D8B306FB-17F8-4908-B2CE-90CB56ED7BEF}" dt="2024-09-29T08:55:27.099" v="255" actId="26606"/>
          <ac:cxnSpMkLst>
            <pc:docMk/>
            <pc:sldMk cId="3738468749" sldId="308"/>
            <ac:cxnSpMk id="9" creationId="{789E20C7-BB50-4317-93C7-90C8ED80B275}"/>
          </ac:cxnSpMkLst>
        </pc:cxnChg>
        <pc:cxnChg chg="add">
          <ac:chgData name="Jinguo Xu" userId="c13a2f49-460d-45ce-888c-77bd41a008e8" providerId="ADAL" clId="{D8B306FB-17F8-4908-B2CE-90CB56ED7BEF}" dt="2024-09-29T08:55:46.040" v="257" actId="26606"/>
          <ac:cxnSpMkLst>
            <pc:docMk/>
            <pc:sldMk cId="3738468749" sldId="308"/>
            <ac:cxnSpMk id="28" creationId="{789E20C7-BB50-4317-93C7-90C8ED80B27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BC790-44AB-456F-9122-2E461A256EC8}" type="datetimeFigureOut">
              <a:rPr lang="en-AU" smtClean="0"/>
              <a:t>29/09/2024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08CB8-53A8-44F3-9451-039450E51793}" type="slidenum">
              <a:rPr lang="en-AU" smtClean="0"/>
              <a:t>‹#›</a:t>
            </a:fld>
            <a:endParaRPr lang="en-AU"/>
          </a:p>
        </p:txBody>
      </p:sp>
    </p:spTree>
    <p:extLst>
      <p:ext uri="{BB962C8B-B14F-4D97-AF65-F5344CB8AC3E}">
        <p14:creationId xmlns:p14="http://schemas.microsoft.com/office/powerpoint/2010/main" val="2256982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https://github.com/david3xu/progLang</a:t>
            </a:r>
          </a:p>
          <a:p>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a:t>
            </a:fld>
            <a:endParaRPr lang="en-AU"/>
          </a:p>
        </p:txBody>
      </p:sp>
    </p:spTree>
    <p:extLst>
      <p:ext uri="{BB962C8B-B14F-4D97-AF65-F5344CB8AC3E}">
        <p14:creationId xmlns:p14="http://schemas.microsoft.com/office/powerpoint/2010/main" val="1170221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Ruby, you cannot directly declare a public instance variable. Here's a clarification: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Instance variables in Ruby are always private by default.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Instance variables are always prefixed with the @ symbol.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no way to make an instance variable directly public.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achieve public access to an instance variable, you need to use getter and/or setter methods. Here are the common ways to do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Define explicit getter/setter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Use Ruby's </a:t>
            </a:r>
            <a:r>
              <a:rPr lang="en-US" b="0" i="0" dirty="0" err="1">
                <a:effectLst/>
                <a:latin typeface="__fkGroteskNeue_598ab8"/>
              </a:rPr>
              <a:t>attr_accessor</a:t>
            </a:r>
            <a:r>
              <a:rPr lang="en-US" b="0" i="0" dirty="0">
                <a:effectLst/>
                <a:latin typeface="__fkGroteskNeue_598ab8"/>
              </a:rPr>
              <a:t>, </a:t>
            </a:r>
            <a:r>
              <a:rPr lang="en-US" b="0" i="0" dirty="0" err="1">
                <a:effectLst/>
                <a:latin typeface="__fkGroteskNeue_598ab8"/>
              </a:rPr>
              <a:t>attr_reader</a:t>
            </a:r>
            <a:r>
              <a:rPr lang="en-US" b="0" i="0" dirty="0">
                <a:effectLst/>
                <a:latin typeface="__fkGroteskNeue_598ab8"/>
              </a:rPr>
              <a:t>, or </a:t>
            </a:r>
            <a:r>
              <a:rPr lang="en-US" b="0" i="0" dirty="0" err="1">
                <a:effectLst/>
                <a:latin typeface="__fkGroteskNeue_598ab8"/>
              </a:rPr>
              <a:t>attr_writer</a:t>
            </a:r>
            <a:r>
              <a:rPr lang="en-US" b="0" i="0" dirty="0">
                <a:effectLst/>
                <a:latin typeface="__fkGroteskNeue_598ab8"/>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If you only need read access, use </a:t>
            </a:r>
            <a:r>
              <a:rPr lang="en-US" b="0" i="0" dirty="0" err="1">
                <a:effectLst/>
                <a:latin typeface="__fkGroteskNeue_598ab8"/>
              </a:rPr>
              <a:t>attr_reader</a:t>
            </a:r>
            <a:r>
              <a:rPr lang="en-US" b="0" i="0" dirty="0">
                <a:effectLst/>
                <a:latin typeface="__fkGroteskNeue_598ab8"/>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If you only need write access, use </a:t>
            </a:r>
            <a:r>
              <a:rPr lang="en-US" b="0" i="0" dirty="0" err="1">
                <a:effectLst/>
                <a:latin typeface="__fkGroteskNeue_598ab8"/>
              </a:rPr>
              <a:t>attr_writer</a:t>
            </a:r>
            <a:r>
              <a:rPr lang="en-US" b="0" i="0" dirty="0">
                <a:effectLst/>
                <a:latin typeface="__fkGroteskNeue_598ab8"/>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10</a:t>
            </a:fld>
            <a:endParaRPr lang="en-AU"/>
          </a:p>
        </p:txBody>
      </p:sp>
    </p:spTree>
    <p:extLst>
      <p:ext uri="{BB962C8B-B14F-4D97-AF65-F5344CB8AC3E}">
        <p14:creationId xmlns:p14="http://schemas.microsoft.com/office/powerpoint/2010/main" val="3591187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Arithmetic operations refer to mathematical calculations performed on numbers or expressions.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 1. **Design Philosophy**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Shell languages like Bash and </a:t>
            </a:r>
            <a:r>
              <a:rPr lang="en-US" b="0" i="0" dirty="0" err="1">
                <a:effectLst/>
                <a:latin typeface="__fkGroteskNeue_598ab8"/>
              </a:rPr>
              <a:t>Zsh</a:t>
            </a:r>
            <a:r>
              <a:rPr lang="en-US" b="0" i="0" dirty="0">
                <a:effectLst/>
                <a:latin typeface="__fkGroteskNeue_598ab8"/>
              </a:rPr>
              <a:t> were designed with a focus on scripting and automation tasks. They inherited features from their Unix shell ancestors, which often included basic arithmetic capabilities for simple calculations. In contrast, shells like Fish or PowerShell might have prioritized other aspects, such as user experience or integration with specific platforms.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 2. **Use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The need for arithmetic operations varies across different use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   **Scripting and Automation**: Shells used for scripting and automation often require basic arithmetic capabilities to perform tasks like file size calculations, data processing, or simple mathematical transformations.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   **Interactive Use**: In interactive shells, users might not frequently need arithmetic operations. However, when they do, it's usually for more complex tasks that could be handled by a dedicated programming language.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 3. **Implementation Complexity**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Implementing arithmetic support in shell languages can add complexity: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   **Parsing and Evaluation**: Introducing arithmetic capabilities requires parsing and evaluating expressions, which can complicate the shell's syntax and error handling.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   **Performance**: Arithmetic operations might introduce performance overhead, especially if they involve complex calculations or large data 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 4. **Language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As shell languages evolve, their design priorities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   **Modernization**: Newer shells like Fish focus on improving user experience, which might lead to a shift away from basic arithmetic capabilities.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   **Integration with Other Tools**: Shells that integrate well with other tools or programming languages might prioritize features that enhance this integration over native arithmetic support.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 5. **Community and Ecosystem**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The community and ecosystem surrounding a shell language influence its development: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   **User Demand**: If users frequently request or rely on arithmetic capabilities, the shell's developers are more likely to include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   **Competition**: In a competitive market, shells that offer unique features might gain an advantage over those without.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 Summary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The decision to support arithmetic operations in shell languages depends on factors like design philosophy, use cases, implementation complexity, language evolution, and community demand. While some shells prioritize basic arithmetic capabilities for scripting and automation tasks, others focus on user experience or integration with other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11</a:t>
            </a:fld>
            <a:endParaRPr lang="en-AU"/>
          </a:p>
        </p:txBody>
      </p:sp>
    </p:spTree>
    <p:extLst>
      <p:ext uri="{BB962C8B-B14F-4D97-AF65-F5344CB8AC3E}">
        <p14:creationId xmlns:p14="http://schemas.microsoft.com/office/powerpoint/2010/main" val="457545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because shell languages were designed with a focus on scripting and automation tasks, rather than complex program development.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Key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**Design Philosophy**: Shell languages like Bash and </a:t>
            </a:r>
            <a:r>
              <a:rPr lang="en-US" dirty="0" err="1"/>
              <a:t>Zsh</a:t>
            </a:r>
            <a:r>
              <a:rPr lang="en-US" dirty="0"/>
              <a:t> were designed to be simple, lightweight, and easy to use for scripting and automation tasks. They inherited features from their Unix shell ancestors, which often included basic arithmetic capabilities for simple calculations.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**Use Cases**: Shells are used for tasks like file management, process control, and data processing. However, they are not typically used for large-scale program development or complex algorithms.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**Implementation Complexity**: Implementing complex programs in a shell language can be cumbersome due to the lack of built-in support for features like object-oriented programming, memory management, and advanced data structures.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Example Use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**Scripting and Automation**: Shells are ideal for scripting and automation tasks, such 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Automating file backups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Running system maintenance tasks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Processing log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**Interactive Use**: In interactive shells, users can perform simple calculations or execute shell scripts.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programming languages support basic arithmetic operations. Some examples include: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**Python**: Supports addition, subtraction, multiplication, and division using operators like `+`, `-`, `*`,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**Java**: Also supports these basic arithmetic operations using similar operators.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 Includes arithmetic operations as part of its core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Summary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Shell languages are not typically used for large programs themselves due to their design philosophy, use cases, and implementation complexity. They are ideal for scripting and automation tasks, interactive use, or simple calculations. For complex program development, general-purpose programming languages like Python, Java, or C++ are more suitable.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12</a:t>
            </a:fld>
            <a:endParaRPr lang="en-AU"/>
          </a:p>
        </p:txBody>
      </p:sp>
    </p:spTree>
    <p:extLst>
      <p:ext uri="{BB962C8B-B14F-4D97-AF65-F5344CB8AC3E}">
        <p14:creationId xmlns:p14="http://schemas.microsoft.com/office/powerpoint/2010/main" val="2903425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https://github.com/david3xu/progLang</a:t>
            </a:r>
          </a:p>
          <a:p>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13</a:t>
            </a:fld>
            <a:endParaRPr lang="en-AU"/>
          </a:p>
        </p:txBody>
      </p:sp>
    </p:spTree>
    <p:extLst>
      <p:ext uri="{BB962C8B-B14F-4D97-AF65-F5344CB8AC3E}">
        <p14:creationId xmlns:p14="http://schemas.microsoft.com/office/powerpoint/2010/main" val="545781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https://github.com/david3xu/progLang</a:t>
            </a:r>
          </a:p>
          <a:p>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2</a:t>
            </a:fld>
            <a:endParaRPr lang="en-AU"/>
          </a:p>
        </p:txBody>
      </p:sp>
    </p:spTree>
    <p:extLst>
      <p:ext uri="{BB962C8B-B14F-4D97-AF65-F5344CB8AC3E}">
        <p14:creationId xmlns:p14="http://schemas.microsoft.com/office/powerpoint/2010/main" val="331925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Advantages: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**Contextual information**: Perl uses contextual information to drive decisions made at run time. Each operator determines the context of its arguments, allowing them to exhibit different behavior.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**Flexibility**: The ability for each argument to tell which kind of context it occupies allows for flexible behavior in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Disadvantages: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**Complexity**: The use of contextual information can make Perl code more complex and harder to understand.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**Potential issues with side effects**: In this example, the </a:t>
            </a:r>
            <a:r>
              <a:rPr lang="en-US" dirty="0" err="1"/>
              <a:t>modify_global</a:t>
            </a:r>
            <a:r>
              <a:rPr lang="en-US" dirty="0"/>
              <a:t> function has a side effect of changing the value of $</a:t>
            </a:r>
            <a:r>
              <a:rPr lang="en-US" dirty="0" err="1"/>
              <a:t>global_var</a:t>
            </a:r>
            <a:r>
              <a:rPr lang="en-US" dirty="0"/>
              <a:t>. When the function is called, it not only returns a value but also modifies the global state of the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3</a:t>
            </a:fld>
            <a:endParaRPr lang="en-AU"/>
          </a:p>
        </p:txBody>
      </p:sp>
    </p:spTree>
    <p:extLst>
      <p:ext uri="{BB962C8B-B14F-4D97-AF65-F5344CB8AC3E}">
        <p14:creationId xmlns:p14="http://schemas.microsoft.com/office/powerpoint/2010/main" val="416390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my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**Lexical scope**: `my` variables are lexically scoped, meaning their visibility is limited to the block where they're declared.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**No inheritance**: `my` variables do not inherit values from outer scopes.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**Garbage collection**: When a `my` variable goes out of scope, it's automatically garbage collected.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local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**Dynamic scoping**: `local` variables are dynamically scoped, meaning their visibility is determined by the call stack.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**Inheritance**: `local` variables inherit values from outer scopes.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**No garbage collection**: When a `local` variable goes out of scope, it's not automatically garbage collected.</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4</a:t>
            </a:fld>
            <a:endParaRPr lang="en-AU"/>
          </a:p>
        </p:txBody>
      </p:sp>
    </p:spTree>
    <p:extLst>
      <p:ext uri="{BB962C8B-B14F-4D97-AF65-F5344CB8AC3E}">
        <p14:creationId xmlns:p14="http://schemas.microsoft.com/office/powerpoint/2010/main" val="3160462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5</a:t>
            </a:fld>
            <a:endParaRPr lang="en-AU"/>
          </a:p>
        </p:txBody>
      </p:sp>
    </p:spTree>
    <p:extLst>
      <p:ext uri="{BB962C8B-B14F-4D97-AF65-F5344CB8AC3E}">
        <p14:creationId xmlns:p14="http://schemas.microsoft.com/office/powerpoint/2010/main" val="178153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divisiveness surrounding Perl can be attributed to several factors. One reason is its unique syntax and approach to programming, which may not appeal to everyone. For instance, the use of sigils (`$`, `@`, `%`) to denote variable types can be confusing for those accustomed to other 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factor contributing to the divide is Perl's reputation for being a "quick hack" language, often used for rapid prototyping or scripting tasks rather than large-scale development. This perception may lead some developers to view Perl as inferior to more traditional programming languages like C++ or Java.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Additionally, Perl's community and ecosystem have been subject to controversy over the years. The language's creator, Larry Wall, has been known for his strong opinions and sometimes abrasive personality, which can be off-putting to those who prefer a more collaborative 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the rise of newer languages like Python, Ruby, and JavaScript has shifted focus away from Perl, leading some developers to view it as outdated or obsolete. However, Perl still maintains a dedicated user base and is widely used in certain niches, such as system administration and text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summary, the divisiveness surrounding Perl can be attributed to its unique syntax, reputation for quick hacks, community dynamics, and being overshadowed by newer languages.</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6</a:t>
            </a:fld>
            <a:endParaRPr lang="en-AU"/>
          </a:p>
        </p:txBody>
      </p:sp>
    </p:spTree>
    <p:extLst>
      <p:ext uri="{BB962C8B-B14F-4D97-AF65-F5344CB8AC3E}">
        <p14:creationId xmlns:p14="http://schemas.microsoft.com/office/powerpoint/2010/main" val="3497973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Duck Typing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Duck typing is a concept in programming that refers to the ability of an object or variable to be used in a particular context based on its behavior or properties, rather than its explicit type. This approach is often contrasted with static typing, where the type of a variable must be explicitly declared.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duck typing, if an object "quacks like a duck" (i.e., it has the expected methods and properties), it can be used in place of a variable that would normally require a specific type. This allows for more flexibility and dynamic behavior in programming, as objects can adapt to different contexts without needing explicit type conversions.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define a </a:t>
            </a:r>
            <a:r>
              <a:rPr lang="en-US" dirty="0" err="1"/>
              <a:t>make_noise</a:t>
            </a:r>
            <a:r>
              <a:rPr lang="en-US" dirty="0"/>
              <a:t> function that attempts to call a speak method on any object passed to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create three different classes: Duck, Dog, and Fish. Duck and Dog have a speak method, while Fish does not.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make_noise</a:t>
            </a:r>
            <a:r>
              <a:rPr lang="en-US" dirty="0"/>
              <a:t> function uses the can method to check if the object has a speak method, regardless of its actual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call </a:t>
            </a:r>
            <a:r>
              <a:rPr lang="en-US" dirty="0" err="1"/>
              <a:t>make_noise</a:t>
            </a:r>
            <a:r>
              <a:rPr lang="en-US" dirty="0"/>
              <a:t> with different objects, it successfully calls speak on the Duck and Dog objects, but recognizes that the Fish object cannot "speak".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demonstrates duck typing because the </a:t>
            </a:r>
            <a:r>
              <a:rPr lang="en-US" dirty="0" err="1"/>
              <a:t>make_noise</a:t>
            </a:r>
            <a:r>
              <a:rPr lang="en-US" dirty="0"/>
              <a:t> function doesn't care about the specific type of the object it receives. It only cares whether the object can perform the speak action. If it can, it's treated as a "speaking animal", regardless of its actual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Duck typing in Perl allows for more flexible and reusable code, as it focuses on an object's capabilities rather than its type. This can lead to more modular and extensible designs, especially when working with diverse object types that share common behaviors.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Summary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Duck typing is a programming concept that emphasizes behavior over explicit types, allowing objects to adapt to different contexts without needing type conversions. This approach can lead to more flexible and dynamic code, but may also introduce complexity if not managed carefully.</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7</a:t>
            </a:fld>
            <a:endParaRPr lang="en-AU"/>
          </a:p>
        </p:txBody>
      </p:sp>
    </p:spTree>
    <p:extLst>
      <p:ext uri="{BB962C8B-B14F-4D97-AF65-F5344CB8AC3E}">
        <p14:creationId xmlns:p14="http://schemas.microsoft.com/office/powerpoint/2010/main" val="2758945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Ruby is a versatile language suitable for web development due to its simplicity, flexibility, and extensive libraries. Its suitability can be attributed to several factors: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**Dynamic typing**: Ruby's dynamic typing allows developers to focus on the logic of their code without worrying about explicit type definitions.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**Object-oriented programming (OOP) capabilities**: Ruby supports OOP principles, making it easy to organize and structure large-scale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**Extensive libraries**: Ruby has a vast collection of libraries and frameworks, such as Ruby on Rails, that simplify web development tasks like database interactions, routing, and templating.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Ruby might not be the best choice in certain circumstances: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**Performance-critical applications**: While Ruby is suitable for most web development tasks, it may not be the best fit for high-performance applications or those requiring low-level memory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**Large-scale enterprise environments**: Although Ruby can handle large-scale applications, its performance and scalability might be outmatched by languages like Java or C# in extremely demanding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context of Twitter's implementation, Ruby was chosen for its simplicity and flexibility. However, parts of the system have since been rewritten to Scala, likely due to performance concerns.</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8</a:t>
            </a:fld>
            <a:endParaRPr lang="en-AU"/>
          </a:p>
        </p:txBody>
      </p:sp>
    </p:spTree>
    <p:extLst>
      <p:ext uri="{BB962C8B-B14F-4D97-AF65-F5344CB8AC3E}">
        <p14:creationId xmlns:p14="http://schemas.microsoft.com/office/powerpoint/2010/main" val="4124823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Ruby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Private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Defined using the private keyword before method definitions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only be called with an implicit receiver (self)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Accessible within the class and its subclasses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Cannot be called with an explicit receiver from outside the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Private Attributes: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Ruby doesn't have true private attributes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Instance variables are always private by default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Access is controlled through getter/setter methods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Private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name mangling with double underscores (__) prefix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truly private, but makes access more difficult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still be accessed from outside using _</a:t>
            </a:r>
            <a:r>
              <a:rPr lang="en-US" dirty="0" err="1"/>
              <a:t>ClassName</a:t>
            </a:r>
            <a:r>
              <a:rPr lang="en-US" dirty="0"/>
              <a:t>__</a:t>
            </a:r>
            <a:r>
              <a:rPr lang="en-US" dirty="0" err="1"/>
              <a:t>method_name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Private Attributes: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use name mangling with double underscores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 to methods, not truly private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 Differences: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Implementation: Ruby uses keywords, while Python uses naming conventions.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Strictness: Ruby's private methods are more strictly enforced than Python's.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Inheritance: Ruby's private methods are accessible in subclasses, while Python's name-mangled methods are not directly inherited.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 Privacy: Neither language offers true privacy, but Python's approach makes accidental access less likely.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Philosophy: Ruby trusts developers more, while Python's "we're all consenting adults" philosophy still provides a mechanism to discourage improper access.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both languages, private methods and attributes are primarily used for encapsulation and to prevent unintended external access to internal implementation details.</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9</a:t>
            </a:fld>
            <a:endParaRPr lang="en-AU"/>
          </a:p>
        </p:txBody>
      </p:sp>
    </p:spTree>
    <p:extLst>
      <p:ext uri="{BB962C8B-B14F-4D97-AF65-F5344CB8AC3E}">
        <p14:creationId xmlns:p14="http://schemas.microsoft.com/office/powerpoint/2010/main" val="1808033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2ECD91C-7B61-480A-B2FA-61837277E686}" type="datetime1">
              <a:rPr lang="en-AU" smtClean="0"/>
              <a:t>29/09/2024</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AU"/>
              <a:t>Programming Language</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029009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BD615-C1DE-4905-8960-E870519A4810}" type="datetime1">
              <a:rPr lang="en-AU" smtClean="0"/>
              <a:t>29/09/2024</a:t>
            </a:fld>
            <a:endParaRPr lang="en-AU"/>
          </a:p>
        </p:txBody>
      </p:sp>
      <p:sp>
        <p:nvSpPr>
          <p:cNvPr id="6" name="Footer Placeholder 5"/>
          <p:cNvSpPr>
            <a:spLocks noGrp="1"/>
          </p:cNvSpPr>
          <p:nvPr>
            <p:ph type="ftr" sz="quarter" idx="11"/>
          </p:nvPr>
        </p:nvSpPr>
        <p:spPr/>
        <p:txBody>
          <a:bodyPr/>
          <a:lstStyle/>
          <a:p>
            <a:r>
              <a:rPr lang="en-AU"/>
              <a:t>Programming Language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2391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234736-7774-4D83-9B10-B0AD6FA81E4D}" type="datetime1">
              <a:rPr lang="en-AU" smtClean="0"/>
              <a:t>29/09/2024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395921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F50445-FFE6-484A-A2E5-7A34B88C1F72}" type="datetime1">
              <a:rPr lang="en-AU" smtClean="0"/>
              <a:t>29/09/2024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3355877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8B21BC-F1AA-40C7-BF05-5579E005BC46}" type="datetime1">
              <a:rPr lang="en-AU" smtClean="0"/>
              <a:t>29/09/2024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13765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DE5366-FCC9-447B-8876-D16E66C7EEA8}" type="datetime1">
              <a:rPr lang="en-AU" smtClean="0"/>
              <a:t>29/09/2024</a:t>
            </a:fld>
            <a:endParaRPr lang="en-AU"/>
          </a:p>
        </p:txBody>
      </p:sp>
      <p:sp>
        <p:nvSpPr>
          <p:cNvPr id="8" name="Footer Placeholder 7"/>
          <p:cNvSpPr>
            <a:spLocks noGrp="1"/>
          </p:cNvSpPr>
          <p:nvPr>
            <p:ph type="ftr" sz="quarter" idx="11"/>
          </p:nvPr>
        </p:nvSpPr>
        <p:spPr/>
        <p:txBody>
          <a:bodyPr/>
          <a:lstStyle/>
          <a:p>
            <a:r>
              <a:rPr lang="en-AU"/>
              <a:t>Programming Language</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634976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7F14051-CFDC-44C5-8F8B-F12C1EFF3929}" type="datetime1">
              <a:rPr lang="en-AU" smtClean="0"/>
              <a:t>29/09/2024</a:t>
            </a:fld>
            <a:endParaRPr lang="en-AU"/>
          </a:p>
        </p:txBody>
      </p:sp>
      <p:sp>
        <p:nvSpPr>
          <p:cNvPr id="8" name="Footer Placeholder 7"/>
          <p:cNvSpPr>
            <a:spLocks noGrp="1"/>
          </p:cNvSpPr>
          <p:nvPr>
            <p:ph type="ftr" sz="quarter" idx="11"/>
          </p:nvPr>
        </p:nvSpPr>
        <p:spPr>
          <a:xfrm>
            <a:off x="561111" y="6391838"/>
            <a:ext cx="3644282" cy="304801"/>
          </a:xfrm>
        </p:spPr>
        <p:txBody>
          <a:bodyPr/>
          <a:lstStyle/>
          <a:p>
            <a:r>
              <a:rPr lang="en-AU"/>
              <a:t>Programming Language</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809633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7F8AAFF-3A8B-4037-8309-8B5D5E0BD61D}" type="datetime1">
              <a:rPr lang="en-AU" smtClean="0"/>
              <a:t>29/09/2024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86664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CB00719-91D9-48D6-B31B-00F9C9E5676A}" type="datetime1">
              <a:rPr lang="en-AU" smtClean="0"/>
              <a:t>29/09/2024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1321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C7EEB-1622-4DD5-9E4F-3D9B99C2348C}" type="datetime1">
              <a:rPr lang="en-AU" smtClean="0"/>
              <a:t>29/09/2024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7371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5097D-573F-4F9D-A8F5-B0BFE713EE14}" type="datetime1">
              <a:rPr lang="en-AU" smtClean="0"/>
              <a:t>29/09/2024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80744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6DFF8-4D30-469A-9F0E-AFFBBF4974CF}" type="datetime1">
              <a:rPr lang="en-AU" smtClean="0"/>
              <a:t>29/09/2024</a:t>
            </a:fld>
            <a:endParaRPr lang="en-AU"/>
          </a:p>
        </p:txBody>
      </p:sp>
      <p:sp>
        <p:nvSpPr>
          <p:cNvPr id="6" name="Footer Placeholder 5"/>
          <p:cNvSpPr>
            <a:spLocks noGrp="1"/>
          </p:cNvSpPr>
          <p:nvPr>
            <p:ph type="ftr" sz="quarter" idx="11"/>
          </p:nvPr>
        </p:nvSpPr>
        <p:spPr/>
        <p:txBody>
          <a:bodyPr/>
          <a:lstStyle/>
          <a:p>
            <a:r>
              <a:rPr lang="en-AU"/>
              <a:t>Programming Language</a:t>
            </a:r>
          </a:p>
        </p:txBody>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72688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8E63B-4DEA-4A5E-910E-CCD4DF8591FF}" type="datetime1">
              <a:rPr lang="en-AU" smtClean="0"/>
              <a:t>29/09/2024</a:t>
            </a:fld>
            <a:endParaRPr lang="en-AU"/>
          </a:p>
        </p:txBody>
      </p:sp>
      <p:sp>
        <p:nvSpPr>
          <p:cNvPr id="8" name="Footer Placeholder 7"/>
          <p:cNvSpPr>
            <a:spLocks noGrp="1"/>
          </p:cNvSpPr>
          <p:nvPr>
            <p:ph type="ftr" sz="quarter" idx="11"/>
          </p:nvPr>
        </p:nvSpPr>
        <p:spPr/>
        <p:txBody>
          <a:bodyPr/>
          <a:lstStyle/>
          <a:p>
            <a:r>
              <a:rPr lang="en-AU"/>
              <a:t>Programming Language</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25659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364602-CB9C-4B43-9F73-2D1616EF3BF4}" type="datetime1">
              <a:rPr lang="en-AU" smtClean="0"/>
              <a:t>29/09/2024</a:t>
            </a:fld>
            <a:endParaRPr lang="en-AU"/>
          </a:p>
        </p:txBody>
      </p:sp>
      <p:sp>
        <p:nvSpPr>
          <p:cNvPr id="4" name="Footer Placeholder 3"/>
          <p:cNvSpPr>
            <a:spLocks noGrp="1"/>
          </p:cNvSpPr>
          <p:nvPr>
            <p:ph type="ftr" sz="quarter" idx="11"/>
          </p:nvPr>
        </p:nvSpPr>
        <p:spPr/>
        <p:txBody>
          <a:bodyPr/>
          <a:lstStyle/>
          <a:p>
            <a:r>
              <a:rPr lang="en-AU"/>
              <a:t>Programming Language</a:t>
            </a:r>
          </a:p>
        </p:txBody>
      </p:sp>
      <p:sp>
        <p:nvSpPr>
          <p:cNvPr id="5" name="Slide Number Placeholder 4"/>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362728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BD22B7-C302-40A7-B82B-36416EFD9212}" type="datetime1">
              <a:rPr lang="en-AU" smtClean="0"/>
              <a:t>29/09/2024</a:t>
            </a:fld>
            <a:endParaRPr lang="en-AU"/>
          </a:p>
        </p:txBody>
      </p:sp>
      <p:sp>
        <p:nvSpPr>
          <p:cNvPr id="3" name="Footer Placeholder 2"/>
          <p:cNvSpPr>
            <a:spLocks noGrp="1"/>
          </p:cNvSpPr>
          <p:nvPr>
            <p:ph type="ftr" sz="quarter" idx="11"/>
          </p:nvPr>
        </p:nvSpPr>
        <p:spPr/>
        <p:txBody>
          <a:bodyPr/>
          <a:lstStyle/>
          <a:p>
            <a:r>
              <a:rPr lang="en-AU"/>
              <a:t>Programming Language</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59555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58068-8062-4150-89F4-336452174015}" type="datetime1">
              <a:rPr lang="en-AU" smtClean="0"/>
              <a:t>29/09/2024</a:t>
            </a:fld>
            <a:endParaRPr lang="en-AU"/>
          </a:p>
        </p:txBody>
      </p:sp>
      <p:sp>
        <p:nvSpPr>
          <p:cNvPr id="6" name="Footer Placeholder 5"/>
          <p:cNvSpPr>
            <a:spLocks noGrp="1"/>
          </p:cNvSpPr>
          <p:nvPr>
            <p:ph type="ftr" sz="quarter" idx="11"/>
          </p:nvPr>
        </p:nvSpPr>
        <p:spPr/>
        <p:txBody>
          <a:bodyPr/>
          <a:lstStyle/>
          <a:p>
            <a:r>
              <a:rPr lang="en-AU"/>
              <a:t>Programming Language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85726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EBBE07-A3D5-455E-9F8E-BC3DD4C11AD7}" type="datetime1">
              <a:rPr lang="en-AU" smtClean="0"/>
              <a:t>29/09/2024</a:t>
            </a:fld>
            <a:endParaRPr lang="en-AU"/>
          </a:p>
        </p:txBody>
      </p:sp>
      <p:sp>
        <p:nvSpPr>
          <p:cNvPr id="6" name="Footer Placeholder 5"/>
          <p:cNvSpPr>
            <a:spLocks noGrp="1"/>
          </p:cNvSpPr>
          <p:nvPr>
            <p:ph type="ftr" sz="quarter" idx="11"/>
          </p:nvPr>
        </p:nvSpPr>
        <p:spPr/>
        <p:txBody>
          <a:bodyPr/>
          <a:lstStyle/>
          <a:p>
            <a:r>
              <a:rPr lang="en-AU"/>
              <a:t>Programming Language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29473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2A78816-BE29-4378-B655-38F2346630FD}" type="datetime1">
              <a:rPr lang="en-AU" smtClean="0"/>
              <a:t>29/09/2024</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AU"/>
              <a:t>Programming Language</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9C8118C-B0E9-40CC-BD15-62B7C6C50112}" type="slidenum">
              <a:rPr lang="en-AU" smtClean="0"/>
              <a:t>‹#›</a:t>
            </a:fld>
            <a:endParaRPr lang="en-AU"/>
          </a:p>
        </p:txBody>
      </p:sp>
    </p:spTree>
    <p:extLst>
      <p:ext uri="{BB962C8B-B14F-4D97-AF65-F5344CB8AC3E}">
        <p14:creationId xmlns:p14="http://schemas.microsoft.com/office/powerpoint/2010/main" val="691376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8" name="Title 7">
            <a:extLst>
              <a:ext uri="{FF2B5EF4-FFF2-40B4-BE49-F238E27FC236}">
                <a16:creationId xmlns:a16="http://schemas.microsoft.com/office/drawing/2014/main" id="{DB0B1EE4-7A3A-D096-4B4C-EE301EBF5081}"/>
              </a:ext>
            </a:extLst>
          </p:cNvPr>
          <p:cNvSpPr>
            <a:spLocks noGrp="1"/>
          </p:cNvSpPr>
          <p:nvPr>
            <p:ph type="ctrTitle"/>
          </p:nvPr>
        </p:nvSpPr>
        <p:spPr>
          <a:xfrm>
            <a:off x="6744929" y="1241266"/>
            <a:ext cx="4798142" cy="3153753"/>
          </a:xfrm>
        </p:spPr>
        <p:txBody>
          <a:bodyPr>
            <a:normAutofit/>
          </a:bodyPr>
          <a:lstStyle/>
          <a:p>
            <a:r>
              <a:rPr lang="en-AU">
                <a:solidFill>
                  <a:srgbClr val="EBEBEB"/>
                </a:solidFill>
              </a:rPr>
              <a:t>Scripting Languages</a:t>
            </a:r>
            <a:br>
              <a:rPr lang="en-AU">
                <a:solidFill>
                  <a:srgbClr val="EBEBEB"/>
                </a:solidFill>
              </a:rPr>
            </a:br>
            <a:endParaRPr lang="en-AU">
              <a:solidFill>
                <a:srgbClr val="EBEBEB"/>
              </a:solidFill>
            </a:endParaRPr>
          </a:p>
        </p:txBody>
      </p:sp>
      <p:sp>
        <p:nvSpPr>
          <p:cNvPr id="11" name="Subtitle 2">
            <a:extLst>
              <a:ext uri="{FF2B5EF4-FFF2-40B4-BE49-F238E27FC236}">
                <a16:creationId xmlns:a16="http://schemas.microsoft.com/office/drawing/2014/main" id="{0C5BD29F-323E-F6C3-A385-1C534D178EDD}"/>
              </a:ext>
            </a:extLst>
          </p:cNvPr>
          <p:cNvSpPr>
            <a:spLocks noGrp="1"/>
          </p:cNvSpPr>
          <p:nvPr>
            <p:ph type="subTitle" idx="1"/>
          </p:nvPr>
        </p:nvSpPr>
        <p:spPr>
          <a:xfrm>
            <a:off x="6744929" y="4591665"/>
            <a:ext cx="4798142" cy="1622322"/>
          </a:xfrm>
        </p:spPr>
        <p:txBody>
          <a:bodyPr>
            <a:normAutofit/>
          </a:bodyPr>
          <a:lstStyle/>
          <a:p>
            <a:r>
              <a:rPr lang="en-AU"/>
              <a:t>WORKSHEET 8</a:t>
            </a:r>
          </a:p>
          <a:p>
            <a:r>
              <a:rPr lang="en-AU"/>
              <a:t>Author: David xu</a:t>
            </a:r>
          </a:p>
          <a:p>
            <a:endParaRPr lang="en-AU"/>
          </a:p>
        </p:txBody>
      </p:sp>
      <p:sp>
        <p:nvSpPr>
          <p:cNvPr id="36" name="Rectangle 35">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a:t>
            </a:fld>
            <a:endParaRPr lang="en-AU">
              <a:solidFill>
                <a:srgbClr val="FFFFFF"/>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Scripting Languages</a:t>
            </a:r>
          </a:p>
        </p:txBody>
      </p:sp>
      <p:pic>
        <p:nvPicPr>
          <p:cNvPr id="28" name="Graphic 27" descr="Pencil">
            <a:extLst>
              <a:ext uri="{FF2B5EF4-FFF2-40B4-BE49-F238E27FC236}">
                <a16:creationId xmlns:a16="http://schemas.microsoft.com/office/drawing/2014/main" id="{ED365726-4517-5DFF-23CB-07EF828D0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56E21B7A-3783-4D20-B21D-5C73B94F14AC}" type="datetime1">
              <a:rPr lang="en-AU">
                <a:solidFill>
                  <a:schemeClr val="accent1"/>
                </a:solidFill>
              </a:rPr>
              <a:pPr>
                <a:spcAft>
                  <a:spcPts val="600"/>
                </a:spcAft>
              </a:pPr>
              <a:t>29/09/2024</a:t>
            </a:fld>
            <a:endParaRPr lang="en-AU">
              <a:solidFill>
                <a:schemeClr val="accent1"/>
              </a:solidFill>
            </a:endParaRPr>
          </a:p>
        </p:txBody>
      </p:sp>
    </p:spTree>
    <p:extLst>
      <p:ext uri="{BB962C8B-B14F-4D97-AF65-F5344CB8AC3E}">
        <p14:creationId xmlns:p14="http://schemas.microsoft.com/office/powerpoint/2010/main" val="39177744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5">
            <a:extLst>
              <a:ext uri="{FF2B5EF4-FFF2-40B4-BE49-F238E27FC236}">
                <a16:creationId xmlns:a16="http://schemas.microsoft.com/office/drawing/2014/main" id="{74D7F5CE-A719-44F7-9C5B-4BC25A14E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4662333" y="2099733"/>
            <a:ext cx="5730960" cy="2677648"/>
          </a:xfrm>
        </p:spPr>
        <p:txBody>
          <a:bodyPr>
            <a:normAutofit/>
          </a:bodyPr>
          <a:lstStyle/>
          <a:p>
            <a:pPr>
              <a:lnSpc>
                <a:spcPct val="90000"/>
              </a:lnSpc>
            </a:pPr>
            <a:r>
              <a:rPr lang="en-AU" sz="3000"/>
              <a:t>(h) </a:t>
            </a:r>
            <a:r>
              <a:rPr lang="en-US" sz="3000"/>
              <a:t>How do you declare a public instance variable in Ruby?</a:t>
            </a:r>
            <a:br>
              <a:rPr lang="en-US" sz="3000"/>
            </a:br>
            <a:br>
              <a:rPr lang="en-US" sz="3000"/>
            </a:br>
            <a:br>
              <a:rPr lang="en-US" sz="3000"/>
            </a:br>
            <a:endParaRPr lang="en-AU" sz="3000"/>
          </a:p>
        </p:txBody>
      </p:sp>
      <p:pic>
        <p:nvPicPr>
          <p:cNvPr id="8" name="Picture 7">
            <a:extLst>
              <a:ext uri="{FF2B5EF4-FFF2-40B4-BE49-F238E27FC236}">
                <a16:creationId xmlns:a16="http://schemas.microsoft.com/office/drawing/2014/main" id="{06575047-9ACC-301F-613F-736BD2CF7BC8}"/>
              </a:ext>
            </a:extLst>
          </p:cNvPr>
          <p:cNvPicPr>
            <a:picLocks noChangeAspect="1"/>
          </p:cNvPicPr>
          <p:nvPr/>
        </p:nvPicPr>
        <p:blipFill>
          <a:blip r:embed="rId3"/>
          <a:srcRect t="11324" b="7546"/>
          <a:stretch/>
        </p:blipFill>
        <p:spPr>
          <a:xfrm>
            <a:off x="478965" y="471948"/>
            <a:ext cx="3751053" cy="5909207"/>
          </a:xfrm>
          <a:prstGeom prst="rect">
            <a:avLst/>
          </a:prstGeom>
          <a:ln>
            <a:noFill/>
          </a:ln>
        </p:spPr>
      </p:pic>
      <p:sp>
        <p:nvSpPr>
          <p:cNvPr id="15" name="Rectangle 14">
            <a:extLst>
              <a:ext uri="{FF2B5EF4-FFF2-40B4-BE49-F238E27FC236}">
                <a16:creationId xmlns:a16="http://schemas.microsoft.com/office/drawing/2014/main" id="{A163AD8F-ACE5-4FCB-A39E-DF84A721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52540" y="295729"/>
            <a:ext cx="838199" cy="767687"/>
          </a:xfrm>
        </p:spPr>
        <p:txBody>
          <a:bodyPr>
            <a:normAutofit/>
          </a:bodyPr>
          <a:lstStyle/>
          <a:p>
            <a:pPr>
              <a:spcAft>
                <a:spcPts val="600"/>
              </a:spcAft>
            </a:pPr>
            <a:fld id="{79C8118C-B0E9-40CC-BD15-62B7C6C50112}" type="slidenum">
              <a:rPr lang="en-AU"/>
              <a:pPr>
                <a:spcAft>
                  <a:spcPts val="600"/>
                </a:spcAft>
              </a:pPr>
              <a:t>10</a:t>
            </a:fld>
            <a:endParaRPr lang="en-AU"/>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rot="5400000">
            <a:off x="10158984" y="1792224"/>
            <a:ext cx="990599" cy="304799"/>
          </a:xfrm>
        </p:spPr>
        <p:txBody>
          <a:bodyPr>
            <a:normAutofit/>
          </a:bodyPr>
          <a:lstStyle/>
          <a:p>
            <a:pPr>
              <a:spcAft>
                <a:spcPts val="600"/>
              </a:spcAft>
            </a:pPr>
            <a:fld id="{56E21B7A-3783-4D20-B21D-5C73B94F14AC}" type="datetime1">
              <a:rPr lang="en-AU"/>
              <a:pPr>
                <a:spcAft>
                  <a:spcPts val="600"/>
                </a:spcAft>
              </a:pPr>
              <a:t>29/09/2024</a:t>
            </a:fld>
            <a:endParaRPr lang="en-AU"/>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rot="5400000">
            <a:off x="8951976" y="3227832"/>
            <a:ext cx="3859795" cy="304801"/>
          </a:xfrm>
        </p:spPr>
        <p:txBody>
          <a:bodyPr>
            <a:normAutofit/>
          </a:bodyPr>
          <a:lstStyle/>
          <a:p>
            <a:pPr>
              <a:spcAft>
                <a:spcPts val="600"/>
              </a:spcAft>
            </a:pPr>
            <a:r>
              <a:rPr lang="en-AU"/>
              <a:t>Scripting Languages</a:t>
            </a:r>
          </a:p>
        </p:txBody>
      </p:sp>
    </p:spTree>
    <p:extLst>
      <p:ext uri="{BB962C8B-B14F-4D97-AF65-F5344CB8AC3E}">
        <p14:creationId xmlns:p14="http://schemas.microsoft.com/office/powerpoint/2010/main" val="385409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1" name="Rectangle 20">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AU"/>
            </a:p>
          </p:txBody>
        </p:sp>
      </p:gr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683171" y="1169773"/>
            <a:ext cx="8825658" cy="2870161"/>
          </a:xfrm>
        </p:spPr>
        <p:txBody>
          <a:bodyPr anchor="b">
            <a:normAutofit/>
          </a:bodyPr>
          <a:lstStyle/>
          <a:p>
            <a:pPr algn="ctr">
              <a:lnSpc>
                <a:spcPct val="90000"/>
              </a:lnSpc>
            </a:pPr>
            <a:r>
              <a:rPr lang="en-AU" sz="3000">
                <a:solidFill>
                  <a:schemeClr val="tx1"/>
                </a:solidFill>
              </a:rPr>
              <a:t>(i) </a:t>
            </a:r>
            <a:r>
              <a:rPr lang="en-US" sz="3000">
                <a:solidFill>
                  <a:schemeClr val="tx1"/>
                </a:solidFill>
              </a:rPr>
              <a:t>Some shell languages support arithmetic and some do not. Discuss why this might be.</a:t>
            </a:r>
            <a:br>
              <a:rPr lang="en-US" sz="3000">
                <a:solidFill>
                  <a:schemeClr val="tx1"/>
                </a:solidFill>
              </a:rPr>
            </a:br>
            <a:br>
              <a:rPr lang="en-US" sz="3000">
                <a:solidFill>
                  <a:schemeClr val="tx1"/>
                </a:solidFill>
              </a:rPr>
            </a:br>
            <a:br>
              <a:rPr lang="en-US" sz="3000">
                <a:solidFill>
                  <a:schemeClr val="tx1"/>
                </a:solidFill>
              </a:rPr>
            </a:br>
            <a:br>
              <a:rPr lang="en-US" sz="3000">
                <a:solidFill>
                  <a:schemeClr val="tx1"/>
                </a:solidFill>
              </a:rPr>
            </a:br>
            <a:endParaRPr lang="en-AU" sz="3000">
              <a:solidFill>
                <a:schemeClr val="tx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85740"/>
            <a:ext cx="5437354" cy="304801"/>
          </a:xfrm>
        </p:spPr>
        <p:txBody>
          <a:bodyPr>
            <a:normAutofit/>
          </a:bodyPr>
          <a:lstStyle/>
          <a:p>
            <a:pPr>
              <a:spcAft>
                <a:spcPts val="600"/>
              </a:spcAft>
            </a:pPr>
            <a:r>
              <a:rPr lang="en-AU">
                <a:solidFill>
                  <a:schemeClr val="accent1"/>
                </a:solidFill>
              </a:rPr>
              <a:t>Scripting Languages</a:t>
            </a:r>
          </a:p>
        </p:txBody>
      </p:sp>
      <p:cxnSp>
        <p:nvCxnSpPr>
          <p:cNvPr id="24" name="Straight Connector 23">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7680960" y="6391838"/>
            <a:ext cx="3035531" cy="304799"/>
          </a:xfrm>
        </p:spPr>
        <p:txBody>
          <a:bodyPr>
            <a:normAutofit/>
          </a:bodyPr>
          <a:lstStyle/>
          <a:p>
            <a:pPr algn="r">
              <a:spcAft>
                <a:spcPts val="600"/>
              </a:spcAft>
            </a:pPr>
            <a:fld id="{56E21B7A-3783-4D20-B21D-5C73B94F14AC}" type="datetime1">
              <a:rPr lang="en-AU">
                <a:solidFill>
                  <a:schemeClr val="accent1"/>
                </a:solidFill>
              </a:rPr>
              <a:pPr algn="r">
                <a:spcAft>
                  <a:spcPts val="600"/>
                </a:spcAft>
              </a:pPr>
              <a:t>29/09/2024</a:t>
            </a:fld>
            <a:endParaRPr lang="en-AU">
              <a:solidFill>
                <a:schemeClr val="accent1"/>
              </a:solidFill>
            </a:endParaRP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792691" y="6391838"/>
            <a:ext cx="838199" cy="304799"/>
          </a:xfrm>
        </p:spPr>
        <p:txBody>
          <a:bodyPr anchor="t">
            <a:normAutofit/>
          </a:bodyPr>
          <a:lstStyle/>
          <a:p>
            <a:pPr algn="r">
              <a:spcAft>
                <a:spcPts val="600"/>
              </a:spcAft>
            </a:pPr>
            <a:fld id="{79C8118C-B0E9-40CC-BD15-62B7C6C50112}" type="slidenum">
              <a:rPr lang="en-AU" sz="1000">
                <a:solidFill>
                  <a:schemeClr val="accent1"/>
                </a:solidFill>
              </a:rPr>
              <a:pPr algn="r">
                <a:spcAft>
                  <a:spcPts val="600"/>
                </a:spcAft>
              </a:pPr>
              <a:t>11</a:t>
            </a:fld>
            <a:endParaRPr lang="en-AU" sz="1000">
              <a:solidFill>
                <a:schemeClr val="accent1"/>
              </a:solidFill>
            </a:endParaRPr>
          </a:p>
        </p:txBody>
      </p:sp>
    </p:spTree>
    <p:extLst>
      <p:ext uri="{BB962C8B-B14F-4D97-AF65-F5344CB8AC3E}">
        <p14:creationId xmlns:p14="http://schemas.microsoft.com/office/powerpoint/2010/main" val="4609559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56" name="Rectangle 55">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AU"/>
            </a:p>
          </p:txBody>
        </p:sp>
      </p:gr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683171" y="1169773"/>
            <a:ext cx="8825658" cy="2870161"/>
          </a:xfrm>
        </p:spPr>
        <p:txBody>
          <a:bodyPr anchor="b">
            <a:normAutofit/>
          </a:bodyPr>
          <a:lstStyle/>
          <a:p>
            <a:pPr algn="ctr">
              <a:lnSpc>
                <a:spcPct val="90000"/>
              </a:lnSpc>
            </a:pPr>
            <a:r>
              <a:rPr lang="en-AU" sz="2200" dirty="0">
                <a:solidFill>
                  <a:schemeClr val="tx1"/>
                </a:solidFill>
              </a:rPr>
              <a:t>(j) </a:t>
            </a:r>
            <a:r>
              <a:rPr lang="en-US" sz="2200" dirty="0">
                <a:solidFill>
                  <a:schemeClr val="tx1"/>
                </a:solidFill>
              </a:rPr>
              <a:t>Shell languages provide many features that general-purpose languages have, but are not typically used for large programs themselves. Why?</a:t>
            </a:r>
            <a:br>
              <a:rPr lang="en-US" sz="2200" dirty="0">
                <a:solidFill>
                  <a:schemeClr val="tx1"/>
                </a:solidFill>
              </a:rPr>
            </a:br>
            <a:br>
              <a:rPr lang="en-US" sz="2200" dirty="0">
                <a:solidFill>
                  <a:schemeClr val="tx1"/>
                </a:solidFill>
              </a:rPr>
            </a:br>
            <a:br>
              <a:rPr lang="en-US" sz="2200" dirty="0">
                <a:solidFill>
                  <a:schemeClr val="tx1"/>
                </a:solidFill>
              </a:rPr>
            </a:br>
            <a:br>
              <a:rPr lang="en-US" sz="2200" dirty="0">
                <a:solidFill>
                  <a:schemeClr val="tx1"/>
                </a:solidFill>
              </a:rPr>
            </a:br>
            <a:br>
              <a:rPr lang="en-US" sz="2200" dirty="0">
                <a:solidFill>
                  <a:schemeClr val="tx1"/>
                </a:solidFill>
              </a:rPr>
            </a:br>
            <a:br>
              <a:rPr lang="en-US" sz="2200" dirty="0">
                <a:solidFill>
                  <a:schemeClr val="tx1"/>
                </a:solidFill>
              </a:rPr>
            </a:br>
            <a:endParaRPr lang="en-AU" sz="2200" dirty="0">
              <a:solidFill>
                <a:schemeClr val="tx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85740"/>
            <a:ext cx="5437354" cy="304801"/>
          </a:xfrm>
        </p:spPr>
        <p:txBody>
          <a:bodyPr>
            <a:normAutofit/>
          </a:bodyPr>
          <a:lstStyle/>
          <a:p>
            <a:pPr>
              <a:spcAft>
                <a:spcPts val="600"/>
              </a:spcAft>
            </a:pPr>
            <a:r>
              <a:rPr lang="en-AU">
                <a:solidFill>
                  <a:schemeClr val="accent1"/>
                </a:solidFill>
              </a:rPr>
              <a:t>Scripting Languages</a:t>
            </a:r>
          </a:p>
        </p:txBody>
      </p:sp>
      <p:cxnSp>
        <p:nvCxnSpPr>
          <p:cNvPr id="59" name="Straight Connector 5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7680960" y="6391838"/>
            <a:ext cx="3035531" cy="304799"/>
          </a:xfrm>
        </p:spPr>
        <p:txBody>
          <a:bodyPr>
            <a:normAutofit/>
          </a:bodyPr>
          <a:lstStyle/>
          <a:p>
            <a:pPr algn="r">
              <a:spcAft>
                <a:spcPts val="600"/>
              </a:spcAft>
            </a:pPr>
            <a:fld id="{56E21B7A-3783-4D20-B21D-5C73B94F14AC}" type="datetime1">
              <a:rPr lang="en-AU" smtClean="0">
                <a:solidFill>
                  <a:schemeClr val="accent1"/>
                </a:solidFill>
              </a:rPr>
              <a:pPr algn="r">
                <a:spcAft>
                  <a:spcPts val="600"/>
                </a:spcAft>
              </a:pPr>
              <a:t>29/09/2024</a:t>
            </a:fld>
            <a:endParaRPr lang="en-AU" dirty="0">
              <a:solidFill>
                <a:schemeClr val="accent1"/>
              </a:solidFill>
            </a:endParaRP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792691" y="6391838"/>
            <a:ext cx="838199" cy="304799"/>
          </a:xfrm>
        </p:spPr>
        <p:txBody>
          <a:bodyPr anchor="t">
            <a:normAutofit/>
          </a:bodyPr>
          <a:lstStyle/>
          <a:p>
            <a:pPr algn="r">
              <a:spcAft>
                <a:spcPts val="600"/>
              </a:spcAft>
            </a:pPr>
            <a:fld id="{79C8118C-B0E9-40CC-BD15-62B7C6C50112}" type="slidenum">
              <a:rPr lang="en-AU" sz="1000" smtClean="0">
                <a:solidFill>
                  <a:schemeClr val="accent1"/>
                </a:solidFill>
              </a:rPr>
              <a:pPr algn="r">
                <a:spcAft>
                  <a:spcPts val="600"/>
                </a:spcAft>
              </a:pPr>
              <a:t>12</a:t>
            </a:fld>
            <a:endParaRPr lang="en-AU" sz="1000">
              <a:solidFill>
                <a:schemeClr val="accent1"/>
              </a:solidFill>
            </a:endParaRPr>
          </a:p>
        </p:txBody>
      </p:sp>
    </p:spTree>
    <p:extLst>
      <p:ext uri="{BB962C8B-B14F-4D97-AF65-F5344CB8AC3E}">
        <p14:creationId xmlns:p14="http://schemas.microsoft.com/office/powerpoint/2010/main" val="16403797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5" name="Rectangle 24">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6"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AU"/>
            </a:p>
          </p:txBody>
        </p:sp>
      </p:gr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4678420" y="1370143"/>
            <a:ext cx="6391270" cy="4157446"/>
          </a:xfrm>
        </p:spPr>
        <p:txBody>
          <a:bodyPr anchor="ctr">
            <a:normAutofit/>
          </a:bodyPr>
          <a:lstStyle/>
          <a:p>
            <a:r>
              <a:rPr lang="en-AU" sz="6600">
                <a:solidFill>
                  <a:schemeClr val="tx1"/>
                </a:solidFill>
              </a:rPr>
              <a:t>Programming Exercises</a:t>
            </a: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09" y="6396318"/>
            <a:ext cx="5861461" cy="304801"/>
          </a:xfrm>
        </p:spPr>
        <p:txBody>
          <a:bodyPr>
            <a:normAutofit/>
          </a:bodyPr>
          <a:lstStyle/>
          <a:p>
            <a:pPr>
              <a:spcAft>
                <a:spcPts val="600"/>
              </a:spcAft>
            </a:pPr>
            <a:r>
              <a:rPr lang="en-AU">
                <a:solidFill>
                  <a:schemeClr val="accent1"/>
                </a:solidFill>
              </a:rPr>
              <a:t>Scripting Languages</a:t>
            </a:r>
          </a:p>
        </p:txBody>
      </p:sp>
      <p:cxnSp>
        <p:nvCxnSpPr>
          <p:cNvPr id="28" name="Straight Connector 27">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7708535" y="6396319"/>
            <a:ext cx="3007956" cy="304799"/>
          </a:xfrm>
        </p:spPr>
        <p:txBody>
          <a:bodyPr>
            <a:normAutofit/>
          </a:bodyPr>
          <a:lstStyle/>
          <a:p>
            <a:pPr algn="r">
              <a:spcAft>
                <a:spcPts val="600"/>
              </a:spcAft>
            </a:pPr>
            <a:fld id="{56E21B7A-3783-4D20-B21D-5C73B94F14AC}" type="datetime1">
              <a:rPr lang="en-AU">
                <a:solidFill>
                  <a:schemeClr val="accent1"/>
                </a:solidFill>
              </a:rPr>
              <a:pPr algn="r">
                <a:spcAft>
                  <a:spcPts val="600"/>
                </a:spcAft>
              </a:pPr>
              <a:t>29/09/2024</a:t>
            </a:fld>
            <a:endParaRPr lang="en-AU">
              <a:solidFill>
                <a:schemeClr val="accent1"/>
              </a:solidFill>
            </a:endParaRP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833750" y="6397842"/>
            <a:ext cx="838199" cy="301752"/>
          </a:xfrm>
        </p:spPr>
        <p:txBody>
          <a:bodyPr anchor="t">
            <a:normAutofit/>
          </a:bodyPr>
          <a:lstStyle/>
          <a:p>
            <a:pPr algn="r">
              <a:spcAft>
                <a:spcPts val="600"/>
              </a:spcAft>
            </a:pPr>
            <a:fld id="{79C8118C-B0E9-40CC-BD15-62B7C6C50112}" type="slidenum">
              <a:rPr lang="en-AU" sz="1000">
                <a:solidFill>
                  <a:schemeClr val="accent1"/>
                </a:solidFill>
              </a:rPr>
              <a:pPr algn="r">
                <a:spcAft>
                  <a:spcPts val="600"/>
                </a:spcAft>
              </a:pPr>
              <a:t>13</a:t>
            </a:fld>
            <a:endParaRPr lang="en-AU" sz="1000">
              <a:solidFill>
                <a:schemeClr val="accent1"/>
              </a:solidFill>
            </a:endParaRPr>
          </a:p>
        </p:txBody>
      </p:sp>
    </p:spTree>
    <p:extLst>
      <p:ext uri="{BB962C8B-B14F-4D97-AF65-F5344CB8AC3E}">
        <p14:creationId xmlns:p14="http://schemas.microsoft.com/office/powerpoint/2010/main" val="37384687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744929" y="1241266"/>
            <a:ext cx="4798142" cy="3153753"/>
          </a:xfrm>
        </p:spPr>
        <p:txBody>
          <a:bodyPr>
            <a:normAutofit/>
          </a:bodyPr>
          <a:lstStyle/>
          <a:p>
            <a:r>
              <a:rPr lang="en-AU">
                <a:solidFill>
                  <a:srgbClr val="EBEBEB"/>
                </a:solidFill>
              </a:rPr>
              <a:t>Discussion</a:t>
            </a:r>
            <a:br>
              <a:rPr lang="en-AU">
                <a:solidFill>
                  <a:srgbClr val="EBEBEB"/>
                </a:solidFill>
              </a:rPr>
            </a:br>
            <a:endParaRPr lang="en-AU">
              <a:solidFill>
                <a:srgbClr val="EBEBEB"/>
              </a:solidFill>
            </a:endParaRPr>
          </a:p>
        </p:txBody>
      </p:sp>
      <p:sp>
        <p:nvSpPr>
          <p:cNvPr id="15" name="Rectangle 14">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2</a:t>
            </a:fld>
            <a:endParaRPr lang="en-AU">
              <a:solidFill>
                <a:srgbClr val="FFFFFF"/>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Scripting Languages</a:t>
            </a:r>
          </a:p>
        </p:txBody>
      </p:sp>
      <p:pic>
        <p:nvPicPr>
          <p:cNvPr id="10" name="Graphic 9" descr="Meeting">
            <a:extLst>
              <a:ext uri="{FF2B5EF4-FFF2-40B4-BE49-F238E27FC236}">
                <a16:creationId xmlns:a16="http://schemas.microsoft.com/office/drawing/2014/main" id="{318CEE70-04A9-9056-6E40-F8F893B2A9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56E21B7A-3783-4D20-B21D-5C73B94F14AC}" type="datetime1">
              <a:rPr lang="en-AU">
                <a:solidFill>
                  <a:schemeClr val="accent1"/>
                </a:solidFill>
              </a:rPr>
              <a:pPr>
                <a:spcAft>
                  <a:spcPts val="600"/>
                </a:spcAft>
              </a:pPr>
              <a:t>29/09/2024</a:t>
            </a:fld>
            <a:endParaRPr lang="en-AU">
              <a:solidFill>
                <a:schemeClr val="accent1"/>
              </a:solidFill>
            </a:endParaRPr>
          </a:p>
        </p:txBody>
      </p:sp>
    </p:spTree>
    <p:extLst>
      <p:ext uri="{BB962C8B-B14F-4D97-AF65-F5344CB8AC3E}">
        <p14:creationId xmlns:p14="http://schemas.microsoft.com/office/powerpoint/2010/main" val="5606249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744929" y="1241266"/>
            <a:ext cx="4798142" cy="3153753"/>
          </a:xfrm>
        </p:spPr>
        <p:txBody>
          <a:bodyPr>
            <a:normAutofit/>
          </a:bodyPr>
          <a:lstStyle/>
          <a:p>
            <a:pPr>
              <a:lnSpc>
                <a:spcPct val="90000"/>
              </a:lnSpc>
            </a:pPr>
            <a:r>
              <a:rPr lang="en-AU" sz="3800" dirty="0">
                <a:solidFill>
                  <a:srgbClr val="EBEBEB"/>
                </a:solidFill>
              </a:rPr>
              <a:t>(a)</a:t>
            </a:r>
            <a:r>
              <a:rPr lang="en-US" sz="3800" dirty="0">
                <a:solidFill>
                  <a:srgbClr val="EBEBEB"/>
                </a:solidFill>
              </a:rPr>
              <a:t> What are the advantages and disadvantages of the way Perl passes parameters?</a:t>
            </a:r>
            <a:r>
              <a:rPr lang="en-AU" sz="3800" dirty="0">
                <a:solidFill>
                  <a:srgbClr val="EBEBEB"/>
                </a:solidFill>
              </a:rPr>
              <a:t> </a:t>
            </a:r>
          </a:p>
        </p:txBody>
      </p:sp>
      <p:sp>
        <p:nvSpPr>
          <p:cNvPr id="19" name="Rectangle 18">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3</a:t>
            </a:fld>
            <a:endParaRPr lang="en-AU">
              <a:solidFill>
                <a:srgbClr val="FFFFFF"/>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Scripting Languages</a:t>
            </a:r>
          </a:p>
        </p:txBody>
      </p:sp>
      <p:pic>
        <p:nvPicPr>
          <p:cNvPr id="7" name="Picture 6" descr="A screen shot of a computer code&#10;&#10;Description automatically generated">
            <a:extLst>
              <a:ext uri="{FF2B5EF4-FFF2-40B4-BE49-F238E27FC236}">
                <a16:creationId xmlns:a16="http://schemas.microsoft.com/office/drawing/2014/main" id="{D96918DB-1B86-CC72-7D1F-04FBF4C6CFA7}"/>
              </a:ext>
            </a:extLst>
          </p:cNvPr>
          <p:cNvPicPr>
            <a:picLocks noChangeAspect="1"/>
          </p:cNvPicPr>
          <p:nvPr/>
        </p:nvPicPr>
        <p:blipFill>
          <a:blip r:embed="rId3"/>
          <a:stretch>
            <a:fillRect/>
          </a:stretch>
        </p:blipFill>
        <p:spPr>
          <a:xfrm>
            <a:off x="1187249" y="1113063"/>
            <a:ext cx="4831266" cy="4628758"/>
          </a:xfrm>
          <a:prstGeom prst="roundRect">
            <a:avLst>
              <a:gd name="adj" fmla="val 1858"/>
            </a:avLst>
          </a:prstGeom>
          <a:effectLst>
            <a:outerShdw blurRad="50800" dist="50800" dir="5400000" algn="tl" rotWithShape="0">
              <a:srgbClr val="000000">
                <a:alpha val="43000"/>
              </a:srgbClr>
            </a:outerShdw>
          </a:effectLst>
        </p:spPr>
      </p:pic>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56E21B7A-3783-4D20-B21D-5C73B94F14AC}" type="datetime1">
              <a:rPr lang="en-AU">
                <a:solidFill>
                  <a:schemeClr val="accent1"/>
                </a:solidFill>
              </a:rPr>
              <a:pPr>
                <a:spcAft>
                  <a:spcPts val="600"/>
                </a:spcAft>
              </a:pPr>
              <a:t>29/09/2024</a:t>
            </a:fld>
            <a:endParaRPr lang="en-AU">
              <a:solidFill>
                <a:schemeClr val="accent1"/>
              </a:solidFill>
            </a:endParaRPr>
          </a:p>
        </p:txBody>
      </p:sp>
    </p:spTree>
    <p:extLst>
      <p:ext uri="{BB962C8B-B14F-4D97-AF65-F5344CB8AC3E}">
        <p14:creationId xmlns:p14="http://schemas.microsoft.com/office/powerpoint/2010/main" val="29001970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6" name="Rectangle 25">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60773" y="1113062"/>
            <a:ext cx="3382297" cy="3281957"/>
          </a:xfrm>
        </p:spPr>
        <p:txBody>
          <a:bodyPr>
            <a:normAutofit/>
          </a:bodyPr>
          <a:lstStyle/>
          <a:p>
            <a:pPr>
              <a:lnSpc>
                <a:spcPct val="90000"/>
              </a:lnSpc>
            </a:pPr>
            <a:r>
              <a:rPr lang="en-AU" sz="3000">
                <a:solidFill>
                  <a:srgbClr val="EBEBEB"/>
                </a:solidFill>
              </a:rPr>
              <a:t>(b)</a:t>
            </a:r>
            <a:r>
              <a:rPr lang="en-US" sz="3000">
                <a:solidFill>
                  <a:srgbClr val="EBEBEB"/>
                </a:solidFill>
              </a:rPr>
              <a:t> What are the differences between ‘my‘ and ‘local‘ variables in Perl?</a:t>
            </a:r>
            <a:br>
              <a:rPr lang="en-US" sz="3000">
                <a:solidFill>
                  <a:srgbClr val="EBEBEB"/>
                </a:solidFill>
              </a:rPr>
            </a:br>
            <a:br>
              <a:rPr lang="en-US" sz="3000">
                <a:solidFill>
                  <a:srgbClr val="EBEBEB"/>
                </a:solidFill>
              </a:rPr>
            </a:br>
            <a:endParaRPr lang="en-AU" sz="3000">
              <a:solidFill>
                <a:srgbClr val="EBEBEB"/>
              </a:solidFill>
            </a:endParaRP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4</a:t>
            </a:fld>
            <a:endParaRPr lang="en-AU">
              <a:solidFill>
                <a:srgbClr val="FFFFFF"/>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Scripting Languages</a:t>
            </a:r>
          </a:p>
        </p:txBody>
      </p:sp>
      <p:pic>
        <p:nvPicPr>
          <p:cNvPr id="8" name="Picture 7">
            <a:extLst>
              <a:ext uri="{FF2B5EF4-FFF2-40B4-BE49-F238E27FC236}">
                <a16:creationId xmlns:a16="http://schemas.microsoft.com/office/drawing/2014/main" id="{A2A6102B-32E9-D779-793F-2163390E1385}"/>
              </a:ext>
            </a:extLst>
          </p:cNvPr>
          <p:cNvPicPr>
            <a:picLocks noChangeAspect="1"/>
          </p:cNvPicPr>
          <p:nvPr/>
        </p:nvPicPr>
        <p:blipFill>
          <a:blip r:embed="rId3"/>
          <a:stretch>
            <a:fillRect/>
          </a:stretch>
        </p:blipFill>
        <p:spPr>
          <a:xfrm>
            <a:off x="1487959" y="1113063"/>
            <a:ext cx="5714515" cy="4628758"/>
          </a:xfrm>
          <a:prstGeom prst="roundRect">
            <a:avLst>
              <a:gd name="adj" fmla="val 1858"/>
            </a:avLst>
          </a:prstGeom>
          <a:effectLst>
            <a:outerShdw blurRad="50800" dist="50800" dir="5400000" algn="tl" rotWithShape="0">
              <a:srgbClr val="000000">
                <a:alpha val="43000"/>
              </a:srgbClr>
            </a:outerShdw>
          </a:effectLst>
        </p:spPr>
      </p:pic>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56E21B7A-3783-4D20-B21D-5C73B94F14AC}" type="datetime1">
              <a:rPr lang="en-AU">
                <a:solidFill>
                  <a:schemeClr val="accent1"/>
                </a:solidFill>
              </a:rPr>
              <a:pPr>
                <a:spcAft>
                  <a:spcPts val="600"/>
                </a:spcAft>
              </a:pPr>
              <a:t>29/09/2024</a:t>
            </a:fld>
            <a:endParaRPr lang="en-AU">
              <a:solidFill>
                <a:schemeClr val="accent1"/>
              </a:solidFill>
            </a:endParaRPr>
          </a:p>
        </p:txBody>
      </p:sp>
    </p:spTree>
    <p:extLst>
      <p:ext uri="{BB962C8B-B14F-4D97-AF65-F5344CB8AC3E}">
        <p14:creationId xmlns:p14="http://schemas.microsoft.com/office/powerpoint/2010/main" val="48444177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744929" y="1241266"/>
            <a:ext cx="4798142" cy="3153753"/>
          </a:xfrm>
        </p:spPr>
        <p:txBody>
          <a:bodyPr>
            <a:normAutofit/>
          </a:bodyPr>
          <a:lstStyle/>
          <a:p>
            <a:pPr>
              <a:lnSpc>
                <a:spcPct val="90000"/>
              </a:lnSpc>
            </a:pPr>
            <a:r>
              <a:rPr lang="en-AU" sz="3400" dirty="0">
                <a:solidFill>
                  <a:srgbClr val="EBEBEB"/>
                </a:solidFill>
              </a:rPr>
              <a:t>(c)</a:t>
            </a:r>
            <a:r>
              <a:rPr lang="en-US" sz="3400" dirty="0">
                <a:solidFill>
                  <a:srgbClr val="EBEBEB"/>
                </a:solidFill>
              </a:rPr>
              <a:t> What will be printed by the following Perl script?</a:t>
            </a:r>
            <a:br>
              <a:rPr lang="en-US" sz="3400" dirty="0">
                <a:solidFill>
                  <a:srgbClr val="EBEBEB"/>
                </a:solidFill>
              </a:rPr>
            </a:br>
            <a:br>
              <a:rPr lang="en-US" sz="3400" dirty="0">
                <a:solidFill>
                  <a:srgbClr val="EBEBEB"/>
                </a:solidFill>
              </a:rPr>
            </a:br>
            <a:br>
              <a:rPr lang="en-US" sz="3400" dirty="0">
                <a:solidFill>
                  <a:srgbClr val="EBEBEB"/>
                </a:solidFill>
              </a:rPr>
            </a:br>
            <a:endParaRPr lang="en-AU" sz="3400" dirty="0">
              <a:solidFill>
                <a:srgbClr val="EBEBEB"/>
              </a:solidFill>
            </a:endParaRPr>
          </a:p>
        </p:txBody>
      </p:sp>
      <p:sp>
        <p:nvSpPr>
          <p:cNvPr id="33" name="Rectangle 3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5</a:t>
            </a:fld>
            <a:endParaRPr lang="en-AU">
              <a:solidFill>
                <a:srgbClr val="FFFFFF"/>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Scripting Languages</a:t>
            </a:r>
          </a:p>
        </p:txBody>
      </p:sp>
      <p:pic>
        <p:nvPicPr>
          <p:cNvPr id="7" name="Picture 6">
            <a:extLst>
              <a:ext uri="{FF2B5EF4-FFF2-40B4-BE49-F238E27FC236}">
                <a16:creationId xmlns:a16="http://schemas.microsoft.com/office/drawing/2014/main" id="{093A4E9C-342D-308D-DADC-599F92CD55B9}"/>
              </a:ext>
            </a:extLst>
          </p:cNvPr>
          <p:cNvPicPr>
            <a:picLocks noChangeAspect="1"/>
          </p:cNvPicPr>
          <p:nvPr/>
        </p:nvPicPr>
        <p:blipFill>
          <a:blip r:embed="rId3"/>
          <a:stretch>
            <a:fillRect/>
          </a:stretch>
        </p:blipFill>
        <p:spPr>
          <a:xfrm>
            <a:off x="2202683" y="1113063"/>
            <a:ext cx="2800398" cy="4628758"/>
          </a:xfrm>
          <a:prstGeom prst="roundRect">
            <a:avLst>
              <a:gd name="adj" fmla="val 1858"/>
            </a:avLst>
          </a:prstGeom>
          <a:effectLst>
            <a:outerShdw blurRad="50800" dist="50800" dir="5400000" algn="tl" rotWithShape="0">
              <a:srgbClr val="000000">
                <a:alpha val="43000"/>
              </a:srgbClr>
            </a:outerShdw>
          </a:effectLst>
        </p:spPr>
      </p:pic>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56E21B7A-3783-4D20-B21D-5C73B94F14AC}" type="datetime1">
              <a:rPr lang="en-AU">
                <a:solidFill>
                  <a:schemeClr val="accent1"/>
                </a:solidFill>
              </a:rPr>
              <a:pPr>
                <a:spcAft>
                  <a:spcPts val="600"/>
                </a:spcAft>
              </a:pPr>
              <a:t>29/09/2024</a:t>
            </a:fld>
            <a:endParaRPr lang="en-AU">
              <a:solidFill>
                <a:schemeClr val="accent1"/>
              </a:solidFill>
            </a:endParaRPr>
          </a:p>
        </p:txBody>
      </p:sp>
      <p:pic>
        <p:nvPicPr>
          <p:cNvPr id="10" name="Picture 9">
            <a:extLst>
              <a:ext uri="{FF2B5EF4-FFF2-40B4-BE49-F238E27FC236}">
                <a16:creationId xmlns:a16="http://schemas.microsoft.com/office/drawing/2014/main" id="{92CD7478-BD47-79C7-E4D3-7B80E08F61C6}"/>
              </a:ext>
            </a:extLst>
          </p:cNvPr>
          <p:cNvPicPr>
            <a:picLocks noChangeAspect="1"/>
          </p:cNvPicPr>
          <p:nvPr/>
        </p:nvPicPr>
        <p:blipFill>
          <a:blip r:embed="rId4"/>
          <a:stretch>
            <a:fillRect/>
          </a:stretch>
        </p:blipFill>
        <p:spPr>
          <a:xfrm>
            <a:off x="5855689" y="4395019"/>
            <a:ext cx="5325218" cy="1267002"/>
          </a:xfrm>
          <a:prstGeom prst="rect">
            <a:avLst/>
          </a:prstGeom>
        </p:spPr>
      </p:pic>
    </p:spTree>
    <p:extLst>
      <p:ext uri="{BB962C8B-B14F-4D97-AF65-F5344CB8AC3E}">
        <p14:creationId xmlns:p14="http://schemas.microsoft.com/office/powerpoint/2010/main" val="8584050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48" name="Rectangle 47">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9"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AU"/>
            </a:p>
          </p:txBody>
        </p:sp>
      </p:gr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683171" y="1169773"/>
            <a:ext cx="8825658" cy="2870161"/>
          </a:xfrm>
        </p:spPr>
        <p:txBody>
          <a:bodyPr anchor="b">
            <a:normAutofit/>
          </a:bodyPr>
          <a:lstStyle/>
          <a:p>
            <a:pPr algn="ctr">
              <a:lnSpc>
                <a:spcPct val="90000"/>
              </a:lnSpc>
            </a:pPr>
            <a:r>
              <a:rPr lang="en-AU" sz="3000" dirty="0">
                <a:solidFill>
                  <a:schemeClr val="tx1"/>
                </a:solidFill>
              </a:rPr>
              <a:t>(d)</a:t>
            </a:r>
            <a:r>
              <a:rPr lang="en-US" sz="3000" dirty="0">
                <a:solidFill>
                  <a:schemeClr val="tx1"/>
                </a:solidFill>
              </a:rPr>
              <a:t> Perl tends to be a divisive topic; some people love it and what it is capable of. Others strongly dislike it. Why would this be?</a:t>
            </a:r>
            <a:br>
              <a:rPr lang="en-US" sz="3000" dirty="0">
                <a:solidFill>
                  <a:schemeClr val="tx1"/>
                </a:solidFill>
              </a:rPr>
            </a:br>
            <a:br>
              <a:rPr lang="en-US" sz="3000" dirty="0">
                <a:solidFill>
                  <a:schemeClr val="tx1"/>
                </a:solidFill>
              </a:rPr>
            </a:br>
            <a:br>
              <a:rPr lang="en-US" sz="3000" dirty="0">
                <a:solidFill>
                  <a:schemeClr val="tx1"/>
                </a:solidFill>
              </a:rPr>
            </a:br>
            <a:endParaRPr lang="en-AU" sz="3000" dirty="0">
              <a:solidFill>
                <a:schemeClr val="tx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85740"/>
            <a:ext cx="5437354" cy="304801"/>
          </a:xfrm>
        </p:spPr>
        <p:txBody>
          <a:bodyPr>
            <a:normAutofit/>
          </a:bodyPr>
          <a:lstStyle/>
          <a:p>
            <a:pPr>
              <a:spcAft>
                <a:spcPts val="600"/>
              </a:spcAft>
            </a:pPr>
            <a:r>
              <a:rPr lang="en-AU">
                <a:solidFill>
                  <a:schemeClr val="accent1"/>
                </a:solidFill>
              </a:rPr>
              <a:t>Scripting Languages</a:t>
            </a:r>
          </a:p>
        </p:txBody>
      </p:sp>
      <p:cxnSp>
        <p:nvCxnSpPr>
          <p:cNvPr id="51" name="Straight Connector 50">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7680960" y="6391838"/>
            <a:ext cx="3035531" cy="304799"/>
          </a:xfrm>
        </p:spPr>
        <p:txBody>
          <a:bodyPr>
            <a:normAutofit/>
          </a:bodyPr>
          <a:lstStyle/>
          <a:p>
            <a:pPr algn="r">
              <a:spcAft>
                <a:spcPts val="600"/>
              </a:spcAft>
            </a:pPr>
            <a:fld id="{56E21B7A-3783-4D20-B21D-5C73B94F14AC}" type="datetime1">
              <a:rPr lang="en-AU">
                <a:solidFill>
                  <a:schemeClr val="accent1"/>
                </a:solidFill>
              </a:rPr>
              <a:pPr algn="r">
                <a:spcAft>
                  <a:spcPts val="600"/>
                </a:spcAft>
              </a:pPr>
              <a:t>29/09/2024</a:t>
            </a:fld>
            <a:endParaRPr lang="en-AU">
              <a:solidFill>
                <a:schemeClr val="accent1"/>
              </a:solidFill>
            </a:endParaRP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792691" y="6391838"/>
            <a:ext cx="838199" cy="304799"/>
          </a:xfrm>
        </p:spPr>
        <p:txBody>
          <a:bodyPr anchor="t">
            <a:normAutofit/>
          </a:bodyPr>
          <a:lstStyle/>
          <a:p>
            <a:pPr algn="r">
              <a:spcAft>
                <a:spcPts val="600"/>
              </a:spcAft>
            </a:pPr>
            <a:fld id="{79C8118C-B0E9-40CC-BD15-62B7C6C50112}" type="slidenum">
              <a:rPr lang="en-AU" sz="1000">
                <a:solidFill>
                  <a:schemeClr val="accent1"/>
                </a:solidFill>
              </a:rPr>
              <a:pPr algn="r">
                <a:spcAft>
                  <a:spcPts val="600"/>
                </a:spcAft>
              </a:pPr>
              <a:t>6</a:t>
            </a:fld>
            <a:endParaRPr lang="en-AU" sz="1000">
              <a:solidFill>
                <a:schemeClr val="accent1"/>
              </a:solidFill>
            </a:endParaRPr>
          </a:p>
        </p:txBody>
      </p:sp>
    </p:spTree>
    <p:extLst>
      <p:ext uri="{BB962C8B-B14F-4D97-AF65-F5344CB8AC3E}">
        <p14:creationId xmlns:p14="http://schemas.microsoft.com/office/powerpoint/2010/main" val="370715191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154955" y="2099733"/>
            <a:ext cx="6202578" cy="2677648"/>
          </a:xfrm>
        </p:spPr>
        <p:txBody>
          <a:bodyPr>
            <a:normAutofit/>
          </a:bodyPr>
          <a:lstStyle/>
          <a:p>
            <a:pPr>
              <a:lnSpc>
                <a:spcPct val="90000"/>
              </a:lnSpc>
            </a:pPr>
            <a:r>
              <a:rPr lang="en-AU" sz="3700"/>
              <a:t>(e) What is ‘Duck typing’?</a:t>
            </a:r>
            <a:br>
              <a:rPr lang="en-AU" sz="3700"/>
            </a:br>
            <a:br>
              <a:rPr lang="en-AU" sz="3700"/>
            </a:br>
            <a:br>
              <a:rPr lang="en-US" sz="3700"/>
            </a:br>
            <a:br>
              <a:rPr lang="en-US" sz="3700"/>
            </a:br>
            <a:endParaRPr lang="en-AU" sz="3700"/>
          </a:p>
        </p:txBody>
      </p:sp>
      <p:pic>
        <p:nvPicPr>
          <p:cNvPr id="7" name="Picture 6">
            <a:extLst>
              <a:ext uri="{FF2B5EF4-FFF2-40B4-BE49-F238E27FC236}">
                <a16:creationId xmlns:a16="http://schemas.microsoft.com/office/drawing/2014/main" id="{18E99611-ACDA-1048-19DA-A80B12931BC7}"/>
              </a:ext>
            </a:extLst>
          </p:cNvPr>
          <p:cNvPicPr>
            <a:picLocks noChangeAspect="1"/>
          </p:cNvPicPr>
          <p:nvPr/>
        </p:nvPicPr>
        <p:blipFill>
          <a:blip r:embed="rId3"/>
          <a:srcRect t="2509" r="-3" b="3089"/>
          <a:stretch/>
        </p:blipFill>
        <p:spPr>
          <a:xfrm>
            <a:off x="8038005" y="471948"/>
            <a:ext cx="3677632" cy="5909207"/>
          </a:xfrm>
          <a:prstGeom prst="rect">
            <a:avLst/>
          </a:prstGeom>
          <a:ln>
            <a:noFill/>
          </a:ln>
        </p:spPr>
      </p:pic>
      <p:sp>
        <p:nvSpPr>
          <p:cNvPr id="47" name="Rectangle 46">
            <a:extLst>
              <a:ext uri="{FF2B5EF4-FFF2-40B4-BE49-F238E27FC236}">
                <a16:creationId xmlns:a16="http://schemas.microsoft.com/office/drawing/2014/main" id="{F56FB35D-9507-4E18-883E-A61D9FDE2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52540" y="295729"/>
            <a:ext cx="838199" cy="767687"/>
          </a:xfrm>
        </p:spPr>
        <p:txBody>
          <a:bodyPr>
            <a:normAutofit/>
          </a:bodyPr>
          <a:lstStyle/>
          <a:p>
            <a:pPr>
              <a:spcAft>
                <a:spcPts val="600"/>
              </a:spcAft>
            </a:pPr>
            <a:fld id="{79C8118C-B0E9-40CC-BD15-62B7C6C50112}" type="slidenum">
              <a:rPr lang="en-AU"/>
              <a:pPr>
                <a:spcAft>
                  <a:spcPts val="600"/>
                </a:spcAft>
              </a:pPr>
              <a:t>7</a:t>
            </a:fld>
            <a:endParaRPr lang="en-AU"/>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Scripting Languages</a:t>
            </a: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56E21B7A-3783-4D20-B21D-5C73B94F14AC}" type="datetime1">
              <a:rPr lang="en-AU">
                <a:solidFill>
                  <a:schemeClr val="accent1"/>
                </a:solidFill>
              </a:rPr>
              <a:pPr>
                <a:spcAft>
                  <a:spcPts val="600"/>
                </a:spcAft>
              </a:pPr>
              <a:t>29/09/2024</a:t>
            </a:fld>
            <a:endParaRPr lang="en-AU">
              <a:solidFill>
                <a:schemeClr val="accent1"/>
              </a:solidFill>
            </a:endParaRPr>
          </a:p>
        </p:txBody>
      </p:sp>
    </p:spTree>
    <p:extLst>
      <p:ext uri="{BB962C8B-B14F-4D97-AF65-F5344CB8AC3E}">
        <p14:creationId xmlns:p14="http://schemas.microsoft.com/office/powerpoint/2010/main" val="240053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53" name="Rectangle 52">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4"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AU"/>
            </a:p>
          </p:txBody>
        </p:sp>
      </p:gr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3750393" y="1449324"/>
            <a:ext cx="5171185" cy="4189475"/>
          </a:xfrm>
        </p:spPr>
        <p:txBody>
          <a:bodyPr anchor="t">
            <a:normAutofit/>
          </a:bodyPr>
          <a:lstStyle/>
          <a:p>
            <a:pPr>
              <a:lnSpc>
                <a:spcPct val="90000"/>
              </a:lnSpc>
            </a:pPr>
            <a:r>
              <a:rPr lang="en-AU" sz="2600" dirty="0">
                <a:solidFill>
                  <a:schemeClr val="tx1"/>
                </a:solidFill>
              </a:rPr>
              <a:t>(f) </a:t>
            </a:r>
            <a:r>
              <a:rPr lang="en-US" sz="2600" dirty="0">
                <a:solidFill>
                  <a:schemeClr val="tx1"/>
                </a:solidFill>
              </a:rPr>
              <a:t>Ruby is used in several places, including for web development. In fact, Twitter was implemented in part with Ruby (although parts of since been rewritten to Scala). What about Ruby makes it suitable for these purposes? In what circumstances might it not be suitable?</a:t>
            </a:r>
            <a:br>
              <a:rPr lang="en-US" sz="2600" dirty="0">
                <a:solidFill>
                  <a:schemeClr val="tx1"/>
                </a:solidFill>
              </a:rPr>
            </a:br>
            <a:endParaRPr lang="en-AU" sz="2600" dirty="0">
              <a:solidFill>
                <a:schemeClr val="tx1"/>
              </a:solidFill>
            </a:endParaRPr>
          </a:p>
        </p:txBody>
      </p:sp>
      <p:sp>
        <p:nvSpPr>
          <p:cNvPr id="56" name="Rectangle 55">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52540"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8</a:t>
            </a:fld>
            <a:endParaRPr lang="en-AU">
              <a:solidFill>
                <a:srgbClr val="FFFFFF"/>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rot="5400000">
            <a:off x="9111606" y="2839601"/>
            <a:ext cx="3085354" cy="304799"/>
          </a:xfrm>
        </p:spPr>
        <p:txBody>
          <a:bodyPr>
            <a:normAutofit/>
          </a:bodyPr>
          <a:lstStyle/>
          <a:p>
            <a:pPr>
              <a:spcAft>
                <a:spcPts val="600"/>
              </a:spcAft>
            </a:pPr>
            <a:fld id="{56E21B7A-3783-4D20-B21D-5C73B94F14AC}" type="datetime1">
              <a:rPr lang="en-AU">
                <a:solidFill>
                  <a:schemeClr val="tx1"/>
                </a:solidFill>
              </a:rPr>
              <a:pPr>
                <a:spcAft>
                  <a:spcPts val="600"/>
                </a:spcAft>
              </a:pPr>
              <a:t>29/09/2024</a:t>
            </a:fld>
            <a:endParaRPr lang="en-AU">
              <a:solidFill>
                <a:schemeClr val="tx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rot="5400000">
            <a:off x="8951976" y="3227832"/>
            <a:ext cx="3859795" cy="304801"/>
          </a:xfrm>
        </p:spPr>
        <p:txBody>
          <a:bodyPr>
            <a:normAutofit/>
          </a:bodyPr>
          <a:lstStyle/>
          <a:p>
            <a:pPr>
              <a:spcAft>
                <a:spcPts val="600"/>
              </a:spcAft>
            </a:pPr>
            <a:r>
              <a:rPr lang="en-AU">
                <a:solidFill>
                  <a:schemeClr val="tx1"/>
                </a:solidFill>
              </a:rPr>
              <a:t>Scripting Languages</a:t>
            </a:r>
          </a:p>
        </p:txBody>
      </p:sp>
    </p:spTree>
    <p:extLst>
      <p:ext uri="{BB962C8B-B14F-4D97-AF65-F5344CB8AC3E}">
        <p14:creationId xmlns:p14="http://schemas.microsoft.com/office/powerpoint/2010/main" val="5840666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49975" y="4517136"/>
            <a:ext cx="9453911" cy="1174947"/>
          </a:xfrm>
        </p:spPr>
        <p:txBody>
          <a:bodyPr>
            <a:normAutofit/>
          </a:bodyPr>
          <a:lstStyle/>
          <a:p>
            <a:pPr>
              <a:lnSpc>
                <a:spcPct val="90000"/>
              </a:lnSpc>
            </a:pPr>
            <a:r>
              <a:rPr lang="en-AU" sz="1500"/>
              <a:t>(g) </a:t>
            </a:r>
            <a:r>
              <a:rPr lang="en-US" sz="1500"/>
              <a:t>Compare private access for methods and attributes in Ruby and Python.</a:t>
            </a:r>
            <a:br>
              <a:rPr lang="en-US" sz="1500"/>
            </a:br>
            <a:br>
              <a:rPr lang="en-US" sz="1500"/>
            </a:br>
            <a:endParaRPr lang="en-AU" sz="1500"/>
          </a:p>
        </p:txBody>
      </p:sp>
      <p:pic>
        <p:nvPicPr>
          <p:cNvPr id="7" name="Picture 6">
            <a:extLst>
              <a:ext uri="{FF2B5EF4-FFF2-40B4-BE49-F238E27FC236}">
                <a16:creationId xmlns:a16="http://schemas.microsoft.com/office/drawing/2014/main" id="{5C2D10F2-C002-73FC-AF72-DFA9EB97B976}"/>
              </a:ext>
            </a:extLst>
          </p:cNvPr>
          <p:cNvPicPr>
            <a:picLocks noChangeAspect="1"/>
          </p:cNvPicPr>
          <p:nvPr/>
        </p:nvPicPr>
        <p:blipFill>
          <a:blip r:embed="rId3"/>
          <a:stretch>
            <a:fillRect/>
          </a:stretch>
        </p:blipFill>
        <p:spPr>
          <a:xfrm>
            <a:off x="1659685" y="730726"/>
            <a:ext cx="2752976" cy="3506977"/>
          </a:xfrm>
          <a:prstGeom prst="roundRect">
            <a:avLst>
              <a:gd name="adj" fmla="val 1858"/>
            </a:avLst>
          </a:prstGeom>
          <a:effectLst/>
        </p:spPr>
      </p:pic>
      <p:pic>
        <p:nvPicPr>
          <p:cNvPr id="9" name="Picture 8">
            <a:extLst>
              <a:ext uri="{FF2B5EF4-FFF2-40B4-BE49-F238E27FC236}">
                <a16:creationId xmlns:a16="http://schemas.microsoft.com/office/drawing/2014/main" id="{51032795-76EF-3874-A0FB-DAC00AF28C26}"/>
              </a:ext>
            </a:extLst>
          </p:cNvPr>
          <p:cNvPicPr>
            <a:picLocks noChangeAspect="1"/>
          </p:cNvPicPr>
          <p:nvPr/>
        </p:nvPicPr>
        <p:blipFill>
          <a:blip r:embed="rId4"/>
          <a:stretch>
            <a:fillRect/>
          </a:stretch>
        </p:blipFill>
        <p:spPr>
          <a:xfrm>
            <a:off x="5610696" y="730726"/>
            <a:ext cx="4383722" cy="3506977"/>
          </a:xfrm>
          <a:prstGeom prst="roundRect">
            <a:avLst>
              <a:gd name="adj" fmla="val 1858"/>
            </a:avLst>
          </a:prstGeom>
          <a:effectLst/>
        </p:spPr>
      </p:pic>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pPr>
                <a:spcAft>
                  <a:spcPts val="600"/>
                </a:spcAft>
              </a:pPr>
              <a:t>9</a:t>
            </a:fld>
            <a:endParaRPr lang="en-AU"/>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Scripting Languages</a:t>
            </a: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56E21B7A-3783-4D20-B21D-5C73B94F14AC}" type="datetime1">
              <a:rPr lang="en-AU">
                <a:solidFill>
                  <a:schemeClr val="accent1">
                    <a:alpha val="60000"/>
                  </a:schemeClr>
                </a:solidFill>
              </a:rPr>
              <a:pPr>
                <a:spcAft>
                  <a:spcPts val="600"/>
                </a:spcAft>
              </a:pPr>
              <a:t>29/09/2024</a:t>
            </a:fld>
            <a:endParaRPr lang="en-AU">
              <a:solidFill>
                <a:schemeClr val="accent1">
                  <a:alpha val="60000"/>
                </a:schemeClr>
              </a:solidFill>
            </a:endParaRPr>
          </a:p>
        </p:txBody>
      </p:sp>
    </p:spTree>
    <p:extLst>
      <p:ext uri="{BB962C8B-B14F-4D97-AF65-F5344CB8AC3E}">
        <p14:creationId xmlns:p14="http://schemas.microsoft.com/office/powerpoint/2010/main" val="125092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3750</TotalTime>
  <Words>2562</Words>
  <Application>Microsoft Office PowerPoint</Application>
  <PresentationFormat>Widescreen</PresentationFormat>
  <Paragraphs>228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__fkGroteskNeue_598ab8</vt:lpstr>
      <vt:lpstr>Aptos</vt:lpstr>
      <vt:lpstr>Arial</vt:lpstr>
      <vt:lpstr>Century Gothic</vt:lpstr>
      <vt:lpstr>Wingdings 3</vt:lpstr>
      <vt:lpstr>Ion Boardroom</vt:lpstr>
      <vt:lpstr>Scripting Languages </vt:lpstr>
      <vt:lpstr>Discussion </vt:lpstr>
      <vt:lpstr>(a) What are the advantages and disadvantages of the way Perl passes parameters? </vt:lpstr>
      <vt:lpstr>(b) What are the differences between ‘my‘ and ‘local‘ variables in Perl?  </vt:lpstr>
      <vt:lpstr>(c) What will be printed by the following Perl script?   </vt:lpstr>
      <vt:lpstr>(d) Perl tends to be a divisive topic; some people love it and what it is capable of. Others strongly dislike it. Why would this be?   </vt:lpstr>
      <vt:lpstr>(e) What is ‘Duck typing’?    </vt:lpstr>
      <vt:lpstr>(f) Ruby is used in several places, including for web development. In fact, Twitter was implemented in part with Ruby (although parts of since been rewritten to Scala). What about Ruby makes it suitable for these purposes? In what circumstances might it not be suitable? </vt:lpstr>
      <vt:lpstr>(g) Compare private access for methods and attributes in Ruby and Python.  </vt:lpstr>
      <vt:lpstr>(h) How do you declare a public instance variable in Ruby?   </vt:lpstr>
      <vt:lpstr>(i) Some shell languages support arithmetic and some do not. Discuss why this might be.    </vt:lpstr>
      <vt:lpstr>(j) Shell languages provide many features that general-purpose languages have, but are not typically used for large programs themselves. Why?      </vt:lpstr>
      <vt:lpstr>Programming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XU</dc:creator>
  <cp:lastModifiedBy>Jinguo Xu</cp:lastModifiedBy>
  <cp:revision>4</cp:revision>
  <dcterms:created xsi:type="dcterms:W3CDTF">2024-08-24T10:46:52Z</dcterms:created>
  <dcterms:modified xsi:type="dcterms:W3CDTF">2024-09-29T08:55:54Z</dcterms:modified>
</cp:coreProperties>
</file>