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7"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B33BD-9B9B-41A6-9D37-CD312523D173}" v="62" dt="2024-08-28T04:23:13.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49290" autoAdjust="0"/>
  </p:normalViewPr>
  <p:slideViewPr>
    <p:cSldViewPr snapToGrid="0" showGuides="1">
      <p:cViewPr varScale="1">
        <p:scale>
          <a:sx n="50" d="100"/>
          <a:sy n="50" d="100"/>
        </p:scale>
        <p:origin x="1720" y="32"/>
      </p:cViewPr>
      <p:guideLst>
        <p:guide orient="horz" pos="2137"/>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XU" userId="c13a2f49-460d-45ce-888c-77bd41a008e8" providerId="ADAL" clId="{3F9B33BD-9B9B-41A6-9D37-CD312523D173}"/>
    <pc:docChg chg="undo redo custSel addSld delSld modSld sldOrd modMainMaster">
      <pc:chgData name="David XU" userId="c13a2f49-460d-45ce-888c-77bd41a008e8" providerId="ADAL" clId="{3F9B33BD-9B9B-41A6-9D37-CD312523D173}" dt="2024-08-28T04:49:13.525" v="670" actId="108"/>
      <pc:docMkLst>
        <pc:docMk/>
      </pc:docMkLst>
      <pc:sldChg chg="delSp modSp mod">
        <pc:chgData name="David XU" userId="c13a2f49-460d-45ce-888c-77bd41a008e8" providerId="ADAL" clId="{3F9B33BD-9B9B-41A6-9D37-CD312523D173}" dt="2024-08-24T10:51:24.403" v="113" actId="478"/>
        <pc:sldMkLst>
          <pc:docMk/>
          <pc:sldMk cId="3656471215" sldId="256"/>
        </pc:sldMkLst>
        <pc:spChg chg="mod">
          <ac:chgData name="David XU" userId="c13a2f49-460d-45ce-888c-77bd41a008e8" providerId="ADAL" clId="{3F9B33BD-9B9B-41A6-9D37-CD312523D173}" dt="2024-08-24T10:51:13.420" v="111" actId="20577"/>
          <ac:spMkLst>
            <pc:docMk/>
            <pc:sldMk cId="3656471215" sldId="256"/>
            <ac:spMk id="2" creationId="{8059C853-3F69-524F-0180-642DF398A5A8}"/>
          </ac:spMkLst>
        </pc:spChg>
        <pc:spChg chg="del mod">
          <ac:chgData name="David XU" userId="c13a2f49-460d-45ce-888c-77bd41a008e8" providerId="ADAL" clId="{3F9B33BD-9B9B-41A6-9D37-CD312523D173}" dt="2024-08-24T10:51:24.403" v="113" actId="478"/>
          <ac:spMkLst>
            <pc:docMk/>
            <pc:sldMk cId="3656471215" sldId="256"/>
            <ac:spMk id="3" creationId="{1AFE9257-7A2A-5251-8068-DD881DB153D6}"/>
          </ac:spMkLst>
        </pc:spChg>
      </pc:sldChg>
      <pc:sldChg chg="modSp add mod ord setBg">
        <pc:chgData name="David XU" userId="c13a2f49-460d-45ce-888c-77bd41a008e8" providerId="ADAL" clId="{3F9B33BD-9B9B-41A6-9D37-CD312523D173}" dt="2024-08-26T02:25:10.815" v="626" actId="20577"/>
        <pc:sldMkLst>
          <pc:docMk/>
          <pc:sldMk cId="4219806195" sldId="257"/>
        </pc:sldMkLst>
        <pc:spChg chg="mod">
          <ac:chgData name="David XU" userId="c13a2f49-460d-45ce-888c-77bd41a008e8" providerId="ADAL" clId="{3F9B33BD-9B9B-41A6-9D37-CD312523D173}" dt="2024-08-26T02:25:10.815" v="626" actId="20577"/>
          <ac:spMkLst>
            <pc:docMk/>
            <pc:sldMk cId="4219806195" sldId="257"/>
            <ac:spMk id="3" creationId="{1AFE9257-7A2A-5251-8068-DD881DB153D6}"/>
          </ac:spMkLst>
        </pc:spChg>
      </pc:sldChg>
      <pc:sldChg chg="modSp add mod modNotesTx">
        <pc:chgData name="David XU" userId="c13a2f49-460d-45ce-888c-77bd41a008e8" providerId="ADAL" clId="{3F9B33BD-9B9B-41A6-9D37-CD312523D173}" dt="2024-08-28T04:18:49.400" v="662" actId="108"/>
        <pc:sldMkLst>
          <pc:docMk/>
          <pc:sldMk cId="3102856049" sldId="258"/>
        </pc:sldMkLst>
        <pc:spChg chg="mod">
          <ac:chgData name="David XU" userId="c13a2f49-460d-45ce-888c-77bd41a008e8" providerId="ADAL" clId="{3F9B33BD-9B9B-41A6-9D37-CD312523D173}" dt="2024-08-24T11:03:54.744" v="236" actId="255"/>
          <ac:spMkLst>
            <pc:docMk/>
            <pc:sldMk cId="3102856049" sldId="258"/>
            <ac:spMk id="2" creationId="{8059C853-3F69-524F-0180-642DF398A5A8}"/>
          </ac:spMkLst>
        </pc:spChg>
      </pc:sldChg>
      <pc:sldChg chg="modSp add mod modNotesTx">
        <pc:chgData name="David XU" userId="c13a2f49-460d-45ce-888c-77bd41a008e8" providerId="ADAL" clId="{3F9B33BD-9B9B-41A6-9D37-CD312523D173}" dt="2024-08-28T04:18:55.649" v="663" actId="108"/>
        <pc:sldMkLst>
          <pc:docMk/>
          <pc:sldMk cId="1146288320" sldId="259"/>
        </pc:sldMkLst>
        <pc:spChg chg="mod">
          <ac:chgData name="David XU" userId="c13a2f49-460d-45ce-888c-77bd41a008e8" providerId="ADAL" clId="{3F9B33BD-9B9B-41A6-9D37-CD312523D173}" dt="2024-08-24T11:04:26.638" v="237" actId="255"/>
          <ac:spMkLst>
            <pc:docMk/>
            <pc:sldMk cId="1146288320" sldId="259"/>
            <ac:spMk id="2" creationId="{8059C853-3F69-524F-0180-642DF398A5A8}"/>
          </ac:spMkLst>
        </pc:spChg>
      </pc:sldChg>
      <pc:sldChg chg="add del">
        <pc:chgData name="David XU" userId="c13a2f49-460d-45ce-888c-77bd41a008e8" providerId="ADAL" clId="{3F9B33BD-9B9B-41A6-9D37-CD312523D173}" dt="2024-08-24T11:00:53.284" v="175" actId="2890"/>
        <pc:sldMkLst>
          <pc:docMk/>
          <pc:sldMk cId="2510303682" sldId="259"/>
        </pc:sldMkLst>
      </pc:sldChg>
      <pc:sldChg chg="addSp modSp add mod setBg modNotesTx">
        <pc:chgData name="David XU" userId="c13a2f49-460d-45ce-888c-77bd41a008e8" providerId="ADAL" clId="{3F9B33BD-9B9B-41A6-9D37-CD312523D173}" dt="2024-08-28T04:18:59.743" v="664" actId="108"/>
        <pc:sldMkLst>
          <pc:docMk/>
          <pc:sldMk cId="3871825467" sldId="260"/>
        </pc:sldMkLst>
        <pc:spChg chg="mod">
          <ac:chgData name="David XU" userId="c13a2f49-460d-45ce-888c-77bd41a008e8" providerId="ADAL" clId="{3F9B33BD-9B9B-41A6-9D37-CD312523D173}" dt="2024-08-25T15:15:33.394" v="447" actId="26606"/>
          <ac:spMkLst>
            <pc:docMk/>
            <pc:sldMk cId="3871825467" sldId="260"/>
            <ac:spMk id="2" creationId="{8059C853-3F69-524F-0180-642DF398A5A8}"/>
          </ac:spMkLst>
        </pc:spChg>
        <pc:spChg chg="mod ord">
          <ac:chgData name="David XU" userId="c13a2f49-460d-45ce-888c-77bd41a008e8" providerId="ADAL" clId="{3F9B33BD-9B9B-41A6-9D37-CD312523D173}" dt="2024-08-25T15:15:33.394" v="447" actId="26606"/>
          <ac:spMkLst>
            <pc:docMk/>
            <pc:sldMk cId="3871825467" sldId="260"/>
            <ac:spMk id="3" creationId="{F320D523-811D-89FE-9F4C-D48BD6472BB7}"/>
          </ac:spMkLst>
        </pc:spChg>
        <pc:spChg chg="mod ord">
          <ac:chgData name="David XU" userId="c13a2f49-460d-45ce-888c-77bd41a008e8" providerId="ADAL" clId="{3F9B33BD-9B9B-41A6-9D37-CD312523D173}" dt="2024-08-25T15:15:33.394" v="447" actId="26606"/>
          <ac:spMkLst>
            <pc:docMk/>
            <pc:sldMk cId="3871825467" sldId="260"/>
            <ac:spMk id="4" creationId="{C6982990-536A-FCEC-B633-D4D245FFA03F}"/>
          </ac:spMkLst>
        </pc:spChg>
        <pc:spChg chg="mod ord">
          <ac:chgData name="David XU" userId="c13a2f49-460d-45ce-888c-77bd41a008e8" providerId="ADAL" clId="{3F9B33BD-9B9B-41A6-9D37-CD312523D173}" dt="2024-08-25T15:15:33.394" v="447" actId="26606"/>
          <ac:spMkLst>
            <pc:docMk/>
            <pc:sldMk cId="3871825467" sldId="260"/>
            <ac:spMk id="5" creationId="{76283C54-D4CF-A2DC-7607-9DD530CE885D}"/>
          </ac:spMkLst>
        </pc:spChg>
        <pc:picChg chg="add mod ord">
          <ac:chgData name="David XU" userId="c13a2f49-460d-45ce-888c-77bd41a008e8" providerId="ADAL" clId="{3F9B33BD-9B9B-41A6-9D37-CD312523D173}" dt="2024-08-25T15:15:33.394" v="447" actId="26606"/>
          <ac:picMkLst>
            <pc:docMk/>
            <pc:sldMk cId="3871825467" sldId="260"/>
            <ac:picMk id="7" creationId="{6CBB186F-46EB-E170-D367-AF5768A2B485}"/>
          </ac:picMkLst>
        </pc:picChg>
        <pc:picChg chg="add mod">
          <ac:chgData name="David XU" userId="c13a2f49-460d-45ce-888c-77bd41a008e8" providerId="ADAL" clId="{3F9B33BD-9B9B-41A6-9D37-CD312523D173}" dt="2024-08-25T15:15:33.394" v="447" actId="26606"/>
          <ac:picMkLst>
            <pc:docMk/>
            <pc:sldMk cId="3871825467" sldId="260"/>
            <ac:picMk id="9" creationId="{F9FB4861-DD51-3C60-219A-A6E563E78FFB}"/>
          </ac:picMkLst>
        </pc:picChg>
      </pc:sldChg>
      <pc:sldChg chg="delSp modSp add mod modNotesTx">
        <pc:chgData name="David XU" userId="c13a2f49-460d-45ce-888c-77bd41a008e8" providerId="ADAL" clId="{3F9B33BD-9B9B-41A6-9D37-CD312523D173}" dt="2024-08-28T04:19:05.353" v="665" actId="108"/>
        <pc:sldMkLst>
          <pc:docMk/>
          <pc:sldMk cId="2009752683" sldId="261"/>
        </pc:sldMkLst>
        <pc:spChg chg="mod">
          <ac:chgData name="David XU" userId="c13a2f49-460d-45ce-888c-77bd41a008e8" providerId="ADAL" clId="{3F9B33BD-9B9B-41A6-9D37-CD312523D173}" dt="2024-08-24T11:13:07.791" v="255" actId="20577"/>
          <ac:spMkLst>
            <pc:docMk/>
            <pc:sldMk cId="2009752683" sldId="261"/>
            <ac:spMk id="2" creationId="{8059C853-3F69-524F-0180-642DF398A5A8}"/>
          </ac:spMkLst>
        </pc:spChg>
        <pc:picChg chg="del">
          <ac:chgData name="David XU" userId="c13a2f49-460d-45ce-888c-77bd41a008e8" providerId="ADAL" clId="{3F9B33BD-9B9B-41A6-9D37-CD312523D173}" dt="2024-08-24T11:13:00.773" v="252" actId="478"/>
          <ac:picMkLst>
            <pc:docMk/>
            <pc:sldMk cId="2009752683" sldId="261"/>
            <ac:picMk id="7" creationId="{6CBB186F-46EB-E170-D367-AF5768A2B485}"/>
          </ac:picMkLst>
        </pc:picChg>
        <pc:picChg chg="del">
          <ac:chgData name="David XU" userId="c13a2f49-460d-45ce-888c-77bd41a008e8" providerId="ADAL" clId="{3F9B33BD-9B9B-41A6-9D37-CD312523D173}" dt="2024-08-24T11:13:01.568" v="253" actId="478"/>
          <ac:picMkLst>
            <pc:docMk/>
            <pc:sldMk cId="2009752683" sldId="261"/>
            <ac:picMk id="9" creationId="{F9FB4861-DD51-3C60-219A-A6E563E78FFB}"/>
          </ac:picMkLst>
        </pc:picChg>
      </pc:sldChg>
      <pc:sldChg chg="modSp add mod modNotesTx">
        <pc:chgData name="David XU" userId="c13a2f49-460d-45ce-888c-77bd41a008e8" providerId="ADAL" clId="{3F9B33BD-9B9B-41A6-9D37-CD312523D173}" dt="2024-08-28T04:19:10.427" v="666" actId="108"/>
        <pc:sldMkLst>
          <pc:docMk/>
          <pc:sldMk cId="621505167" sldId="262"/>
        </pc:sldMkLst>
        <pc:spChg chg="mod">
          <ac:chgData name="David XU" userId="c13a2f49-460d-45ce-888c-77bd41a008e8" providerId="ADAL" clId="{3F9B33BD-9B9B-41A6-9D37-CD312523D173}" dt="2024-08-24T11:14:42.550" v="261" actId="20577"/>
          <ac:spMkLst>
            <pc:docMk/>
            <pc:sldMk cId="621505167" sldId="262"/>
            <ac:spMk id="2" creationId="{8059C853-3F69-524F-0180-642DF398A5A8}"/>
          </ac:spMkLst>
        </pc:spChg>
      </pc:sldChg>
      <pc:sldChg chg="addSp delSp modSp add mod setBg addAnim modNotesTx">
        <pc:chgData name="David XU" userId="c13a2f49-460d-45ce-888c-77bd41a008e8" providerId="ADAL" clId="{3F9B33BD-9B9B-41A6-9D37-CD312523D173}" dt="2024-08-28T04:19:14.646" v="667" actId="108"/>
        <pc:sldMkLst>
          <pc:docMk/>
          <pc:sldMk cId="781331252" sldId="263"/>
        </pc:sldMkLst>
        <pc:spChg chg="mod">
          <ac:chgData name="David XU" userId="c13a2f49-460d-45ce-888c-77bd41a008e8" providerId="ADAL" clId="{3F9B33BD-9B9B-41A6-9D37-CD312523D173}" dt="2024-08-24T15:23:00.462" v="351" actId="962"/>
          <ac:spMkLst>
            <pc:docMk/>
            <pc:sldMk cId="781331252" sldId="263"/>
            <ac:spMk id="2" creationId="{8059C853-3F69-524F-0180-642DF398A5A8}"/>
          </ac:spMkLst>
        </pc:spChg>
        <pc:spChg chg="mod ord">
          <ac:chgData name="David XU" userId="c13a2f49-460d-45ce-888c-77bd41a008e8" providerId="ADAL" clId="{3F9B33BD-9B9B-41A6-9D37-CD312523D173}" dt="2024-08-24T15:22:54.673" v="348" actId="26606"/>
          <ac:spMkLst>
            <pc:docMk/>
            <pc:sldMk cId="781331252" sldId="263"/>
            <ac:spMk id="3" creationId="{F320D523-811D-89FE-9F4C-D48BD6472BB7}"/>
          </ac:spMkLst>
        </pc:spChg>
        <pc:spChg chg="mod ord">
          <ac:chgData name="David XU" userId="c13a2f49-460d-45ce-888c-77bd41a008e8" providerId="ADAL" clId="{3F9B33BD-9B9B-41A6-9D37-CD312523D173}" dt="2024-08-24T15:22:54.673" v="348" actId="26606"/>
          <ac:spMkLst>
            <pc:docMk/>
            <pc:sldMk cId="781331252" sldId="263"/>
            <ac:spMk id="4" creationId="{C6982990-536A-FCEC-B633-D4D245FFA03F}"/>
          </ac:spMkLst>
        </pc:spChg>
        <pc:spChg chg="mod">
          <ac:chgData name="David XU" userId="c13a2f49-460d-45ce-888c-77bd41a008e8" providerId="ADAL" clId="{3F9B33BD-9B9B-41A6-9D37-CD312523D173}" dt="2024-08-24T15:22:54.673" v="348" actId="26606"/>
          <ac:spMkLst>
            <pc:docMk/>
            <pc:sldMk cId="781331252" sldId="263"/>
            <ac:spMk id="5" creationId="{76283C54-D4CF-A2DC-7607-9DD530CE885D}"/>
          </ac:spMkLst>
        </pc:spChg>
        <pc:spChg chg="add">
          <ac:chgData name="David XU" userId="c13a2f49-460d-45ce-888c-77bd41a008e8" providerId="ADAL" clId="{3F9B33BD-9B9B-41A6-9D37-CD312523D173}" dt="2024-08-24T15:22:54.673" v="348" actId="26606"/>
          <ac:spMkLst>
            <pc:docMk/>
            <pc:sldMk cId="781331252" sldId="263"/>
            <ac:spMk id="12" creationId="{2D529E20-662F-4915-ACD7-970C026FDB7F}"/>
          </ac:spMkLst>
        </pc:spChg>
        <pc:spChg chg="add">
          <ac:chgData name="David XU" userId="c13a2f49-460d-45ce-888c-77bd41a008e8" providerId="ADAL" clId="{3F9B33BD-9B9B-41A6-9D37-CD312523D173}" dt="2024-08-24T15:22:54.673" v="348" actId="26606"/>
          <ac:spMkLst>
            <pc:docMk/>
            <pc:sldMk cId="781331252" sldId="263"/>
            <ac:spMk id="14" creationId="{1AD5EB79-7F9A-4BBC-92A5-188382CBA1B6}"/>
          </ac:spMkLst>
        </pc:spChg>
        <pc:spChg chg="add">
          <ac:chgData name="David XU" userId="c13a2f49-460d-45ce-888c-77bd41a008e8" providerId="ADAL" clId="{3F9B33BD-9B9B-41A6-9D37-CD312523D173}" dt="2024-08-24T15:22:54.673" v="348" actId="26606"/>
          <ac:spMkLst>
            <pc:docMk/>
            <pc:sldMk cId="781331252" sldId="263"/>
            <ac:spMk id="16" creationId="{B9B8A17F-DC3A-4D9A-AA53-9BFB894CD7BA}"/>
          </ac:spMkLst>
        </pc:spChg>
        <pc:picChg chg="add mod ord">
          <ac:chgData name="David XU" userId="c13a2f49-460d-45ce-888c-77bd41a008e8" providerId="ADAL" clId="{3F9B33BD-9B9B-41A6-9D37-CD312523D173}" dt="2024-08-24T15:23:00.461" v="350" actId="27614"/>
          <ac:picMkLst>
            <pc:docMk/>
            <pc:sldMk cId="781331252" sldId="263"/>
            <ac:picMk id="7" creationId="{319CEE20-2BA8-C293-2D62-87A11D8543FB}"/>
          </ac:picMkLst>
        </pc:picChg>
        <pc:picChg chg="add del">
          <ac:chgData name="David XU" userId="c13a2f49-460d-45ce-888c-77bd41a008e8" providerId="ADAL" clId="{3F9B33BD-9B9B-41A6-9D37-CD312523D173}" dt="2024-08-24T14:16:37.137" v="346" actId="478"/>
          <ac:picMkLst>
            <pc:docMk/>
            <pc:sldMk cId="781331252" sldId="263"/>
            <ac:picMk id="7" creationId="{71236F37-46BE-8278-B090-D287D161AC5A}"/>
          </ac:picMkLst>
        </pc:picChg>
      </pc:sldChg>
      <pc:sldChg chg="delSp modSp add mod modNotesTx">
        <pc:chgData name="David XU" userId="c13a2f49-460d-45ce-888c-77bd41a008e8" providerId="ADAL" clId="{3F9B33BD-9B9B-41A6-9D37-CD312523D173}" dt="2024-08-28T04:18:37.793" v="661" actId="108"/>
        <pc:sldMkLst>
          <pc:docMk/>
          <pc:sldMk cId="948684552" sldId="264"/>
        </pc:sldMkLst>
        <pc:spChg chg="mod">
          <ac:chgData name="David XU" userId="c13a2f49-460d-45ce-888c-77bd41a008e8" providerId="ADAL" clId="{3F9B33BD-9B9B-41A6-9D37-CD312523D173}" dt="2024-08-24T11:18:06.837" v="283" actId="20577"/>
          <ac:spMkLst>
            <pc:docMk/>
            <pc:sldMk cId="948684552" sldId="264"/>
            <ac:spMk id="2" creationId="{8059C853-3F69-524F-0180-642DF398A5A8}"/>
          </ac:spMkLst>
        </pc:spChg>
        <pc:picChg chg="del">
          <ac:chgData name="David XU" userId="c13a2f49-460d-45ce-888c-77bd41a008e8" providerId="ADAL" clId="{3F9B33BD-9B9B-41A6-9D37-CD312523D173}" dt="2024-08-24T11:17:57.740" v="280" actId="478"/>
          <ac:picMkLst>
            <pc:docMk/>
            <pc:sldMk cId="948684552" sldId="264"/>
            <ac:picMk id="7" creationId="{71236F37-46BE-8278-B090-D287D161AC5A}"/>
          </ac:picMkLst>
        </pc:picChg>
      </pc:sldChg>
      <pc:sldChg chg="modSp add mod modNotesTx">
        <pc:chgData name="David XU" userId="c13a2f49-460d-45ce-888c-77bd41a008e8" providerId="ADAL" clId="{3F9B33BD-9B9B-41A6-9D37-CD312523D173}" dt="2024-08-28T04:18:31.994" v="660" actId="108"/>
        <pc:sldMkLst>
          <pc:docMk/>
          <pc:sldMk cId="1510699208" sldId="265"/>
        </pc:sldMkLst>
        <pc:spChg chg="mod">
          <ac:chgData name="David XU" userId="c13a2f49-460d-45ce-888c-77bd41a008e8" providerId="ADAL" clId="{3F9B33BD-9B9B-41A6-9D37-CD312523D173}" dt="2024-08-25T14:37:45.552" v="353" actId="1036"/>
          <ac:spMkLst>
            <pc:docMk/>
            <pc:sldMk cId="1510699208" sldId="265"/>
            <ac:spMk id="2" creationId="{8059C853-3F69-524F-0180-642DF398A5A8}"/>
          </ac:spMkLst>
        </pc:spChg>
      </pc:sldChg>
      <pc:sldChg chg="addSp modSp add mod setBg setClrOvrMap modNotesTx">
        <pc:chgData name="David XU" userId="c13a2f49-460d-45ce-888c-77bd41a008e8" providerId="ADAL" clId="{3F9B33BD-9B9B-41A6-9D37-CD312523D173}" dt="2024-08-28T04:18:27.666" v="659" actId="108"/>
        <pc:sldMkLst>
          <pc:docMk/>
          <pc:sldMk cId="2822338536" sldId="266"/>
        </pc:sldMkLst>
        <pc:spChg chg="mod">
          <ac:chgData name="David XU" userId="c13a2f49-460d-45ce-888c-77bd41a008e8" providerId="ADAL" clId="{3F9B33BD-9B9B-41A6-9D37-CD312523D173}" dt="2024-08-25T15:15:12.440" v="445" actId="26606"/>
          <ac:spMkLst>
            <pc:docMk/>
            <pc:sldMk cId="2822338536" sldId="266"/>
            <ac:spMk id="2" creationId="{8059C853-3F69-524F-0180-642DF398A5A8}"/>
          </ac:spMkLst>
        </pc:spChg>
        <pc:spChg chg="mod ord">
          <ac:chgData name="David XU" userId="c13a2f49-460d-45ce-888c-77bd41a008e8" providerId="ADAL" clId="{3F9B33BD-9B9B-41A6-9D37-CD312523D173}" dt="2024-08-25T15:15:12.440" v="445" actId="26606"/>
          <ac:spMkLst>
            <pc:docMk/>
            <pc:sldMk cId="2822338536" sldId="266"/>
            <ac:spMk id="3" creationId="{F320D523-811D-89FE-9F4C-D48BD6472BB7}"/>
          </ac:spMkLst>
        </pc:spChg>
        <pc:spChg chg="mod ord">
          <ac:chgData name="David XU" userId="c13a2f49-460d-45ce-888c-77bd41a008e8" providerId="ADAL" clId="{3F9B33BD-9B9B-41A6-9D37-CD312523D173}" dt="2024-08-25T15:15:12.440" v="445" actId="26606"/>
          <ac:spMkLst>
            <pc:docMk/>
            <pc:sldMk cId="2822338536" sldId="266"/>
            <ac:spMk id="4" creationId="{C6982990-536A-FCEC-B633-D4D245FFA03F}"/>
          </ac:spMkLst>
        </pc:spChg>
        <pc:spChg chg="mod ord">
          <ac:chgData name="David XU" userId="c13a2f49-460d-45ce-888c-77bd41a008e8" providerId="ADAL" clId="{3F9B33BD-9B9B-41A6-9D37-CD312523D173}" dt="2024-08-25T15:15:12.440" v="445" actId="26606"/>
          <ac:spMkLst>
            <pc:docMk/>
            <pc:sldMk cId="2822338536" sldId="266"/>
            <ac:spMk id="5" creationId="{76283C54-D4CF-A2DC-7607-9DD530CE885D}"/>
          </ac:spMkLst>
        </pc:spChg>
        <pc:spChg chg="add">
          <ac:chgData name="David XU" userId="c13a2f49-460d-45ce-888c-77bd41a008e8" providerId="ADAL" clId="{3F9B33BD-9B9B-41A6-9D37-CD312523D173}" dt="2024-08-25T15:15:12.440" v="445" actId="26606"/>
          <ac:spMkLst>
            <pc:docMk/>
            <pc:sldMk cId="2822338536" sldId="266"/>
            <ac:spMk id="12" creationId="{31D248D0-90D8-4EAF-84EE-DA3868518829}"/>
          </ac:spMkLst>
        </pc:spChg>
        <pc:spChg chg="add">
          <ac:chgData name="David XU" userId="c13a2f49-460d-45ce-888c-77bd41a008e8" providerId="ADAL" clId="{3F9B33BD-9B9B-41A6-9D37-CD312523D173}" dt="2024-08-25T15:15:12.440" v="445" actId="26606"/>
          <ac:spMkLst>
            <pc:docMk/>
            <pc:sldMk cId="2822338536" sldId="266"/>
            <ac:spMk id="14" creationId="{0775805F-9E56-4330-9EA3-04D38DCEC3F1}"/>
          </ac:spMkLst>
        </pc:spChg>
        <pc:picChg chg="add mod">
          <ac:chgData name="David XU" userId="c13a2f49-460d-45ce-888c-77bd41a008e8" providerId="ADAL" clId="{3F9B33BD-9B9B-41A6-9D37-CD312523D173}" dt="2024-08-25T15:15:16.724" v="446" actId="27614"/>
          <ac:picMkLst>
            <pc:docMk/>
            <pc:sldMk cId="2822338536" sldId="266"/>
            <ac:picMk id="7" creationId="{79EEBDA9-5D5B-7C30-9BD0-7B86A4CE98D3}"/>
          </ac:picMkLst>
        </pc:picChg>
      </pc:sldChg>
      <pc:sldChg chg="delSp modSp add mod modNotesTx">
        <pc:chgData name="David XU" userId="c13a2f49-460d-45ce-888c-77bd41a008e8" providerId="ADAL" clId="{3F9B33BD-9B9B-41A6-9D37-CD312523D173}" dt="2024-08-28T04:18:18.187" v="658" actId="108"/>
        <pc:sldMkLst>
          <pc:docMk/>
          <pc:sldMk cId="1104315926" sldId="267"/>
        </pc:sldMkLst>
        <pc:spChg chg="mod">
          <ac:chgData name="David XU" userId="c13a2f49-460d-45ce-888c-77bd41a008e8" providerId="ADAL" clId="{3F9B33BD-9B9B-41A6-9D37-CD312523D173}" dt="2024-08-24T11:29:44.070" v="323"/>
          <ac:spMkLst>
            <pc:docMk/>
            <pc:sldMk cId="1104315926" sldId="267"/>
            <ac:spMk id="2" creationId="{8059C853-3F69-524F-0180-642DF398A5A8}"/>
          </ac:spMkLst>
        </pc:spChg>
        <pc:picChg chg="del">
          <ac:chgData name="David XU" userId="c13a2f49-460d-45ce-888c-77bd41a008e8" providerId="ADAL" clId="{3F9B33BD-9B9B-41A6-9D37-CD312523D173}" dt="2024-08-24T11:29:46.308" v="324" actId="478"/>
          <ac:picMkLst>
            <pc:docMk/>
            <pc:sldMk cId="1104315926" sldId="267"/>
            <ac:picMk id="7" creationId="{79EEBDA9-5D5B-7C30-9BD0-7B86A4CE98D3}"/>
          </ac:picMkLst>
        </pc:picChg>
      </pc:sldChg>
      <pc:sldChg chg="addSp delSp modSp add mod setBg setClrOvrMap modNotesTx">
        <pc:chgData name="David XU" userId="c13a2f49-460d-45ce-888c-77bd41a008e8" providerId="ADAL" clId="{3F9B33BD-9B9B-41A6-9D37-CD312523D173}" dt="2024-08-28T04:18:07.157" v="657" actId="20577"/>
        <pc:sldMkLst>
          <pc:docMk/>
          <pc:sldMk cId="15044017" sldId="268"/>
        </pc:sldMkLst>
        <pc:spChg chg="mod">
          <ac:chgData name="David XU" userId="c13a2f49-460d-45ce-888c-77bd41a008e8" providerId="ADAL" clId="{3F9B33BD-9B9B-41A6-9D37-CD312523D173}" dt="2024-08-25T15:13:02.146" v="444" actId="26606"/>
          <ac:spMkLst>
            <pc:docMk/>
            <pc:sldMk cId="15044017" sldId="268"/>
            <ac:spMk id="2" creationId="{8059C853-3F69-524F-0180-642DF398A5A8}"/>
          </ac:spMkLst>
        </pc:spChg>
        <pc:spChg chg="mod ord">
          <ac:chgData name="David XU" userId="c13a2f49-460d-45ce-888c-77bd41a008e8" providerId="ADAL" clId="{3F9B33BD-9B9B-41A6-9D37-CD312523D173}" dt="2024-08-25T15:13:02.146" v="444" actId="26606"/>
          <ac:spMkLst>
            <pc:docMk/>
            <pc:sldMk cId="15044017" sldId="268"/>
            <ac:spMk id="3" creationId="{F320D523-811D-89FE-9F4C-D48BD6472BB7}"/>
          </ac:spMkLst>
        </pc:spChg>
        <pc:spChg chg="mod ord">
          <ac:chgData name="David XU" userId="c13a2f49-460d-45ce-888c-77bd41a008e8" providerId="ADAL" clId="{3F9B33BD-9B9B-41A6-9D37-CD312523D173}" dt="2024-08-25T15:13:02.146" v="444" actId="26606"/>
          <ac:spMkLst>
            <pc:docMk/>
            <pc:sldMk cId="15044017" sldId="268"/>
            <ac:spMk id="4" creationId="{C6982990-536A-FCEC-B633-D4D245FFA03F}"/>
          </ac:spMkLst>
        </pc:spChg>
        <pc:spChg chg="mod">
          <ac:chgData name="David XU" userId="c13a2f49-460d-45ce-888c-77bd41a008e8" providerId="ADAL" clId="{3F9B33BD-9B9B-41A6-9D37-CD312523D173}" dt="2024-08-25T15:13:02.146" v="444" actId="26606"/>
          <ac:spMkLst>
            <pc:docMk/>
            <pc:sldMk cId="15044017" sldId="268"/>
            <ac:spMk id="5" creationId="{76283C54-D4CF-A2DC-7607-9DD530CE885D}"/>
          </ac:spMkLst>
        </pc:spChg>
        <pc:spChg chg="add">
          <ac:chgData name="David XU" userId="c13a2f49-460d-45ce-888c-77bd41a008e8" providerId="ADAL" clId="{3F9B33BD-9B9B-41A6-9D37-CD312523D173}" dt="2024-08-25T15:13:02.146" v="444" actId="26606"/>
          <ac:spMkLst>
            <pc:docMk/>
            <pc:sldMk cId="15044017" sldId="268"/>
            <ac:spMk id="14" creationId="{4E212B76-74CB-461F-90A3-EF4F2397A883}"/>
          </ac:spMkLst>
        </pc:spChg>
        <pc:spChg chg="add">
          <ac:chgData name="David XU" userId="c13a2f49-460d-45ce-888c-77bd41a008e8" providerId="ADAL" clId="{3F9B33BD-9B9B-41A6-9D37-CD312523D173}" dt="2024-08-25T15:13:02.146" v="444" actId="26606"/>
          <ac:spMkLst>
            <pc:docMk/>
            <pc:sldMk cId="15044017" sldId="268"/>
            <ac:spMk id="16" creationId="{81E746D0-4B37-4869-B2EF-79D5F0FFFBC9}"/>
          </ac:spMkLst>
        </pc:spChg>
        <pc:picChg chg="add del">
          <ac:chgData name="David XU" userId="c13a2f49-460d-45ce-888c-77bd41a008e8" providerId="ADAL" clId="{3F9B33BD-9B9B-41A6-9D37-CD312523D173}" dt="2024-08-24T11:32:34.804" v="335" actId="22"/>
          <ac:picMkLst>
            <pc:docMk/>
            <pc:sldMk cId="15044017" sldId="268"/>
            <ac:picMk id="7" creationId="{BEA4171B-9C3A-BE3F-0F82-037FC6F1758B}"/>
          </ac:picMkLst>
        </pc:picChg>
        <pc:picChg chg="add del mod">
          <ac:chgData name="David XU" userId="c13a2f49-460d-45ce-888c-77bd41a008e8" providerId="ADAL" clId="{3F9B33BD-9B9B-41A6-9D37-CD312523D173}" dt="2024-08-25T15:13:02.146" v="444" actId="26606"/>
          <ac:picMkLst>
            <pc:docMk/>
            <pc:sldMk cId="15044017" sldId="268"/>
            <ac:picMk id="9" creationId="{121481EE-D9C6-EA26-44DA-CF789092D0BE}"/>
          </ac:picMkLst>
        </pc:picChg>
      </pc:sldChg>
      <pc:sldChg chg="addSp delSp modSp add mod setBg setClrOvrMap modNotesTx">
        <pc:chgData name="David XU" userId="c13a2f49-460d-45ce-888c-77bd41a008e8" providerId="ADAL" clId="{3F9B33BD-9B9B-41A6-9D37-CD312523D173}" dt="2024-08-28T04:19:45.341" v="668" actId="108"/>
        <pc:sldMkLst>
          <pc:docMk/>
          <pc:sldMk cId="1763377420" sldId="269"/>
        </pc:sldMkLst>
        <pc:spChg chg="mod">
          <ac:chgData name="David XU" userId="c13a2f49-460d-45ce-888c-77bd41a008e8" providerId="ADAL" clId="{3F9B33BD-9B9B-41A6-9D37-CD312523D173}" dt="2024-08-25T15:16:37.773" v="449" actId="20577"/>
          <ac:spMkLst>
            <pc:docMk/>
            <pc:sldMk cId="1763377420" sldId="269"/>
            <ac:spMk id="2" creationId="{8059C853-3F69-524F-0180-642DF398A5A8}"/>
          </ac:spMkLst>
        </pc:spChg>
        <pc:spChg chg="mod ord">
          <ac:chgData name="David XU" userId="c13a2f49-460d-45ce-888c-77bd41a008e8" providerId="ADAL" clId="{3F9B33BD-9B9B-41A6-9D37-CD312523D173}" dt="2024-08-25T15:12:34.753" v="442" actId="26606"/>
          <ac:spMkLst>
            <pc:docMk/>
            <pc:sldMk cId="1763377420" sldId="269"/>
            <ac:spMk id="3" creationId="{F320D523-811D-89FE-9F4C-D48BD6472BB7}"/>
          </ac:spMkLst>
        </pc:spChg>
        <pc:spChg chg="mod ord">
          <ac:chgData name="David XU" userId="c13a2f49-460d-45ce-888c-77bd41a008e8" providerId="ADAL" clId="{3F9B33BD-9B9B-41A6-9D37-CD312523D173}" dt="2024-08-25T15:12:34.753" v="442" actId="26606"/>
          <ac:spMkLst>
            <pc:docMk/>
            <pc:sldMk cId="1763377420" sldId="269"/>
            <ac:spMk id="4" creationId="{C6982990-536A-FCEC-B633-D4D245FFA03F}"/>
          </ac:spMkLst>
        </pc:spChg>
        <pc:spChg chg="mod">
          <ac:chgData name="David XU" userId="c13a2f49-460d-45ce-888c-77bd41a008e8" providerId="ADAL" clId="{3F9B33BD-9B9B-41A6-9D37-CD312523D173}" dt="2024-08-25T15:12:34.753" v="442" actId="26606"/>
          <ac:spMkLst>
            <pc:docMk/>
            <pc:sldMk cId="1763377420" sldId="269"/>
            <ac:spMk id="5" creationId="{76283C54-D4CF-A2DC-7607-9DD530CE885D}"/>
          </ac:spMkLst>
        </pc:spChg>
        <pc:spChg chg="add">
          <ac:chgData name="David XU" userId="c13a2f49-460d-45ce-888c-77bd41a008e8" providerId="ADAL" clId="{3F9B33BD-9B9B-41A6-9D37-CD312523D173}" dt="2024-08-25T15:12:34.753" v="442" actId="26606"/>
          <ac:spMkLst>
            <pc:docMk/>
            <pc:sldMk cId="1763377420" sldId="269"/>
            <ac:spMk id="17" creationId="{11CAC6F2-0806-417B-BF5D-5AEF6195FA49}"/>
          </ac:spMkLst>
        </pc:spChg>
        <pc:spChg chg="add">
          <ac:chgData name="David XU" userId="c13a2f49-460d-45ce-888c-77bd41a008e8" providerId="ADAL" clId="{3F9B33BD-9B9B-41A6-9D37-CD312523D173}" dt="2024-08-25T15:12:34.753" v="442" actId="26606"/>
          <ac:spMkLst>
            <pc:docMk/>
            <pc:sldMk cId="1763377420" sldId="269"/>
            <ac:spMk id="18" creationId="{D4723B02-0AAB-4F6E-BA41-8ED99D559D93}"/>
          </ac:spMkLst>
        </pc:spChg>
        <pc:grpChg chg="add del">
          <ac:chgData name="David XU" userId="c13a2f49-460d-45ce-888c-77bd41a008e8" providerId="ADAL" clId="{3F9B33BD-9B9B-41A6-9D37-CD312523D173}" dt="2024-08-25T15:12:34.741" v="441" actId="26606"/>
          <ac:grpSpMkLst>
            <pc:docMk/>
            <pc:sldMk cId="1763377420" sldId="269"/>
            <ac:grpSpMk id="12" creationId="{25A657F0-42F3-40D3-BC75-7DA1F5C6A225}"/>
          </ac:grpSpMkLst>
        </pc:grpChg>
        <pc:picChg chg="add mod">
          <ac:chgData name="David XU" userId="c13a2f49-460d-45ce-888c-77bd41a008e8" providerId="ADAL" clId="{3F9B33BD-9B9B-41A6-9D37-CD312523D173}" dt="2024-08-25T15:12:39.094" v="443" actId="27614"/>
          <ac:picMkLst>
            <pc:docMk/>
            <pc:sldMk cId="1763377420" sldId="269"/>
            <ac:picMk id="7" creationId="{18C1F371-F09E-FF05-B3A5-B690FB5FFD5A}"/>
          </ac:picMkLst>
        </pc:picChg>
        <pc:picChg chg="del">
          <ac:chgData name="David XU" userId="c13a2f49-460d-45ce-888c-77bd41a008e8" providerId="ADAL" clId="{3F9B33BD-9B9B-41A6-9D37-CD312523D173}" dt="2024-08-25T14:38:39.712" v="355" actId="478"/>
          <ac:picMkLst>
            <pc:docMk/>
            <pc:sldMk cId="1763377420" sldId="269"/>
            <ac:picMk id="9" creationId="{121481EE-D9C6-EA26-44DA-CF789092D0BE}"/>
          </ac:picMkLst>
        </pc:picChg>
      </pc:sldChg>
      <pc:sldChg chg="addSp delSp modSp add mod setBg modNotesTx">
        <pc:chgData name="David XU" userId="c13a2f49-460d-45ce-888c-77bd41a008e8" providerId="ADAL" clId="{3F9B33BD-9B9B-41A6-9D37-CD312523D173}" dt="2024-08-25T15:24:09.919" v="466"/>
        <pc:sldMkLst>
          <pc:docMk/>
          <pc:sldMk cId="1743239964" sldId="270"/>
        </pc:sldMkLst>
        <pc:spChg chg="mod">
          <ac:chgData name="David XU" userId="c13a2f49-460d-45ce-888c-77bd41a008e8" providerId="ADAL" clId="{3F9B33BD-9B9B-41A6-9D37-CD312523D173}" dt="2024-08-25T15:18:17.143" v="461" actId="26606"/>
          <ac:spMkLst>
            <pc:docMk/>
            <pc:sldMk cId="1743239964" sldId="270"/>
            <ac:spMk id="2" creationId="{8059C853-3F69-524F-0180-642DF398A5A8}"/>
          </ac:spMkLst>
        </pc:spChg>
        <pc:spChg chg="mod ord">
          <ac:chgData name="David XU" userId="c13a2f49-460d-45ce-888c-77bd41a008e8" providerId="ADAL" clId="{3F9B33BD-9B9B-41A6-9D37-CD312523D173}" dt="2024-08-25T15:18:17.143" v="461" actId="26606"/>
          <ac:spMkLst>
            <pc:docMk/>
            <pc:sldMk cId="1743239964" sldId="270"/>
            <ac:spMk id="3" creationId="{F320D523-811D-89FE-9F4C-D48BD6472BB7}"/>
          </ac:spMkLst>
        </pc:spChg>
        <pc:spChg chg="mod ord">
          <ac:chgData name="David XU" userId="c13a2f49-460d-45ce-888c-77bd41a008e8" providerId="ADAL" clId="{3F9B33BD-9B9B-41A6-9D37-CD312523D173}" dt="2024-08-25T15:18:17.143" v="461" actId="26606"/>
          <ac:spMkLst>
            <pc:docMk/>
            <pc:sldMk cId="1743239964" sldId="270"/>
            <ac:spMk id="4" creationId="{C6982990-536A-FCEC-B633-D4D245FFA03F}"/>
          </ac:spMkLst>
        </pc:spChg>
        <pc:spChg chg="mod ord">
          <ac:chgData name="David XU" userId="c13a2f49-460d-45ce-888c-77bd41a008e8" providerId="ADAL" clId="{3F9B33BD-9B9B-41A6-9D37-CD312523D173}" dt="2024-08-25T15:18:17.143" v="461" actId="26606"/>
          <ac:spMkLst>
            <pc:docMk/>
            <pc:sldMk cId="1743239964" sldId="270"/>
            <ac:spMk id="5" creationId="{76283C54-D4CF-A2DC-7607-9DD530CE885D}"/>
          </ac:spMkLst>
        </pc:spChg>
        <pc:spChg chg="add del">
          <ac:chgData name="David XU" userId="c13a2f49-460d-45ce-888c-77bd41a008e8" providerId="ADAL" clId="{3F9B33BD-9B9B-41A6-9D37-CD312523D173}" dt="2024-08-25T15:17:54.763" v="456" actId="26606"/>
          <ac:spMkLst>
            <pc:docMk/>
            <pc:sldMk cId="1743239964" sldId="270"/>
            <ac:spMk id="17" creationId="{11CAC6F2-0806-417B-BF5D-5AEF6195FA49}"/>
          </ac:spMkLst>
        </pc:spChg>
        <pc:spChg chg="add del">
          <ac:chgData name="David XU" userId="c13a2f49-460d-45ce-888c-77bd41a008e8" providerId="ADAL" clId="{3F9B33BD-9B9B-41A6-9D37-CD312523D173}" dt="2024-08-25T15:17:54.763" v="456" actId="26606"/>
          <ac:spMkLst>
            <pc:docMk/>
            <pc:sldMk cId="1743239964" sldId="270"/>
            <ac:spMk id="18" creationId="{D4723B02-0AAB-4F6E-BA41-8ED99D559D93}"/>
          </ac:spMkLst>
        </pc:spChg>
        <pc:spChg chg="add del">
          <ac:chgData name="David XU" userId="c13a2f49-460d-45ce-888c-77bd41a008e8" providerId="ADAL" clId="{3F9B33BD-9B9B-41A6-9D37-CD312523D173}" dt="2024-08-25T15:17:54.700" v="455" actId="26606"/>
          <ac:spMkLst>
            <pc:docMk/>
            <pc:sldMk cId="1743239964" sldId="270"/>
            <ac:spMk id="27" creationId="{029C0D00-401D-42B7-94D8-008C7DAA8E80}"/>
          </ac:spMkLst>
        </pc:spChg>
        <pc:spChg chg="add">
          <ac:chgData name="David XU" userId="c13a2f49-460d-45ce-888c-77bd41a008e8" providerId="ADAL" clId="{3F9B33BD-9B9B-41A6-9D37-CD312523D173}" dt="2024-08-25T15:18:17.143" v="461" actId="26606"/>
          <ac:spMkLst>
            <pc:docMk/>
            <pc:sldMk cId="1743239964" sldId="270"/>
            <ac:spMk id="41" creationId="{029C0D00-401D-42B7-94D8-008C7DAA8E80}"/>
          </ac:spMkLst>
        </pc:spChg>
        <pc:grpChg chg="add del">
          <ac:chgData name="David XU" userId="c13a2f49-460d-45ce-888c-77bd41a008e8" providerId="ADAL" clId="{3F9B33BD-9B9B-41A6-9D37-CD312523D173}" dt="2024-08-25T15:17:54.700" v="455" actId="26606"/>
          <ac:grpSpMkLst>
            <pc:docMk/>
            <pc:sldMk cId="1743239964" sldId="270"/>
            <ac:grpSpMk id="23" creationId="{5F72ECA3-2A46-4A5A-8330-12F7E22105BD}"/>
          </ac:grpSpMkLst>
        </pc:grpChg>
        <pc:grpChg chg="add del">
          <ac:chgData name="David XU" userId="c13a2f49-460d-45ce-888c-77bd41a008e8" providerId="ADAL" clId="{3F9B33BD-9B9B-41A6-9D37-CD312523D173}" dt="2024-08-25T15:18:17.143" v="461" actId="26606"/>
          <ac:grpSpMkLst>
            <pc:docMk/>
            <pc:sldMk cId="1743239964" sldId="270"/>
            <ac:grpSpMk id="29" creationId="{D4EC3799-3F52-48CE-85CC-83AED368EB42}"/>
          </ac:grpSpMkLst>
        </pc:grpChg>
        <pc:grpChg chg="add">
          <ac:chgData name="David XU" userId="c13a2f49-460d-45ce-888c-77bd41a008e8" providerId="ADAL" clId="{3F9B33BD-9B9B-41A6-9D37-CD312523D173}" dt="2024-08-25T15:18:17.143" v="461" actId="26606"/>
          <ac:grpSpMkLst>
            <pc:docMk/>
            <pc:sldMk cId="1743239964" sldId="270"/>
            <ac:grpSpMk id="37" creationId="{5F72ECA3-2A46-4A5A-8330-12F7E22105BD}"/>
          </ac:grpSpMkLst>
        </pc:grpChg>
        <pc:picChg chg="del">
          <ac:chgData name="David XU" userId="c13a2f49-460d-45ce-888c-77bd41a008e8" providerId="ADAL" clId="{3F9B33BD-9B9B-41A6-9D37-CD312523D173}" dt="2024-08-25T15:17:25.156" v="453" actId="478"/>
          <ac:picMkLst>
            <pc:docMk/>
            <pc:sldMk cId="1743239964" sldId="270"/>
            <ac:picMk id="7" creationId="{18C1F371-F09E-FF05-B3A5-B690FB5FFD5A}"/>
          </ac:picMkLst>
        </pc:picChg>
        <pc:cxnChg chg="add del">
          <ac:chgData name="David XU" userId="c13a2f49-460d-45ce-888c-77bd41a008e8" providerId="ADAL" clId="{3F9B33BD-9B9B-41A6-9D37-CD312523D173}" dt="2024-08-25T15:18:17.143" v="461" actId="26606"/>
          <ac:cxnSpMkLst>
            <pc:docMk/>
            <pc:sldMk cId="1743239964" sldId="270"/>
            <ac:cxnSpMk id="32" creationId="{789E20C7-BB50-4317-93C7-90C8ED80B275}"/>
          </ac:cxnSpMkLst>
        </pc:cxnChg>
      </pc:sldChg>
      <pc:sldChg chg="addSp delSp modSp add mod setBg modNotesTx">
        <pc:chgData name="David XU" userId="c13a2f49-460d-45ce-888c-77bd41a008e8" providerId="ADAL" clId="{3F9B33BD-9B9B-41A6-9D37-CD312523D173}" dt="2024-08-25T15:34:19.859" v="483" actId="26606"/>
        <pc:sldMkLst>
          <pc:docMk/>
          <pc:sldMk cId="1501460403" sldId="271"/>
        </pc:sldMkLst>
        <pc:spChg chg="mod">
          <ac:chgData name="David XU" userId="c13a2f49-460d-45ce-888c-77bd41a008e8" providerId="ADAL" clId="{3F9B33BD-9B9B-41A6-9D37-CD312523D173}" dt="2024-08-25T15:34:19.859" v="483" actId="26606"/>
          <ac:spMkLst>
            <pc:docMk/>
            <pc:sldMk cId="1501460403" sldId="271"/>
            <ac:spMk id="2" creationId="{8059C853-3F69-524F-0180-642DF398A5A8}"/>
          </ac:spMkLst>
        </pc:spChg>
        <pc:spChg chg="mod ord">
          <ac:chgData name="David XU" userId="c13a2f49-460d-45ce-888c-77bd41a008e8" providerId="ADAL" clId="{3F9B33BD-9B9B-41A6-9D37-CD312523D173}" dt="2024-08-25T15:34:19.859" v="483" actId="26606"/>
          <ac:spMkLst>
            <pc:docMk/>
            <pc:sldMk cId="1501460403" sldId="271"/>
            <ac:spMk id="3" creationId="{F320D523-811D-89FE-9F4C-D48BD6472BB7}"/>
          </ac:spMkLst>
        </pc:spChg>
        <pc:spChg chg="mod">
          <ac:chgData name="David XU" userId="c13a2f49-460d-45ce-888c-77bd41a008e8" providerId="ADAL" clId="{3F9B33BD-9B9B-41A6-9D37-CD312523D173}" dt="2024-08-25T15:34:19.859" v="483" actId="26606"/>
          <ac:spMkLst>
            <pc:docMk/>
            <pc:sldMk cId="1501460403" sldId="271"/>
            <ac:spMk id="4" creationId="{C6982990-536A-FCEC-B633-D4D245FFA03F}"/>
          </ac:spMkLst>
        </pc:spChg>
        <pc:spChg chg="mod">
          <ac:chgData name="David XU" userId="c13a2f49-460d-45ce-888c-77bd41a008e8" providerId="ADAL" clId="{3F9B33BD-9B9B-41A6-9D37-CD312523D173}" dt="2024-08-25T15:34:19.859" v="483" actId="26606"/>
          <ac:spMkLst>
            <pc:docMk/>
            <pc:sldMk cId="1501460403" sldId="271"/>
            <ac:spMk id="5" creationId="{76283C54-D4CF-A2DC-7607-9DD530CE885D}"/>
          </ac:spMkLst>
        </pc:spChg>
        <pc:spChg chg="del">
          <ac:chgData name="David XU" userId="c13a2f49-460d-45ce-888c-77bd41a008e8" providerId="ADAL" clId="{3F9B33BD-9B9B-41A6-9D37-CD312523D173}" dt="2024-08-25T15:34:19.859" v="483" actId="26606"/>
          <ac:spMkLst>
            <pc:docMk/>
            <pc:sldMk cId="1501460403" sldId="271"/>
            <ac:spMk id="41" creationId="{029C0D00-401D-42B7-94D8-008C7DAA8E80}"/>
          </ac:spMkLst>
        </pc:spChg>
        <pc:spChg chg="add">
          <ac:chgData name="David XU" userId="c13a2f49-460d-45ce-888c-77bd41a008e8" providerId="ADAL" clId="{3F9B33BD-9B9B-41A6-9D37-CD312523D173}" dt="2024-08-25T15:34:19.859" v="483" actId="26606"/>
          <ac:spMkLst>
            <pc:docMk/>
            <pc:sldMk cId="1501460403" sldId="271"/>
            <ac:spMk id="46" creationId="{11CAC6F2-0806-417B-BF5D-5AEF6195FA49}"/>
          </ac:spMkLst>
        </pc:spChg>
        <pc:spChg chg="add">
          <ac:chgData name="David XU" userId="c13a2f49-460d-45ce-888c-77bd41a008e8" providerId="ADAL" clId="{3F9B33BD-9B9B-41A6-9D37-CD312523D173}" dt="2024-08-25T15:34:19.859" v="483" actId="26606"/>
          <ac:spMkLst>
            <pc:docMk/>
            <pc:sldMk cId="1501460403" sldId="271"/>
            <ac:spMk id="48" creationId="{D4723B02-0AAB-4F6E-BA41-8ED99D559D93}"/>
          </ac:spMkLst>
        </pc:spChg>
        <pc:grpChg chg="del">
          <ac:chgData name="David XU" userId="c13a2f49-460d-45ce-888c-77bd41a008e8" providerId="ADAL" clId="{3F9B33BD-9B9B-41A6-9D37-CD312523D173}" dt="2024-08-25T15:34:19.859" v="483" actId="26606"/>
          <ac:grpSpMkLst>
            <pc:docMk/>
            <pc:sldMk cId="1501460403" sldId="271"/>
            <ac:grpSpMk id="37" creationId="{5F72ECA3-2A46-4A5A-8330-12F7E22105BD}"/>
          </ac:grpSpMkLst>
        </pc:grpChg>
        <pc:picChg chg="add mod">
          <ac:chgData name="David XU" userId="c13a2f49-460d-45ce-888c-77bd41a008e8" providerId="ADAL" clId="{3F9B33BD-9B9B-41A6-9D37-CD312523D173}" dt="2024-08-25T15:34:19.859" v="483" actId="26606"/>
          <ac:picMkLst>
            <pc:docMk/>
            <pc:sldMk cId="1501460403" sldId="271"/>
            <ac:picMk id="7" creationId="{EE87C7D0-CE4B-8F61-80CC-E707A9E43026}"/>
          </ac:picMkLst>
        </pc:picChg>
      </pc:sldChg>
      <pc:sldChg chg="addSp delSp modSp add mod setClrOvrMap modNotesTx">
        <pc:chgData name="David XU" userId="c13a2f49-460d-45ce-888c-77bd41a008e8" providerId="ADAL" clId="{3F9B33BD-9B9B-41A6-9D37-CD312523D173}" dt="2024-08-26T00:09:56.311" v="499"/>
        <pc:sldMkLst>
          <pc:docMk/>
          <pc:sldMk cId="2584850599" sldId="272"/>
        </pc:sldMkLst>
        <pc:spChg chg="mod">
          <ac:chgData name="David XU" userId="c13a2f49-460d-45ce-888c-77bd41a008e8" providerId="ADAL" clId="{3F9B33BD-9B9B-41A6-9D37-CD312523D173}" dt="2024-08-26T00:08:30.833" v="493" actId="26606"/>
          <ac:spMkLst>
            <pc:docMk/>
            <pc:sldMk cId="2584850599" sldId="272"/>
            <ac:spMk id="2" creationId="{8059C853-3F69-524F-0180-642DF398A5A8}"/>
          </ac:spMkLst>
        </pc:spChg>
        <pc:spChg chg="mod">
          <ac:chgData name="David XU" userId="c13a2f49-460d-45ce-888c-77bd41a008e8" providerId="ADAL" clId="{3F9B33BD-9B9B-41A6-9D37-CD312523D173}" dt="2024-08-26T00:08:30.833" v="493" actId="26606"/>
          <ac:spMkLst>
            <pc:docMk/>
            <pc:sldMk cId="2584850599" sldId="272"/>
            <ac:spMk id="3" creationId="{F320D523-811D-89FE-9F4C-D48BD6472BB7}"/>
          </ac:spMkLst>
        </pc:spChg>
        <pc:spChg chg="mod">
          <ac:chgData name="David XU" userId="c13a2f49-460d-45ce-888c-77bd41a008e8" providerId="ADAL" clId="{3F9B33BD-9B9B-41A6-9D37-CD312523D173}" dt="2024-08-26T00:08:30.833" v="493" actId="26606"/>
          <ac:spMkLst>
            <pc:docMk/>
            <pc:sldMk cId="2584850599" sldId="272"/>
            <ac:spMk id="5" creationId="{76283C54-D4CF-A2DC-7607-9DD530CE885D}"/>
          </ac:spMkLst>
        </pc:spChg>
        <pc:spChg chg="del">
          <ac:chgData name="David XU" userId="c13a2f49-460d-45ce-888c-77bd41a008e8" providerId="ADAL" clId="{3F9B33BD-9B9B-41A6-9D37-CD312523D173}" dt="2024-08-26T00:08:30.833" v="493" actId="26606"/>
          <ac:spMkLst>
            <pc:docMk/>
            <pc:sldMk cId="2584850599" sldId="272"/>
            <ac:spMk id="46" creationId="{11CAC6F2-0806-417B-BF5D-5AEF6195FA49}"/>
          </ac:spMkLst>
        </pc:spChg>
        <pc:spChg chg="del">
          <ac:chgData name="David XU" userId="c13a2f49-460d-45ce-888c-77bd41a008e8" providerId="ADAL" clId="{3F9B33BD-9B9B-41A6-9D37-CD312523D173}" dt="2024-08-26T00:08:30.833" v="493" actId="26606"/>
          <ac:spMkLst>
            <pc:docMk/>
            <pc:sldMk cId="2584850599" sldId="272"/>
            <ac:spMk id="48" creationId="{D4723B02-0AAB-4F6E-BA41-8ED99D559D93}"/>
          </ac:spMkLst>
        </pc:spChg>
        <pc:picChg chg="del">
          <ac:chgData name="David XU" userId="c13a2f49-460d-45ce-888c-77bd41a008e8" providerId="ADAL" clId="{3F9B33BD-9B9B-41A6-9D37-CD312523D173}" dt="2024-08-26T00:08:02.800" v="489" actId="478"/>
          <ac:picMkLst>
            <pc:docMk/>
            <pc:sldMk cId="2584850599" sldId="272"/>
            <ac:picMk id="7" creationId="{EE87C7D0-CE4B-8F61-80CC-E707A9E43026}"/>
          </ac:picMkLst>
        </pc:picChg>
        <pc:picChg chg="add mod ord">
          <ac:chgData name="David XU" userId="c13a2f49-460d-45ce-888c-77bd41a008e8" providerId="ADAL" clId="{3F9B33BD-9B9B-41A6-9D37-CD312523D173}" dt="2024-08-26T00:08:30.833" v="493" actId="26606"/>
          <ac:picMkLst>
            <pc:docMk/>
            <pc:sldMk cId="2584850599" sldId="272"/>
            <ac:picMk id="8" creationId="{FC18B199-30C1-C19E-168F-E1D3D2C922F6}"/>
          </ac:picMkLst>
        </pc:picChg>
        <pc:picChg chg="add mod ord">
          <ac:chgData name="David XU" userId="c13a2f49-460d-45ce-888c-77bd41a008e8" providerId="ADAL" clId="{3F9B33BD-9B9B-41A6-9D37-CD312523D173}" dt="2024-08-26T00:08:30.833" v="493" actId="26606"/>
          <ac:picMkLst>
            <pc:docMk/>
            <pc:sldMk cId="2584850599" sldId="272"/>
            <ac:picMk id="10" creationId="{79C5CA75-223D-CC1A-4697-73CE1B512DFF}"/>
          </ac:picMkLst>
        </pc:picChg>
      </pc:sldChg>
      <pc:sldChg chg="addSp delSp modSp add mod modNotesTx">
        <pc:chgData name="David XU" userId="c13a2f49-460d-45ce-888c-77bd41a008e8" providerId="ADAL" clId="{3F9B33BD-9B9B-41A6-9D37-CD312523D173}" dt="2024-08-26T00:14:13.713" v="522" actId="20577"/>
        <pc:sldMkLst>
          <pc:docMk/>
          <pc:sldMk cId="129350200" sldId="273"/>
        </pc:sldMkLst>
        <pc:spChg chg="mod">
          <ac:chgData name="David XU" userId="c13a2f49-460d-45ce-888c-77bd41a008e8" providerId="ADAL" clId="{3F9B33BD-9B9B-41A6-9D37-CD312523D173}" dt="2024-08-26T00:14:13.713" v="522" actId="20577"/>
          <ac:spMkLst>
            <pc:docMk/>
            <pc:sldMk cId="129350200" sldId="273"/>
            <ac:spMk id="2" creationId="{8059C853-3F69-524F-0180-642DF398A5A8}"/>
          </ac:spMkLst>
        </pc:spChg>
        <pc:spChg chg="mod ord">
          <ac:chgData name="David XU" userId="c13a2f49-460d-45ce-888c-77bd41a008e8" providerId="ADAL" clId="{3F9B33BD-9B9B-41A6-9D37-CD312523D173}" dt="2024-08-26T00:13:37.887" v="519" actId="26606"/>
          <ac:spMkLst>
            <pc:docMk/>
            <pc:sldMk cId="129350200" sldId="273"/>
            <ac:spMk id="3" creationId="{F320D523-811D-89FE-9F4C-D48BD6472BB7}"/>
          </ac:spMkLst>
        </pc:spChg>
        <pc:spChg chg="add del">
          <ac:chgData name="David XU" userId="c13a2f49-460d-45ce-888c-77bd41a008e8" providerId="ADAL" clId="{3F9B33BD-9B9B-41A6-9D37-CD312523D173}" dt="2024-08-26T00:13:37.887" v="519" actId="26606"/>
          <ac:spMkLst>
            <pc:docMk/>
            <pc:sldMk cId="129350200" sldId="273"/>
            <ac:spMk id="16" creationId="{7AFAB042-2AE9-4720-B35C-800BD5592FD4}"/>
          </ac:spMkLst>
        </pc:spChg>
        <pc:picChg chg="add mod ord">
          <ac:chgData name="David XU" userId="c13a2f49-460d-45ce-888c-77bd41a008e8" providerId="ADAL" clId="{3F9B33BD-9B9B-41A6-9D37-CD312523D173}" dt="2024-08-26T00:13:37.891" v="520" actId="26606"/>
          <ac:picMkLst>
            <pc:docMk/>
            <pc:sldMk cId="129350200" sldId="273"/>
            <ac:picMk id="7" creationId="{CDC15A46-AF9E-1432-E005-AF2C1D0A5FD0}"/>
          </ac:picMkLst>
        </pc:picChg>
        <pc:picChg chg="add del">
          <ac:chgData name="David XU" userId="c13a2f49-460d-45ce-888c-77bd41a008e8" providerId="ADAL" clId="{3F9B33BD-9B9B-41A6-9D37-CD312523D173}" dt="2024-08-26T00:13:09.818" v="511" actId="478"/>
          <ac:picMkLst>
            <pc:docMk/>
            <pc:sldMk cId="129350200" sldId="273"/>
            <ac:picMk id="8" creationId="{FC18B199-30C1-C19E-168F-E1D3D2C922F6}"/>
          </ac:picMkLst>
        </pc:picChg>
        <pc:picChg chg="del">
          <ac:chgData name="David XU" userId="c13a2f49-460d-45ce-888c-77bd41a008e8" providerId="ADAL" clId="{3F9B33BD-9B9B-41A6-9D37-CD312523D173}" dt="2024-08-26T00:10:28.689" v="503" actId="478"/>
          <ac:picMkLst>
            <pc:docMk/>
            <pc:sldMk cId="129350200" sldId="273"/>
            <ac:picMk id="10" creationId="{79C5CA75-223D-CC1A-4697-73CE1B512DFF}"/>
          </ac:picMkLst>
        </pc:picChg>
        <pc:picChg chg="add mod ord">
          <ac:chgData name="David XU" userId="c13a2f49-460d-45ce-888c-77bd41a008e8" providerId="ADAL" clId="{3F9B33BD-9B9B-41A6-9D37-CD312523D173}" dt="2024-08-26T00:13:37.891" v="520" actId="26606"/>
          <ac:picMkLst>
            <pc:docMk/>
            <pc:sldMk cId="129350200" sldId="273"/>
            <ac:picMk id="11" creationId="{00CFC30C-78AE-F66E-5D91-F201C8148273}"/>
          </ac:picMkLst>
        </pc:picChg>
      </pc:sldChg>
      <pc:sldChg chg="addSp delSp modSp add mod setClrOvrMap modNotesTx">
        <pc:chgData name="David XU" userId="c13a2f49-460d-45ce-888c-77bd41a008e8" providerId="ADAL" clId="{3F9B33BD-9B9B-41A6-9D37-CD312523D173}" dt="2024-08-26T00:29:36.758" v="538" actId="20577"/>
        <pc:sldMkLst>
          <pc:docMk/>
          <pc:sldMk cId="3138439540" sldId="274"/>
        </pc:sldMkLst>
        <pc:spChg chg="mod">
          <ac:chgData name="David XU" userId="c13a2f49-460d-45ce-888c-77bd41a008e8" providerId="ADAL" clId="{3F9B33BD-9B9B-41A6-9D37-CD312523D173}" dt="2024-08-26T00:29:36.758" v="538" actId="20577"/>
          <ac:spMkLst>
            <pc:docMk/>
            <pc:sldMk cId="3138439540" sldId="274"/>
            <ac:spMk id="2" creationId="{8059C853-3F69-524F-0180-642DF398A5A8}"/>
          </ac:spMkLst>
        </pc:spChg>
        <pc:spChg chg="mod">
          <ac:chgData name="David XU" userId="c13a2f49-460d-45ce-888c-77bd41a008e8" providerId="ADAL" clId="{3F9B33BD-9B9B-41A6-9D37-CD312523D173}" dt="2024-08-26T00:27:38.381" v="529" actId="26606"/>
          <ac:spMkLst>
            <pc:docMk/>
            <pc:sldMk cId="3138439540" sldId="274"/>
            <ac:spMk id="5" creationId="{76283C54-D4CF-A2DC-7607-9DD530CE885D}"/>
          </ac:spMkLst>
        </pc:spChg>
        <pc:spChg chg="add">
          <ac:chgData name="David XU" userId="c13a2f49-460d-45ce-888c-77bd41a008e8" providerId="ADAL" clId="{3F9B33BD-9B9B-41A6-9D37-CD312523D173}" dt="2024-08-26T00:27:38.381" v="529" actId="26606"/>
          <ac:spMkLst>
            <pc:docMk/>
            <pc:sldMk cId="3138439540" sldId="274"/>
            <ac:spMk id="13" creationId="{31D248D0-90D8-4EAF-84EE-DA3868518829}"/>
          </ac:spMkLst>
        </pc:spChg>
        <pc:spChg chg="add">
          <ac:chgData name="David XU" userId="c13a2f49-460d-45ce-888c-77bd41a008e8" providerId="ADAL" clId="{3F9B33BD-9B9B-41A6-9D37-CD312523D173}" dt="2024-08-26T00:27:38.381" v="529" actId="26606"/>
          <ac:spMkLst>
            <pc:docMk/>
            <pc:sldMk cId="3138439540" sldId="274"/>
            <ac:spMk id="15" creationId="{0775805F-9E56-4330-9EA3-04D38DCEC3F1}"/>
          </ac:spMkLst>
        </pc:spChg>
        <pc:picChg chg="del">
          <ac:chgData name="David XU" userId="c13a2f49-460d-45ce-888c-77bd41a008e8" providerId="ADAL" clId="{3F9B33BD-9B9B-41A6-9D37-CD312523D173}" dt="2024-08-26T00:15:27.507" v="525" actId="478"/>
          <ac:picMkLst>
            <pc:docMk/>
            <pc:sldMk cId="3138439540" sldId="274"/>
            <ac:picMk id="7" creationId="{CDC15A46-AF9E-1432-E005-AF2C1D0A5FD0}"/>
          </ac:picMkLst>
        </pc:picChg>
        <pc:picChg chg="add mod ord">
          <ac:chgData name="David XU" userId="c13a2f49-460d-45ce-888c-77bd41a008e8" providerId="ADAL" clId="{3F9B33BD-9B9B-41A6-9D37-CD312523D173}" dt="2024-08-26T00:27:38.381" v="529" actId="26606"/>
          <ac:picMkLst>
            <pc:docMk/>
            <pc:sldMk cId="3138439540" sldId="274"/>
            <ac:picMk id="8" creationId="{AB28BEE6-D204-9B36-F7E7-A3807097EBE6}"/>
          </ac:picMkLst>
        </pc:picChg>
        <pc:picChg chg="del">
          <ac:chgData name="David XU" userId="c13a2f49-460d-45ce-888c-77bd41a008e8" providerId="ADAL" clId="{3F9B33BD-9B9B-41A6-9D37-CD312523D173}" dt="2024-08-26T00:27:34.952" v="528" actId="478"/>
          <ac:picMkLst>
            <pc:docMk/>
            <pc:sldMk cId="3138439540" sldId="274"/>
            <ac:picMk id="11" creationId="{00CFC30C-78AE-F66E-5D91-F201C8148273}"/>
          </ac:picMkLst>
        </pc:picChg>
      </pc:sldChg>
      <pc:sldChg chg="addSp delSp modSp add mod setClrOvrMap modNotesTx">
        <pc:chgData name="David XU" userId="c13a2f49-460d-45ce-888c-77bd41a008e8" providerId="ADAL" clId="{3F9B33BD-9B9B-41A6-9D37-CD312523D173}" dt="2024-08-26T00:29:40.747" v="540" actId="20577"/>
        <pc:sldMkLst>
          <pc:docMk/>
          <pc:sldMk cId="4150101873" sldId="275"/>
        </pc:sldMkLst>
        <pc:spChg chg="mod">
          <ac:chgData name="David XU" userId="c13a2f49-460d-45ce-888c-77bd41a008e8" providerId="ADAL" clId="{3F9B33BD-9B9B-41A6-9D37-CD312523D173}" dt="2024-08-26T00:29:40.747" v="540" actId="20577"/>
          <ac:spMkLst>
            <pc:docMk/>
            <pc:sldMk cId="4150101873" sldId="275"/>
            <ac:spMk id="2" creationId="{8059C853-3F69-524F-0180-642DF398A5A8}"/>
          </ac:spMkLst>
        </pc:spChg>
        <pc:spChg chg="mod">
          <ac:chgData name="David XU" userId="c13a2f49-460d-45ce-888c-77bd41a008e8" providerId="ADAL" clId="{3F9B33BD-9B9B-41A6-9D37-CD312523D173}" dt="2024-08-26T00:28:08.499" v="533" actId="26606"/>
          <ac:spMkLst>
            <pc:docMk/>
            <pc:sldMk cId="4150101873" sldId="275"/>
            <ac:spMk id="5" creationId="{76283C54-D4CF-A2DC-7607-9DD530CE885D}"/>
          </ac:spMkLst>
        </pc:spChg>
        <pc:spChg chg="del">
          <ac:chgData name="David XU" userId="c13a2f49-460d-45ce-888c-77bd41a008e8" providerId="ADAL" clId="{3F9B33BD-9B9B-41A6-9D37-CD312523D173}" dt="2024-08-26T00:28:08.499" v="533" actId="26606"/>
          <ac:spMkLst>
            <pc:docMk/>
            <pc:sldMk cId="4150101873" sldId="275"/>
            <ac:spMk id="13" creationId="{31D248D0-90D8-4EAF-84EE-DA3868518829}"/>
          </ac:spMkLst>
        </pc:spChg>
        <pc:spChg chg="del">
          <ac:chgData name="David XU" userId="c13a2f49-460d-45ce-888c-77bd41a008e8" providerId="ADAL" clId="{3F9B33BD-9B9B-41A6-9D37-CD312523D173}" dt="2024-08-26T00:28:08.499" v="533" actId="26606"/>
          <ac:spMkLst>
            <pc:docMk/>
            <pc:sldMk cId="4150101873" sldId="275"/>
            <ac:spMk id="15" creationId="{0775805F-9E56-4330-9EA3-04D38DCEC3F1}"/>
          </ac:spMkLst>
        </pc:spChg>
        <pc:picChg chg="add mod ord">
          <ac:chgData name="David XU" userId="c13a2f49-460d-45ce-888c-77bd41a008e8" providerId="ADAL" clId="{3F9B33BD-9B9B-41A6-9D37-CD312523D173}" dt="2024-08-26T00:28:23.748" v="535" actId="27614"/>
          <ac:picMkLst>
            <pc:docMk/>
            <pc:sldMk cId="4150101873" sldId="275"/>
            <ac:picMk id="7" creationId="{4A2BA661-D081-5411-C62B-DF9A396A5D40}"/>
          </ac:picMkLst>
        </pc:picChg>
        <pc:picChg chg="mod">
          <ac:chgData name="David XU" userId="c13a2f49-460d-45ce-888c-77bd41a008e8" providerId="ADAL" clId="{3F9B33BD-9B9B-41A6-9D37-CD312523D173}" dt="2024-08-26T00:28:23.246" v="534" actId="27614"/>
          <ac:picMkLst>
            <pc:docMk/>
            <pc:sldMk cId="4150101873" sldId="275"/>
            <ac:picMk id="8" creationId="{AB28BEE6-D204-9B36-F7E7-A3807097EBE6}"/>
          </ac:picMkLst>
        </pc:picChg>
      </pc:sldChg>
      <pc:sldChg chg="add del">
        <pc:chgData name="David XU" userId="c13a2f49-460d-45ce-888c-77bd41a008e8" providerId="ADAL" clId="{3F9B33BD-9B9B-41A6-9D37-CD312523D173}" dt="2024-08-26T00:30:28.182" v="543" actId="47"/>
        <pc:sldMkLst>
          <pc:docMk/>
          <pc:sldMk cId="2421314195" sldId="276"/>
        </pc:sldMkLst>
      </pc:sldChg>
      <pc:sldChg chg="addSp delSp modSp add mod setBg setClrOvrMap modNotesTx">
        <pc:chgData name="David XU" userId="c13a2f49-460d-45ce-888c-77bd41a008e8" providerId="ADAL" clId="{3F9B33BD-9B9B-41A6-9D37-CD312523D173}" dt="2024-08-28T04:49:02.200" v="669" actId="108"/>
        <pc:sldMkLst>
          <pc:docMk/>
          <pc:sldMk cId="2520250969" sldId="277"/>
        </pc:sldMkLst>
        <pc:spChg chg="mod">
          <ac:chgData name="David XU" userId="c13a2f49-460d-45ce-888c-77bd41a008e8" providerId="ADAL" clId="{3F9B33BD-9B9B-41A6-9D37-CD312523D173}" dt="2024-08-26T01:29:33.603" v="570" actId="26606"/>
          <ac:spMkLst>
            <pc:docMk/>
            <pc:sldMk cId="2520250969" sldId="277"/>
            <ac:spMk id="2" creationId="{8059C853-3F69-524F-0180-642DF398A5A8}"/>
          </ac:spMkLst>
        </pc:spChg>
        <pc:spChg chg="mod ord">
          <ac:chgData name="David XU" userId="c13a2f49-460d-45ce-888c-77bd41a008e8" providerId="ADAL" clId="{3F9B33BD-9B9B-41A6-9D37-CD312523D173}" dt="2024-08-26T01:29:33.603" v="570" actId="26606"/>
          <ac:spMkLst>
            <pc:docMk/>
            <pc:sldMk cId="2520250969" sldId="277"/>
            <ac:spMk id="4" creationId="{B370BB38-41A4-C575-107E-A14674836608}"/>
          </ac:spMkLst>
        </pc:spChg>
        <pc:spChg chg="mod ord">
          <ac:chgData name="David XU" userId="c13a2f49-460d-45ce-888c-77bd41a008e8" providerId="ADAL" clId="{3F9B33BD-9B9B-41A6-9D37-CD312523D173}" dt="2024-08-26T01:29:33.603" v="570" actId="26606"/>
          <ac:spMkLst>
            <pc:docMk/>
            <pc:sldMk cId="2520250969" sldId="277"/>
            <ac:spMk id="5" creationId="{9A67E885-D61B-2F73-A7C6-0C3682B526AC}"/>
          </ac:spMkLst>
        </pc:spChg>
        <pc:spChg chg="mod ord">
          <ac:chgData name="David XU" userId="c13a2f49-460d-45ce-888c-77bd41a008e8" providerId="ADAL" clId="{3F9B33BD-9B9B-41A6-9D37-CD312523D173}" dt="2024-08-26T01:29:33.603" v="570" actId="26606"/>
          <ac:spMkLst>
            <pc:docMk/>
            <pc:sldMk cId="2520250969" sldId="277"/>
            <ac:spMk id="6" creationId="{C584F8D6-39E0-833F-67E3-6D82021A1DFC}"/>
          </ac:spMkLst>
        </pc:spChg>
        <pc:spChg chg="add mod ord">
          <ac:chgData name="David XU" userId="c13a2f49-460d-45ce-888c-77bd41a008e8" providerId="ADAL" clId="{3F9B33BD-9B9B-41A6-9D37-CD312523D173}" dt="2024-08-26T01:29:33.603" v="570" actId="26606"/>
          <ac:spMkLst>
            <pc:docMk/>
            <pc:sldMk cId="2520250969" sldId="277"/>
            <ac:spMk id="7" creationId="{DF7AA155-7C98-43F3-BCD4-133B3F40786A}"/>
          </ac:spMkLst>
        </pc:spChg>
        <pc:spChg chg="add del">
          <ac:chgData name="David XU" userId="c13a2f49-460d-45ce-888c-77bd41a008e8" providerId="ADAL" clId="{3F9B33BD-9B9B-41A6-9D37-CD312523D173}" dt="2024-08-26T00:32:16.948" v="562" actId="26606"/>
          <ac:spMkLst>
            <pc:docMk/>
            <pc:sldMk cId="2520250969" sldId="277"/>
            <ac:spMk id="23" creationId="{20E145FF-1D18-4246-A2BA-9F6B4D53364C}"/>
          </ac:spMkLst>
        </pc:spChg>
        <pc:spChg chg="add del">
          <ac:chgData name="David XU" userId="c13a2f49-460d-45ce-888c-77bd41a008e8" providerId="ADAL" clId="{3F9B33BD-9B9B-41A6-9D37-CD312523D173}" dt="2024-08-26T00:32:16.948" v="562" actId="26606"/>
          <ac:spMkLst>
            <pc:docMk/>
            <pc:sldMk cId="2520250969" sldId="277"/>
            <ac:spMk id="25" creationId="{C314C310-850D-4491-AA52-C75BEA68B68C}"/>
          </ac:spMkLst>
        </pc:spChg>
        <pc:spChg chg="add del">
          <ac:chgData name="David XU" userId="c13a2f49-460d-45ce-888c-77bd41a008e8" providerId="ADAL" clId="{3F9B33BD-9B9B-41A6-9D37-CD312523D173}" dt="2024-08-26T00:32:27.317" v="564" actId="26606"/>
          <ac:spMkLst>
            <pc:docMk/>
            <pc:sldMk cId="2520250969" sldId="277"/>
            <ac:spMk id="43" creationId="{20E145FF-1D18-4246-A2BA-9F6B4D53364C}"/>
          </ac:spMkLst>
        </pc:spChg>
        <pc:spChg chg="add del">
          <ac:chgData name="David XU" userId="c13a2f49-460d-45ce-888c-77bd41a008e8" providerId="ADAL" clId="{3F9B33BD-9B9B-41A6-9D37-CD312523D173}" dt="2024-08-26T00:32:27.317" v="564" actId="26606"/>
          <ac:spMkLst>
            <pc:docMk/>
            <pc:sldMk cId="2520250969" sldId="277"/>
            <ac:spMk id="44" creationId="{01109B5D-BC35-4376-98A2-F53B03E4E1B4}"/>
          </ac:spMkLst>
        </pc:spChg>
        <pc:spChg chg="add del">
          <ac:chgData name="David XU" userId="c13a2f49-460d-45ce-888c-77bd41a008e8" providerId="ADAL" clId="{3F9B33BD-9B9B-41A6-9D37-CD312523D173}" dt="2024-08-26T00:32:27.317" v="564" actId="26606"/>
          <ac:spMkLst>
            <pc:docMk/>
            <pc:sldMk cId="2520250969" sldId="277"/>
            <ac:spMk id="45" creationId="{94D90C11-98A3-40E3-B04C-A3025D6458A3}"/>
          </ac:spMkLst>
        </pc:spChg>
        <pc:spChg chg="add del">
          <ac:chgData name="David XU" userId="c13a2f49-460d-45ce-888c-77bd41a008e8" providerId="ADAL" clId="{3F9B33BD-9B9B-41A6-9D37-CD312523D173}" dt="2024-08-26T00:32:27.317" v="564" actId="26606"/>
          <ac:spMkLst>
            <pc:docMk/>
            <pc:sldMk cId="2520250969" sldId="277"/>
            <ac:spMk id="46" creationId="{A3B28FB1-97C9-4A9E-A45B-356508C2C38B}"/>
          </ac:spMkLst>
        </pc:spChg>
        <pc:spChg chg="add del">
          <ac:chgData name="David XU" userId="c13a2f49-460d-45ce-888c-77bd41a008e8" providerId="ADAL" clId="{3F9B33BD-9B9B-41A6-9D37-CD312523D173}" dt="2024-08-26T01:29:33.603" v="570" actId="26606"/>
          <ac:spMkLst>
            <pc:docMk/>
            <pc:sldMk cId="2520250969" sldId="277"/>
            <ac:spMk id="49" creationId="{20E145FF-1D18-4246-A2BA-9F6B4D53364C}"/>
          </ac:spMkLst>
        </pc:spChg>
        <pc:spChg chg="add del">
          <ac:chgData name="David XU" userId="c13a2f49-460d-45ce-888c-77bd41a008e8" providerId="ADAL" clId="{3F9B33BD-9B9B-41A6-9D37-CD312523D173}" dt="2024-08-26T01:29:33.603" v="570" actId="26606"/>
          <ac:spMkLst>
            <pc:docMk/>
            <pc:sldMk cId="2520250969" sldId="277"/>
            <ac:spMk id="50" creationId="{B219AE65-9B94-44EA-BEF3-EF4BFA169C81}"/>
          </ac:spMkLst>
        </pc:spChg>
        <pc:spChg chg="add del">
          <ac:chgData name="David XU" userId="c13a2f49-460d-45ce-888c-77bd41a008e8" providerId="ADAL" clId="{3F9B33BD-9B9B-41A6-9D37-CD312523D173}" dt="2024-08-26T01:29:33.603" v="570" actId="26606"/>
          <ac:spMkLst>
            <pc:docMk/>
            <pc:sldMk cId="2520250969" sldId="277"/>
            <ac:spMk id="51" creationId="{F0C81A57-9CD5-461B-8FFE-4A8CB6CFBE01}"/>
          </ac:spMkLst>
        </pc:spChg>
        <pc:spChg chg="add">
          <ac:chgData name="David XU" userId="c13a2f49-460d-45ce-888c-77bd41a008e8" providerId="ADAL" clId="{3F9B33BD-9B9B-41A6-9D37-CD312523D173}" dt="2024-08-26T01:29:33.603" v="570" actId="26606"/>
          <ac:spMkLst>
            <pc:docMk/>
            <pc:sldMk cId="2520250969" sldId="277"/>
            <ac:spMk id="68" creationId="{079CE317-680B-449C-A423-71C1FE069B4C}"/>
          </ac:spMkLst>
        </pc:spChg>
        <pc:spChg chg="add">
          <ac:chgData name="David XU" userId="c13a2f49-460d-45ce-888c-77bd41a008e8" providerId="ADAL" clId="{3F9B33BD-9B9B-41A6-9D37-CD312523D173}" dt="2024-08-26T01:29:33.603" v="570" actId="26606"/>
          <ac:spMkLst>
            <pc:docMk/>
            <pc:sldMk cId="2520250969" sldId="277"/>
            <ac:spMk id="70" creationId="{643780CE-2BE5-46F6-97B2-60DF30217ED3}"/>
          </ac:spMkLst>
        </pc:spChg>
        <pc:spChg chg="add">
          <ac:chgData name="David XU" userId="c13a2f49-460d-45ce-888c-77bd41a008e8" providerId="ADAL" clId="{3F9B33BD-9B9B-41A6-9D37-CD312523D173}" dt="2024-08-26T01:29:33.603" v="570" actId="26606"/>
          <ac:spMkLst>
            <pc:docMk/>
            <pc:sldMk cId="2520250969" sldId="277"/>
            <ac:spMk id="72" creationId="{61A87A49-68E6-459E-A5A6-46229FF42125}"/>
          </ac:spMkLst>
        </pc:spChg>
        <pc:spChg chg="add">
          <ac:chgData name="David XU" userId="c13a2f49-460d-45ce-888c-77bd41a008e8" providerId="ADAL" clId="{3F9B33BD-9B9B-41A6-9D37-CD312523D173}" dt="2024-08-26T01:29:33.603" v="570" actId="26606"/>
          <ac:spMkLst>
            <pc:docMk/>
            <pc:sldMk cId="2520250969" sldId="277"/>
            <ac:spMk id="74" creationId="{F6ACD5FC-CAFE-48EB-B765-60EED2E052F0}"/>
          </ac:spMkLst>
        </pc:spChg>
        <pc:spChg chg="add">
          <ac:chgData name="David XU" userId="c13a2f49-460d-45ce-888c-77bd41a008e8" providerId="ADAL" clId="{3F9B33BD-9B9B-41A6-9D37-CD312523D173}" dt="2024-08-26T01:29:33.603" v="570" actId="26606"/>
          <ac:spMkLst>
            <pc:docMk/>
            <pc:sldMk cId="2520250969" sldId="277"/>
            <ac:spMk id="76" creationId="{9F33B405-D785-4738-B1C0-6A0AA5E98286}"/>
          </ac:spMkLst>
        </pc:spChg>
        <pc:spChg chg="add">
          <ac:chgData name="David XU" userId="c13a2f49-460d-45ce-888c-77bd41a008e8" providerId="ADAL" clId="{3F9B33BD-9B9B-41A6-9D37-CD312523D173}" dt="2024-08-26T01:29:33.603" v="570" actId="26606"/>
          <ac:spMkLst>
            <pc:docMk/>
            <pc:sldMk cId="2520250969" sldId="277"/>
            <ac:spMk id="78" creationId="{4233DC0E-DE6C-4FB6-A529-51B162641AB8}"/>
          </ac:spMkLst>
        </pc:spChg>
        <pc:spChg chg="add">
          <ac:chgData name="David XU" userId="c13a2f49-460d-45ce-888c-77bd41a008e8" providerId="ADAL" clId="{3F9B33BD-9B9B-41A6-9D37-CD312523D173}" dt="2024-08-26T01:29:33.603" v="570" actId="26606"/>
          <ac:spMkLst>
            <pc:docMk/>
            <pc:sldMk cId="2520250969" sldId="277"/>
            <ac:spMk id="80" creationId="{3870477F-E451-4BC3-863F-0E2FC572884B}"/>
          </ac:spMkLst>
        </pc:spChg>
        <pc:spChg chg="add">
          <ac:chgData name="David XU" userId="c13a2f49-460d-45ce-888c-77bd41a008e8" providerId="ADAL" clId="{3F9B33BD-9B9B-41A6-9D37-CD312523D173}" dt="2024-08-26T01:29:33.603" v="570" actId="26606"/>
          <ac:spMkLst>
            <pc:docMk/>
            <pc:sldMk cId="2520250969" sldId="277"/>
            <ac:spMk id="82" creationId="{B4A81DE1-E2BC-4A31-99EE-71350421B0EA}"/>
          </ac:spMkLst>
        </pc:spChg>
        <pc:grpChg chg="add del">
          <ac:chgData name="David XU" userId="c13a2f49-460d-45ce-888c-77bd41a008e8" providerId="ADAL" clId="{3F9B33BD-9B9B-41A6-9D37-CD312523D173}" dt="2024-08-26T00:32:16.948" v="562" actId="26606"/>
          <ac:grpSpMkLst>
            <pc:docMk/>
            <pc:sldMk cId="2520250969" sldId="277"/>
            <ac:grpSpMk id="12" creationId="{7084313B-C03D-4981-9786-879159A60395}"/>
          </ac:grpSpMkLst>
        </pc:grpChg>
        <pc:grpChg chg="add del">
          <ac:chgData name="David XU" userId="c13a2f49-460d-45ce-888c-77bd41a008e8" providerId="ADAL" clId="{3F9B33BD-9B9B-41A6-9D37-CD312523D173}" dt="2024-08-26T00:32:16.948" v="562" actId="26606"/>
          <ac:grpSpMkLst>
            <pc:docMk/>
            <pc:sldMk cId="2520250969" sldId="277"/>
            <ac:grpSpMk id="27" creationId="{D4EC3799-3F52-48CE-85CC-83AED368EB42}"/>
          </ac:grpSpMkLst>
        </pc:grpChg>
        <pc:grpChg chg="add del">
          <ac:chgData name="David XU" userId="c13a2f49-460d-45ce-888c-77bd41a008e8" providerId="ADAL" clId="{3F9B33BD-9B9B-41A6-9D37-CD312523D173}" dt="2024-08-26T01:29:33.603" v="570" actId="26606"/>
          <ac:grpSpMkLst>
            <pc:docMk/>
            <pc:sldMk cId="2520250969" sldId="277"/>
            <ac:grpSpMk id="29" creationId="{3086C462-37F4-494D-8292-CCB95221CC1A}"/>
          </ac:grpSpMkLst>
        </pc:grpChg>
        <pc:grpChg chg="add del">
          <ac:chgData name="David XU" userId="c13a2f49-460d-45ce-888c-77bd41a008e8" providerId="ADAL" clId="{3F9B33BD-9B9B-41A6-9D37-CD312523D173}" dt="2024-08-26T00:32:27.317" v="564" actId="26606"/>
          <ac:grpSpMkLst>
            <pc:docMk/>
            <pc:sldMk cId="2520250969" sldId="277"/>
            <ac:grpSpMk id="33" creationId="{7084313B-C03D-4981-9786-879159A60395}"/>
          </ac:grpSpMkLst>
        </pc:grpChg>
        <pc:grpChg chg="add del">
          <ac:chgData name="David XU" userId="c13a2f49-460d-45ce-888c-77bd41a008e8" providerId="ADAL" clId="{3F9B33BD-9B9B-41A6-9D37-CD312523D173}" dt="2024-08-26T01:29:33.603" v="570" actId="26606"/>
          <ac:grpSpMkLst>
            <pc:docMk/>
            <pc:sldMk cId="2520250969" sldId="277"/>
            <ac:grpSpMk id="48" creationId="{7084313B-C03D-4981-9786-879159A60395}"/>
          </ac:grpSpMkLst>
        </pc:grpChg>
        <pc:grpChg chg="add">
          <ac:chgData name="David XU" userId="c13a2f49-460d-45ce-888c-77bd41a008e8" providerId="ADAL" clId="{3F9B33BD-9B9B-41A6-9D37-CD312523D173}" dt="2024-08-26T01:29:33.603" v="570" actId="26606"/>
          <ac:grpSpMkLst>
            <pc:docMk/>
            <pc:sldMk cId="2520250969" sldId="277"/>
            <ac:grpSpMk id="57" creationId="{DDA34B8A-FA8D-4E16-AD72-7B60B1C2582A}"/>
          </ac:grpSpMkLst>
        </pc:grpChg>
        <pc:picChg chg="add">
          <ac:chgData name="David XU" userId="c13a2f49-460d-45ce-888c-77bd41a008e8" providerId="ADAL" clId="{3F9B33BD-9B9B-41A6-9D37-CD312523D173}" dt="2024-08-26T00:30:37.705" v="547"/>
          <ac:picMkLst>
            <pc:docMk/>
            <pc:sldMk cId="2520250969" sldId="277"/>
            <ac:picMk id="3" creationId="{1E830B94-6449-FD01-4430-D465260AC47B}"/>
          </ac:picMkLst>
        </pc:picChg>
        <pc:picChg chg="add mod ord">
          <ac:chgData name="David XU" userId="c13a2f49-460d-45ce-888c-77bd41a008e8" providerId="ADAL" clId="{3F9B33BD-9B9B-41A6-9D37-CD312523D173}" dt="2024-08-26T01:29:41.460" v="571" actId="27614"/>
          <ac:picMkLst>
            <pc:docMk/>
            <pc:sldMk cId="2520250969" sldId="277"/>
            <ac:picMk id="9" creationId="{41B362D6-26FA-A337-932E-504C8C71947A}"/>
          </ac:picMkLst>
        </pc:picChg>
        <pc:cxnChg chg="add del">
          <ac:chgData name="David XU" userId="c13a2f49-460d-45ce-888c-77bd41a008e8" providerId="ADAL" clId="{3F9B33BD-9B9B-41A6-9D37-CD312523D173}" dt="2024-08-26T00:32:16.948" v="562" actId="26606"/>
          <ac:cxnSpMkLst>
            <pc:docMk/>
            <pc:sldMk cId="2520250969" sldId="277"/>
            <ac:cxnSpMk id="31" creationId="{789E20C7-BB50-4317-93C7-90C8ED80B275}"/>
          </ac:cxnSpMkLst>
        </pc:cxnChg>
      </pc:sldChg>
      <pc:sldChg chg="addSp delSp modSp add mod setBg setClrOvrMap delDesignElem modNotesTx">
        <pc:chgData name="David XU" userId="c13a2f49-460d-45ce-888c-77bd41a008e8" providerId="ADAL" clId="{3F9B33BD-9B9B-41A6-9D37-CD312523D173}" dt="2024-08-28T04:49:13.525" v="670" actId="108"/>
        <pc:sldMkLst>
          <pc:docMk/>
          <pc:sldMk cId="2979853124" sldId="278"/>
        </pc:sldMkLst>
        <pc:spChg chg="mod">
          <ac:chgData name="David XU" userId="c13a2f49-460d-45ce-888c-77bd41a008e8" providerId="ADAL" clId="{3F9B33BD-9B9B-41A6-9D37-CD312523D173}" dt="2024-08-26T01:42:09.452" v="586" actId="14100"/>
          <ac:spMkLst>
            <pc:docMk/>
            <pc:sldMk cId="2979853124" sldId="278"/>
            <ac:spMk id="2" creationId="{8059C853-3F69-524F-0180-642DF398A5A8}"/>
          </ac:spMkLst>
        </pc:spChg>
        <pc:spChg chg="mod">
          <ac:chgData name="David XU" userId="c13a2f49-460d-45ce-888c-77bd41a008e8" providerId="ADAL" clId="{3F9B33BD-9B9B-41A6-9D37-CD312523D173}" dt="2024-08-26T01:41:58.245" v="584" actId="26606"/>
          <ac:spMkLst>
            <pc:docMk/>
            <pc:sldMk cId="2979853124" sldId="278"/>
            <ac:spMk id="4" creationId="{B370BB38-41A4-C575-107E-A14674836608}"/>
          </ac:spMkLst>
        </pc:spChg>
        <pc:spChg chg="mod">
          <ac:chgData name="David XU" userId="c13a2f49-460d-45ce-888c-77bd41a008e8" providerId="ADAL" clId="{3F9B33BD-9B9B-41A6-9D37-CD312523D173}" dt="2024-08-26T01:41:58.245" v="584" actId="26606"/>
          <ac:spMkLst>
            <pc:docMk/>
            <pc:sldMk cId="2979853124" sldId="278"/>
            <ac:spMk id="5" creationId="{9A67E885-D61B-2F73-A7C6-0C3682B526AC}"/>
          </ac:spMkLst>
        </pc:spChg>
        <pc:spChg chg="mod ord">
          <ac:chgData name="David XU" userId="c13a2f49-460d-45ce-888c-77bd41a008e8" providerId="ADAL" clId="{3F9B33BD-9B9B-41A6-9D37-CD312523D173}" dt="2024-08-26T01:41:58.245" v="584" actId="26606"/>
          <ac:spMkLst>
            <pc:docMk/>
            <pc:sldMk cId="2979853124" sldId="278"/>
            <ac:spMk id="6" creationId="{C584F8D6-39E0-833F-67E3-6D82021A1DFC}"/>
          </ac:spMkLst>
        </pc:spChg>
        <pc:spChg chg="mod">
          <ac:chgData name="David XU" userId="c13a2f49-460d-45ce-888c-77bd41a008e8" providerId="ADAL" clId="{3F9B33BD-9B9B-41A6-9D37-CD312523D173}" dt="2024-08-26T01:41:58.245" v="584" actId="26606"/>
          <ac:spMkLst>
            <pc:docMk/>
            <pc:sldMk cId="2979853124" sldId="278"/>
            <ac:spMk id="7" creationId="{DF7AA155-7C98-43F3-BCD4-133B3F40786A}"/>
          </ac:spMkLst>
        </pc:spChg>
        <pc:spChg chg="add">
          <ac:chgData name="David XU" userId="c13a2f49-460d-45ce-888c-77bd41a008e8" providerId="ADAL" clId="{3F9B33BD-9B9B-41A6-9D37-CD312523D173}" dt="2024-08-26T01:41:58.245" v="584" actId="26606"/>
          <ac:spMkLst>
            <pc:docMk/>
            <pc:sldMk cId="2979853124" sldId="278"/>
            <ac:spMk id="9" creationId="{A3B28FB1-97C9-4A9E-A45B-356508C2C38B}"/>
          </ac:spMkLst>
        </pc:spChg>
        <pc:spChg chg="add">
          <ac:chgData name="David XU" userId="c13a2f49-460d-45ce-888c-77bd41a008e8" providerId="ADAL" clId="{3F9B33BD-9B9B-41A6-9D37-CD312523D173}" dt="2024-08-26T01:41:58.245" v="584" actId="26606"/>
          <ac:spMkLst>
            <pc:docMk/>
            <pc:sldMk cId="2979853124" sldId="278"/>
            <ac:spMk id="23" creationId="{20E145FF-1D18-4246-A2BA-9F6B4D53364C}"/>
          </ac:spMkLst>
        </pc:spChg>
        <pc:spChg chg="add">
          <ac:chgData name="David XU" userId="c13a2f49-460d-45ce-888c-77bd41a008e8" providerId="ADAL" clId="{3F9B33BD-9B9B-41A6-9D37-CD312523D173}" dt="2024-08-26T01:41:58.245" v="584" actId="26606"/>
          <ac:spMkLst>
            <pc:docMk/>
            <pc:sldMk cId="2979853124" sldId="278"/>
            <ac:spMk id="25" creationId="{01109B5D-BC35-4376-98A2-F53B03E4E1B4}"/>
          </ac:spMkLst>
        </pc:spChg>
        <pc:spChg chg="add">
          <ac:chgData name="David XU" userId="c13a2f49-460d-45ce-888c-77bd41a008e8" providerId="ADAL" clId="{3F9B33BD-9B9B-41A6-9D37-CD312523D173}" dt="2024-08-26T01:41:58.245" v="584" actId="26606"/>
          <ac:spMkLst>
            <pc:docMk/>
            <pc:sldMk cId="2979853124" sldId="278"/>
            <ac:spMk id="27" creationId="{94D90C11-98A3-40E3-B04C-A3025D6458A3}"/>
          </ac:spMkLst>
        </pc:spChg>
        <pc:spChg chg="del">
          <ac:chgData name="David XU" userId="c13a2f49-460d-45ce-888c-77bd41a008e8" providerId="ADAL" clId="{3F9B33BD-9B9B-41A6-9D37-CD312523D173}" dt="2024-08-26T01:41:38.047" v="583"/>
          <ac:spMkLst>
            <pc:docMk/>
            <pc:sldMk cId="2979853124" sldId="278"/>
            <ac:spMk id="49" creationId="{20E145FF-1D18-4246-A2BA-9F6B4D53364C}"/>
          </ac:spMkLst>
        </pc:spChg>
        <pc:spChg chg="del">
          <ac:chgData name="David XU" userId="c13a2f49-460d-45ce-888c-77bd41a008e8" providerId="ADAL" clId="{3F9B33BD-9B9B-41A6-9D37-CD312523D173}" dt="2024-08-26T01:41:38.047" v="583"/>
          <ac:spMkLst>
            <pc:docMk/>
            <pc:sldMk cId="2979853124" sldId="278"/>
            <ac:spMk id="50" creationId="{B219AE65-9B94-44EA-BEF3-EF4BFA169C81}"/>
          </ac:spMkLst>
        </pc:spChg>
        <pc:spChg chg="del">
          <ac:chgData name="David XU" userId="c13a2f49-460d-45ce-888c-77bd41a008e8" providerId="ADAL" clId="{3F9B33BD-9B9B-41A6-9D37-CD312523D173}" dt="2024-08-26T01:41:38.047" v="583"/>
          <ac:spMkLst>
            <pc:docMk/>
            <pc:sldMk cId="2979853124" sldId="278"/>
            <ac:spMk id="51" creationId="{F0C81A57-9CD5-461B-8FFE-4A8CB6CFBE01}"/>
          </ac:spMkLst>
        </pc:spChg>
        <pc:grpChg chg="add">
          <ac:chgData name="David XU" userId="c13a2f49-460d-45ce-888c-77bd41a008e8" providerId="ADAL" clId="{3F9B33BD-9B9B-41A6-9D37-CD312523D173}" dt="2024-08-26T01:41:58.245" v="584" actId="26606"/>
          <ac:grpSpMkLst>
            <pc:docMk/>
            <pc:sldMk cId="2979853124" sldId="278"/>
            <ac:grpSpMk id="12" creationId="{7084313B-C03D-4981-9786-879159A60395}"/>
          </ac:grpSpMkLst>
        </pc:grpChg>
        <pc:grpChg chg="del">
          <ac:chgData name="David XU" userId="c13a2f49-460d-45ce-888c-77bd41a008e8" providerId="ADAL" clId="{3F9B33BD-9B9B-41A6-9D37-CD312523D173}" dt="2024-08-26T01:41:38.047" v="583"/>
          <ac:grpSpMkLst>
            <pc:docMk/>
            <pc:sldMk cId="2979853124" sldId="278"/>
            <ac:grpSpMk id="29" creationId="{3086C462-37F4-494D-8292-CCB95221CC1A}"/>
          </ac:grpSpMkLst>
        </pc:grpChg>
        <pc:grpChg chg="del">
          <ac:chgData name="David XU" userId="c13a2f49-460d-45ce-888c-77bd41a008e8" providerId="ADAL" clId="{3F9B33BD-9B9B-41A6-9D37-CD312523D173}" dt="2024-08-26T01:41:38.047" v="583"/>
          <ac:grpSpMkLst>
            <pc:docMk/>
            <pc:sldMk cId="2979853124" sldId="278"/>
            <ac:grpSpMk id="48" creationId="{7084313B-C03D-4981-9786-879159A60395}"/>
          </ac:grpSpMkLst>
        </pc:grpChg>
      </pc:sldChg>
      <pc:sldChg chg="addSp delSp modSp new mod setBg setClrOvrMap modNotesTx">
        <pc:chgData name="David XU" userId="c13a2f49-460d-45ce-888c-77bd41a008e8" providerId="ADAL" clId="{3F9B33BD-9B9B-41A6-9D37-CD312523D173}" dt="2024-08-26T02:24:51.704" v="609"/>
        <pc:sldMkLst>
          <pc:docMk/>
          <pc:sldMk cId="2422757059" sldId="279"/>
        </pc:sldMkLst>
        <pc:spChg chg="mod">
          <ac:chgData name="David XU" userId="c13a2f49-460d-45ce-888c-77bd41a008e8" providerId="ADAL" clId="{3F9B33BD-9B9B-41A6-9D37-CD312523D173}" dt="2024-08-26T01:46:00.791" v="600"/>
          <ac:spMkLst>
            <pc:docMk/>
            <pc:sldMk cId="2422757059" sldId="279"/>
            <ac:spMk id="2" creationId="{023ABEFA-22EB-EE79-C9D8-434A882DF4FC}"/>
          </ac:spMkLst>
        </pc:spChg>
        <pc:spChg chg="del">
          <ac:chgData name="David XU" userId="c13a2f49-460d-45ce-888c-77bd41a008e8" providerId="ADAL" clId="{3F9B33BD-9B9B-41A6-9D37-CD312523D173}" dt="2024-08-26T01:45:49.582" v="596" actId="26606"/>
          <ac:spMkLst>
            <pc:docMk/>
            <pc:sldMk cId="2422757059" sldId="279"/>
            <ac:spMk id="3" creationId="{AC2F5F97-0A4B-92B6-595E-3DC83B4E8E60}"/>
          </ac:spMkLst>
        </pc:spChg>
        <pc:spChg chg="mod ord">
          <ac:chgData name="David XU" userId="c13a2f49-460d-45ce-888c-77bd41a008e8" providerId="ADAL" clId="{3F9B33BD-9B9B-41A6-9D37-CD312523D173}" dt="2024-08-26T01:45:49.582" v="596" actId="26606"/>
          <ac:spMkLst>
            <pc:docMk/>
            <pc:sldMk cId="2422757059" sldId="279"/>
            <ac:spMk id="4" creationId="{A07589B9-6C0B-9087-A87C-DADCA97B1D67}"/>
          </ac:spMkLst>
        </pc:spChg>
        <pc:spChg chg="mod">
          <ac:chgData name="David XU" userId="c13a2f49-460d-45ce-888c-77bd41a008e8" providerId="ADAL" clId="{3F9B33BD-9B9B-41A6-9D37-CD312523D173}" dt="2024-08-26T01:45:49.582" v="596" actId="26606"/>
          <ac:spMkLst>
            <pc:docMk/>
            <pc:sldMk cId="2422757059" sldId="279"/>
            <ac:spMk id="5" creationId="{3CD0F975-892F-6E8E-F922-BF048A307F99}"/>
          </ac:spMkLst>
        </pc:spChg>
        <pc:spChg chg="mod">
          <ac:chgData name="David XU" userId="c13a2f49-460d-45ce-888c-77bd41a008e8" providerId="ADAL" clId="{3F9B33BD-9B9B-41A6-9D37-CD312523D173}" dt="2024-08-26T01:45:49.582" v="596" actId="26606"/>
          <ac:spMkLst>
            <pc:docMk/>
            <pc:sldMk cId="2422757059" sldId="279"/>
            <ac:spMk id="6" creationId="{744CE951-4C8C-A6C3-ED77-E6F39548732A}"/>
          </ac:spMkLst>
        </pc:spChg>
        <pc:spChg chg="add">
          <ac:chgData name="David XU" userId="c13a2f49-460d-45ce-888c-77bd41a008e8" providerId="ADAL" clId="{3F9B33BD-9B9B-41A6-9D37-CD312523D173}" dt="2024-08-26T01:45:49.582" v="596" actId="26606"/>
          <ac:spMkLst>
            <pc:docMk/>
            <pc:sldMk cId="2422757059" sldId="279"/>
            <ac:spMk id="15" creationId="{73C0A186-7444-4460-9C37-532E7671E99E}"/>
          </ac:spMkLst>
        </pc:spChg>
        <pc:grpChg chg="add">
          <ac:chgData name="David XU" userId="c13a2f49-460d-45ce-888c-77bd41a008e8" providerId="ADAL" clId="{3F9B33BD-9B9B-41A6-9D37-CD312523D173}" dt="2024-08-26T01:45:49.582" v="596" actId="26606"/>
          <ac:grpSpMkLst>
            <pc:docMk/>
            <pc:sldMk cId="2422757059" sldId="279"/>
            <ac:grpSpMk id="11" creationId="{93E10248-AF0E-477D-B4D2-47C02CE4E353}"/>
          </ac:grpSpMkLst>
        </pc:grpChg>
        <pc:grpChg chg="add">
          <ac:chgData name="David XU" userId="c13a2f49-460d-45ce-888c-77bd41a008e8" providerId="ADAL" clId="{3F9B33BD-9B9B-41A6-9D37-CD312523D173}" dt="2024-08-26T01:45:49.582" v="596" actId="26606"/>
          <ac:grpSpMkLst>
            <pc:docMk/>
            <pc:sldMk cId="2422757059" sldId="279"/>
            <ac:grpSpMk id="17" creationId="{F1ECA4FE-7D2F-4576-B767-3A5F5ABFE90F}"/>
          </ac:grpSpMkLst>
        </pc:grpChg>
        <pc:cxnChg chg="add">
          <ac:chgData name="David XU" userId="c13a2f49-460d-45ce-888c-77bd41a008e8" providerId="ADAL" clId="{3F9B33BD-9B9B-41A6-9D37-CD312523D173}" dt="2024-08-26T01:45:49.582" v="596" actId="26606"/>
          <ac:cxnSpMkLst>
            <pc:docMk/>
            <pc:sldMk cId="2422757059" sldId="279"/>
            <ac:cxnSpMk id="21" creationId="{E81F53E2-F556-42FA-8D24-113839EE19F8}"/>
          </ac:cxnSpMkLst>
        </pc:cxnChg>
      </pc:sldChg>
      <pc:sldMasterChg chg="modSldLayout">
        <pc:chgData name="David XU" userId="c13a2f49-460d-45ce-888c-77bd41a008e8" providerId="ADAL" clId="{3F9B33BD-9B9B-41A6-9D37-CD312523D173}" dt="2024-08-24T11:00:41.070" v="174" actId="735"/>
        <pc:sldMasterMkLst>
          <pc:docMk/>
          <pc:sldMasterMk cId="691376462" sldId="2147483660"/>
        </pc:sldMasterMkLst>
        <pc:sldLayoutChg chg="modSp">
          <pc:chgData name="David XU" userId="c13a2f49-460d-45ce-888c-77bd41a008e8" providerId="ADAL" clId="{3F9B33BD-9B9B-41A6-9D37-CD312523D173}" dt="2024-08-24T11:00:41.070" v="174" actId="735"/>
          <pc:sldLayoutMkLst>
            <pc:docMk/>
            <pc:sldMasterMk cId="691376462" sldId="2147483660"/>
            <pc:sldLayoutMk cId="2029009276"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7BC790-44AB-456F-9122-2E461A256EC8}" type="datetimeFigureOut">
              <a:rPr lang="en-AU" smtClean="0"/>
              <a:t>28/08/2024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08CB8-53A8-44F3-9451-039450E51793}" type="slidenum">
              <a:rPr lang="en-AU" smtClean="0"/>
              <a:t>‹#›</a:t>
            </a:fld>
            <a:endParaRPr lang="en-AU"/>
          </a:p>
        </p:txBody>
      </p:sp>
    </p:spTree>
    <p:extLst>
      <p:ext uri="{BB962C8B-B14F-4D97-AF65-F5344CB8AC3E}">
        <p14:creationId xmlns:p14="http://schemas.microsoft.com/office/powerpoint/2010/main" val="2256982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1</a:t>
            </a:fld>
            <a:endParaRPr lang="en-AU"/>
          </a:p>
        </p:txBody>
      </p:sp>
    </p:spTree>
    <p:extLst>
      <p:ext uri="{BB962C8B-B14F-4D97-AF65-F5344CB8AC3E}">
        <p14:creationId xmlns:p14="http://schemas.microsoft.com/office/powerpoint/2010/main" val="206304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This factorial implementation can be optimized into an iterative loop, using constant stack space regardless of input </a:t>
            </a:r>
            <a:r>
              <a:rPr lang="en-US" sz="1200" b="0" i="1" kern="1200" dirty="0" err="1">
                <a:solidFill>
                  <a:schemeClr val="tx1"/>
                </a:solidFill>
                <a:effectLst/>
                <a:latin typeface="__fkGroteskNeue_598ab8"/>
                <a:ea typeface="+mn-ea"/>
                <a:cs typeface="+mn-cs"/>
              </a:rPr>
              <a:t>size.Limitations</a:t>
            </a:r>
            <a:r>
              <a:rPr lang="en-US" sz="1200" b="0" i="1" kern="1200" dirty="0">
                <a:solidFill>
                  <a:schemeClr val="tx1"/>
                </a:solidFill>
                <a:effectLst/>
                <a:latin typeface="__fkGroteskNeue_598ab8"/>
                <a:ea typeface="+mn-ea"/>
                <a:cs typeface="+mn-cs"/>
              </a:rPr>
              <a:t>: Not all recursive functions can be optimized this way - only those where the recursive call is in tail position.</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Tail recursion optimization allows functional languages to efficiently implement algorithms that would typically use loops in imperative languages, while maintaining a recursive and often more intuitive structure.</a:t>
            </a:r>
          </a:p>
        </p:txBody>
      </p:sp>
      <p:sp>
        <p:nvSpPr>
          <p:cNvPr id="4" name="Slide Number Placeholder 3"/>
          <p:cNvSpPr>
            <a:spLocks noGrp="1"/>
          </p:cNvSpPr>
          <p:nvPr>
            <p:ph type="sldNum" sz="quarter" idx="5"/>
          </p:nvPr>
        </p:nvSpPr>
        <p:spPr/>
        <p:txBody>
          <a:bodyPr/>
          <a:lstStyle/>
          <a:p>
            <a:fld id="{00408CB8-53A8-44F3-9451-039450E51793}" type="slidenum">
              <a:rPr lang="en-AU" smtClean="0"/>
              <a:t>11</a:t>
            </a:fld>
            <a:endParaRPr lang="en-AU"/>
          </a:p>
        </p:txBody>
      </p:sp>
    </p:spTree>
    <p:extLst>
      <p:ext uri="{BB962C8B-B14F-4D97-AF65-F5344CB8AC3E}">
        <p14:creationId xmlns:p14="http://schemas.microsoft.com/office/powerpoint/2010/main" val="759132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Lambda functions are an important concept in functional programming languages like Scheme. Here are the key points about lambda functions, along with a Scheme example: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Definition: Lambda functions are anonymous functions that can be created on-the-fly without being bound to an identifier.</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First-class citizens: In Scheme, lambda functions are treated as first-class values, meaning they can </a:t>
            </a:r>
            <a:r>
              <a:rPr lang="en-US" sz="1200" b="0" i="1" kern="1200" dirty="0" err="1">
                <a:solidFill>
                  <a:schemeClr val="tx1"/>
                </a:solidFill>
                <a:effectLst/>
                <a:latin typeface="__fkGroteskNeue_598ab8"/>
                <a:ea typeface="+mn-ea"/>
                <a:cs typeface="+mn-cs"/>
              </a:rPr>
              <a:t>be:Assigned</a:t>
            </a:r>
            <a:r>
              <a:rPr lang="en-US" sz="1200" b="0" i="1" kern="1200" dirty="0">
                <a:solidFill>
                  <a:schemeClr val="tx1"/>
                </a:solidFill>
                <a:effectLst/>
                <a:latin typeface="__fkGroteskNeue_598ab8"/>
                <a:ea typeface="+mn-ea"/>
                <a:cs typeface="+mn-cs"/>
              </a:rPr>
              <a:t> to variables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Passed as arguments to other functions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Returned as results from functions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Syntax: In Scheme, lambda functions are created using the lambda keyword followed by a parameter list and function body.</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Use cases: Lambda functions are particularly useful for: </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Creating small, one-off functions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Passing functions as arguments to higher-order functions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Implementing closures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Flexibility: They allow for more flexible and concise code, especially when used with higher-order functions.</a:t>
            </a:r>
          </a:p>
          <a:p>
            <a:pPr algn="l">
              <a:buFont typeface="+mj-lt"/>
              <a:buNone/>
            </a:pPr>
            <a:endParaRPr lang="en-US" b="0" i="0" dirty="0">
              <a:effectLst/>
              <a:latin typeface="__fkGroteskNeue_598ab8"/>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12</a:t>
            </a:fld>
            <a:endParaRPr lang="en-AU"/>
          </a:p>
        </p:txBody>
      </p:sp>
    </p:spTree>
    <p:extLst>
      <p:ext uri="{BB962C8B-B14F-4D97-AF65-F5344CB8AC3E}">
        <p14:creationId xmlns:p14="http://schemas.microsoft.com/office/powerpoint/2010/main" val="3252831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This example demonstrates: Using a lambda function as an argument to a higher-order function (apply-twice)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Using lambda with the map function to square a list of numbers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Creating a closure with lambda to make a function that adds a specific number</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Lambda functions in Scheme provide a powerful and flexible way to work with functions as first-class values, enabling concise and expressive functional programming patterns.</a:t>
            </a:r>
          </a:p>
        </p:txBody>
      </p:sp>
      <p:sp>
        <p:nvSpPr>
          <p:cNvPr id="4" name="Slide Number Placeholder 3"/>
          <p:cNvSpPr>
            <a:spLocks noGrp="1"/>
          </p:cNvSpPr>
          <p:nvPr>
            <p:ph type="sldNum" sz="quarter" idx="5"/>
          </p:nvPr>
        </p:nvSpPr>
        <p:spPr/>
        <p:txBody>
          <a:bodyPr/>
          <a:lstStyle/>
          <a:p>
            <a:fld id="{00408CB8-53A8-44F3-9451-039450E51793}" type="slidenum">
              <a:rPr lang="en-AU" smtClean="0"/>
              <a:t>13</a:t>
            </a:fld>
            <a:endParaRPr lang="en-AU"/>
          </a:p>
        </p:txBody>
      </p:sp>
    </p:spTree>
    <p:extLst>
      <p:ext uri="{BB962C8B-B14F-4D97-AF65-F5344CB8AC3E}">
        <p14:creationId xmlns:p14="http://schemas.microsoft.com/office/powerpoint/2010/main" val="2358184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1" dirty="0">
                <a:effectLst/>
                <a:latin typeface="__fkGroteskNeue_598ab8"/>
              </a:rPr>
              <a:t>A closure is an important concept in functional programming languages. Here are the key points about closures:</a:t>
            </a:r>
          </a:p>
          <a:p>
            <a:pPr algn="l">
              <a:buFont typeface="+mj-lt"/>
              <a:buNone/>
            </a:pPr>
            <a:r>
              <a:rPr lang="en-US" b="0" i="1" dirty="0">
                <a:effectLst/>
                <a:latin typeface="__fkGroteskNeue_598ab8"/>
              </a:rPr>
              <a:t>Definition: A closure is a function together with its referencing environment.</a:t>
            </a:r>
          </a:p>
          <a:p>
            <a:pPr algn="l">
              <a:buFont typeface="+mj-lt"/>
              <a:buNone/>
            </a:pPr>
            <a:r>
              <a:rPr lang="en-US" b="0" i="1" dirty="0">
                <a:effectLst/>
                <a:latin typeface="__fkGroteskNeue_598ab8"/>
              </a:rPr>
              <a:t>Referencing environment: This includes all the variables that were in scope when the closure was created.</a:t>
            </a:r>
          </a:p>
          <a:p>
            <a:pPr algn="l">
              <a:buFont typeface="+mj-lt"/>
              <a:buNone/>
            </a:pPr>
            <a:r>
              <a:rPr lang="en-US" b="0" i="1" dirty="0">
                <a:effectLst/>
                <a:latin typeface="__fkGroteskNeue_598ab8"/>
              </a:rPr>
              <a:t>Function as a first-class object: Closures treat functions as first-class objects, allowing them to be assigned to variables, passed as arguments, and returned from other functions.</a:t>
            </a:r>
          </a:p>
          <a:p>
            <a:pPr algn="l">
              <a:buFont typeface="+mj-lt"/>
              <a:buNone/>
            </a:pPr>
            <a:r>
              <a:rPr lang="en-US" b="0" i="1" dirty="0">
                <a:effectLst/>
                <a:latin typeface="__fkGroteskNeue_598ab8"/>
              </a:rPr>
              <a:t>Lexical scoping: Closures rely on lexical scoping, where the scope of a variable is determined by its position in the source code.</a:t>
            </a:r>
          </a:p>
          <a:p>
            <a:pPr algn="l">
              <a:buFont typeface="+mj-lt"/>
              <a:buNone/>
            </a:pPr>
            <a:r>
              <a:rPr lang="en-US" b="0" i="1" dirty="0">
                <a:effectLst/>
                <a:latin typeface="__fkGroteskNeue_598ab8"/>
              </a:rPr>
              <a:t>State preservation: Closures can "capture" and preserve the state of variables from their enclosing scope, even after that scope has finished executing.</a:t>
            </a:r>
          </a:p>
          <a:p>
            <a:pPr algn="l">
              <a:buFont typeface="+mj-lt"/>
              <a:buNone/>
            </a:pPr>
            <a:endParaRPr lang="en-US" b="0" i="1" dirty="0">
              <a:effectLst/>
              <a:latin typeface="__fkGroteskNeue_598ab8"/>
            </a:endParaRPr>
          </a:p>
          <a:p>
            <a:pPr algn="l">
              <a:buFont typeface="+mj-lt"/>
              <a:buNone/>
            </a:pPr>
            <a:r>
              <a:rPr lang="en-US" b="0" i="1" dirty="0">
                <a:effectLst/>
                <a:latin typeface="__fkGroteskNeue_598ab8"/>
              </a:rPr>
              <a:t>The make-adder function returns a lambda expression with x instead of 5. When we call (make-adder 5), it returns (lambda (y) (+ 5 y)), which is then bound to add5. So when we call (add5 3), it behaves exactly like ((lambda (y) (+ 5 y)) 3).</a:t>
            </a:r>
          </a:p>
          <a:p>
            <a:pPr algn="l">
              <a:buFont typeface="+mj-lt"/>
              <a:buNone/>
            </a:pPr>
            <a:endParaRPr lang="en-US" b="0" i="1" dirty="0">
              <a:effectLst/>
              <a:latin typeface="__fkGroteskNeue_598ab8"/>
            </a:endParaRPr>
          </a:p>
          <a:p>
            <a:pPr algn="l">
              <a:buFont typeface="+mj-lt"/>
              <a:buNone/>
            </a:pPr>
            <a:endParaRPr lang="en-US" b="0" i="1" dirty="0">
              <a:effectLst/>
              <a:latin typeface="__fkGroteskNeue_598ab8"/>
            </a:endParaRPr>
          </a:p>
          <a:p>
            <a:pPr algn="l">
              <a:buFont typeface="+mj-lt"/>
              <a:buNone/>
            </a:pPr>
            <a:endParaRPr lang="en-US" sz="1200" b="0" i="1" kern="1200" dirty="0">
              <a:solidFill>
                <a:schemeClr val="tx1"/>
              </a:solidFill>
              <a:effectLst/>
              <a:latin typeface="__fkGroteskNeue_598ab8"/>
              <a:ea typeface="+mn-ea"/>
              <a:cs typeface="+mn-cs"/>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14</a:t>
            </a:fld>
            <a:endParaRPr lang="en-AU"/>
          </a:p>
        </p:txBody>
      </p:sp>
    </p:spTree>
    <p:extLst>
      <p:ext uri="{BB962C8B-B14F-4D97-AF65-F5344CB8AC3E}">
        <p14:creationId xmlns:p14="http://schemas.microsoft.com/office/powerpoint/2010/main" val="2863266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1" dirty="0">
                <a:effectLst/>
                <a:latin typeface="__fkGroteskNeue_598ab8"/>
              </a:rPr>
              <a:t>Paradigm:</a:t>
            </a:r>
          </a:p>
          <a:p>
            <a:pPr algn="l">
              <a:buFont typeface="+mj-lt"/>
              <a:buNone/>
            </a:pPr>
            <a:r>
              <a:rPr lang="en-US" b="0" i="1" dirty="0">
                <a:effectLst/>
                <a:latin typeface="__fkGroteskNeue_598ab8"/>
              </a:rPr>
              <a:t>Scheme is a functional programming language, emphasizing immutability and recursion.</a:t>
            </a:r>
          </a:p>
          <a:p>
            <a:pPr algn="l">
              <a:buFont typeface="+mj-lt"/>
              <a:buNone/>
            </a:pPr>
            <a:r>
              <a:rPr lang="en-US" b="0" i="1" dirty="0">
                <a:effectLst/>
                <a:latin typeface="__fkGroteskNeue_598ab8"/>
              </a:rPr>
              <a:t>Elixir is also functional, but incorporates some imperative features and is built for concurrency.</a:t>
            </a:r>
          </a:p>
          <a:p>
            <a:pPr algn="l">
              <a:buFont typeface="+mj-lt"/>
              <a:buNone/>
            </a:pPr>
            <a:r>
              <a:rPr lang="en-US" b="0" i="1" dirty="0">
                <a:effectLst/>
                <a:latin typeface="__fkGroteskNeue_598ab8"/>
              </a:rPr>
              <a:t>Syntax:</a:t>
            </a:r>
          </a:p>
          <a:p>
            <a:pPr algn="l">
              <a:buFont typeface="+mj-lt"/>
              <a:buNone/>
            </a:pPr>
            <a:r>
              <a:rPr lang="en-US" b="0" i="1" dirty="0">
                <a:effectLst/>
                <a:latin typeface="__fkGroteskNeue_598ab8"/>
              </a:rPr>
              <a:t>Scheme uses a minimalist syntax with heavy use of parentheses (Lisp-like).</a:t>
            </a:r>
          </a:p>
          <a:p>
            <a:pPr algn="l">
              <a:buFont typeface="+mj-lt"/>
              <a:buNone/>
            </a:pPr>
            <a:r>
              <a:rPr lang="en-US" b="0" i="1" dirty="0">
                <a:effectLst/>
                <a:latin typeface="__fkGroteskNeue_598ab8"/>
              </a:rPr>
              <a:t>Elixir has a more Ruby-like syntax, which is generally considered more readable.</a:t>
            </a:r>
          </a:p>
          <a:p>
            <a:pPr algn="l">
              <a:buFont typeface="+mj-lt"/>
              <a:buNone/>
            </a:pPr>
            <a:r>
              <a:rPr lang="en-US" b="0" i="1" dirty="0">
                <a:effectLst/>
                <a:latin typeface="__fkGroteskNeue_598ab8"/>
              </a:rPr>
              <a:t>Type System:</a:t>
            </a:r>
          </a:p>
          <a:p>
            <a:pPr algn="l">
              <a:buFont typeface="+mj-lt"/>
              <a:buNone/>
            </a:pPr>
            <a:r>
              <a:rPr lang="en-US" b="0" i="1" dirty="0">
                <a:effectLst/>
                <a:latin typeface="__fkGroteskNeue_598ab8"/>
              </a:rPr>
              <a:t>Scheme is dynamically typed.</a:t>
            </a:r>
          </a:p>
          <a:p>
            <a:pPr algn="l">
              <a:buFont typeface="+mj-lt"/>
              <a:buNone/>
            </a:pPr>
            <a:r>
              <a:rPr lang="en-US" b="0" i="1" dirty="0">
                <a:effectLst/>
                <a:latin typeface="__fkGroteskNeue_598ab8"/>
              </a:rPr>
              <a:t>Elixir is also dynamically typed, but offers more robust pattern matching.</a:t>
            </a:r>
          </a:p>
          <a:p>
            <a:pPr algn="l">
              <a:buFont typeface="+mj-lt"/>
              <a:buNone/>
            </a:pPr>
            <a:r>
              <a:rPr lang="en-US" b="0" i="1" dirty="0">
                <a:effectLst/>
                <a:latin typeface="__fkGroteskNeue_598ab8"/>
              </a:rPr>
              <a:t>Concurrency:</a:t>
            </a:r>
          </a:p>
          <a:p>
            <a:pPr algn="l">
              <a:buFont typeface="+mj-lt"/>
              <a:buNone/>
            </a:pPr>
            <a:r>
              <a:rPr lang="en-US" b="0" i="1" dirty="0">
                <a:effectLst/>
                <a:latin typeface="__fkGroteskNeue_598ab8"/>
              </a:rPr>
              <a:t>Scheme doesn't have built-in concurrency features.</a:t>
            </a:r>
          </a:p>
          <a:p>
            <a:pPr algn="l">
              <a:buFont typeface="+mj-lt"/>
              <a:buNone/>
            </a:pPr>
            <a:r>
              <a:rPr lang="en-US" b="0" i="1" dirty="0">
                <a:effectLst/>
                <a:latin typeface="__fkGroteskNeue_598ab8"/>
              </a:rPr>
              <a:t>Elixir is designed for concurrency, using the actor model via Erlang's BEAM VM.</a:t>
            </a:r>
          </a:p>
          <a:p>
            <a:pPr algn="l">
              <a:buFont typeface="+mj-lt"/>
              <a:buNone/>
            </a:pPr>
            <a:r>
              <a:rPr lang="en-US" b="0" i="1" dirty="0">
                <a:effectLst/>
                <a:latin typeface="__fkGroteskNeue_598ab8"/>
              </a:rPr>
              <a:t>Immutability:</a:t>
            </a:r>
          </a:p>
          <a:p>
            <a:pPr algn="l">
              <a:buFont typeface="+mj-lt"/>
              <a:buNone/>
            </a:pPr>
            <a:r>
              <a:rPr lang="en-US" b="0" i="1" dirty="0">
                <a:effectLst/>
                <a:latin typeface="__fkGroteskNeue_598ab8"/>
              </a:rPr>
              <a:t>In Scheme, data structures are typically immutable.</a:t>
            </a:r>
          </a:p>
          <a:p>
            <a:pPr algn="l">
              <a:buFont typeface="+mj-lt"/>
              <a:buNone/>
            </a:pPr>
            <a:r>
              <a:rPr lang="en-US" b="0" i="1" dirty="0">
                <a:effectLst/>
                <a:latin typeface="__fkGroteskNeue_598ab8"/>
              </a:rPr>
              <a:t>Elixir enforces immutability for all data.</a:t>
            </a:r>
          </a:p>
          <a:p>
            <a:pPr algn="l">
              <a:buFont typeface="+mj-lt"/>
              <a:buNone/>
            </a:pPr>
            <a:r>
              <a:rPr lang="en-US" b="0" i="1" dirty="0">
                <a:effectLst/>
                <a:latin typeface="__fkGroteskNeue_598ab8"/>
              </a:rPr>
              <a:t>Metaprogramming:</a:t>
            </a:r>
          </a:p>
          <a:p>
            <a:pPr algn="l">
              <a:buFont typeface="+mj-lt"/>
              <a:buNone/>
            </a:pPr>
            <a:r>
              <a:rPr lang="en-US" b="0" i="1" dirty="0">
                <a:effectLst/>
                <a:latin typeface="__fkGroteskNeue_598ab8"/>
              </a:rPr>
              <a:t>Scheme offers powerful macros for metaprogramming.</a:t>
            </a:r>
          </a:p>
          <a:p>
            <a:pPr algn="l">
              <a:buFont typeface="+mj-lt"/>
              <a:buNone/>
            </a:pPr>
            <a:r>
              <a:rPr lang="en-US" b="0" i="1" dirty="0">
                <a:effectLst/>
                <a:latin typeface="__fkGroteskNeue_598ab8"/>
              </a:rPr>
              <a:t>Elixir provides metaprogramming capabilities through macros, but they're generally considered easier to use than Scheme's.</a:t>
            </a:r>
          </a:p>
          <a:p>
            <a:pPr algn="l">
              <a:buFont typeface="+mj-lt"/>
              <a:buNone/>
            </a:pPr>
            <a:r>
              <a:rPr lang="en-US" b="0" i="1" dirty="0">
                <a:effectLst/>
                <a:latin typeface="__fkGroteskNeue_598ab8"/>
              </a:rPr>
              <a:t>Ecosystem:</a:t>
            </a:r>
          </a:p>
          <a:p>
            <a:pPr algn="l">
              <a:buFont typeface="+mj-lt"/>
              <a:buNone/>
            </a:pPr>
            <a:r>
              <a:rPr lang="en-US" b="0" i="1" dirty="0">
                <a:effectLst/>
                <a:latin typeface="__fkGroteskNeue_598ab8"/>
              </a:rPr>
              <a:t>Scheme has a long history and academic focus, with various implementations.</a:t>
            </a:r>
          </a:p>
          <a:p>
            <a:pPr algn="l">
              <a:buFont typeface="+mj-lt"/>
              <a:buNone/>
            </a:pPr>
            <a:r>
              <a:rPr lang="en-US" b="0" i="1" dirty="0">
                <a:effectLst/>
                <a:latin typeface="__fkGroteskNeue_598ab8"/>
              </a:rPr>
              <a:t>Elixir has a growing ecosystem, particularly strong in web development and distributed systems.</a:t>
            </a:r>
          </a:p>
          <a:p>
            <a:pPr algn="l">
              <a:buFont typeface="+mj-lt"/>
              <a:buNone/>
            </a:pPr>
            <a:r>
              <a:rPr lang="en-US" b="0" i="1" dirty="0">
                <a:effectLst/>
                <a:latin typeface="__fkGroteskNeue_598ab8"/>
              </a:rPr>
              <a:t>Use Cases:</a:t>
            </a:r>
          </a:p>
          <a:p>
            <a:pPr algn="l">
              <a:buFont typeface="+mj-lt"/>
              <a:buNone/>
            </a:pPr>
            <a:r>
              <a:rPr lang="en-US" b="0" i="1" dirty="0">
                <a:effectLst/>
                <a:latin typeface="__fkGroteskNeue_598ab8"/>
              </a:rPr>
              <a:t>Scheme is often used in education and language research.</a:t>
            </a:r>
          </a:p>
          <a:p>
            <a:pPr algn="l">
              <a:buFont typeface="+mj-lt"/>
              <a:buNone/>
            </a:pPr>
            <a:r>
              <a:rPr lang="en-US" b="0" i="1" dirty="0">
                <a:effectLst/>
                <a:latin typeface="__fkGroteskNeue_598ab8"/>
              </a:rPr>
              <a:t>Elixir is commonly used for building scalable and fault-tolerant applications, especially web services.</a:t>
            </a:r>
          </a:p>
          <a:p>
            <a:pPr algn="l">
              <a:buFont typeface="+mj-lt"/>
              <a:buNone/>
            </a:pPr>
            <a:r>
              <a:rPr lang="en-US" b="0" i="1" dirty="0">
                <a:effectLst/>
                <a:latin typeface="__fkGroteskNeue_598ab8"/>
              </a:rPr>
              <a:t>Both languages emphasize functional programming concepts, but Elixir is more oriented towards practical, industry applications, especially those requiring concurrency and fault tolerance. Scheme, on the other hand, is valued for its simplicity and is often used in academic settings to teach programming concepts.</a:t>
            </a:r>
          </a:p>
        </p:txBody>
      </p:sp>
      <p:sp>
        <p:nvSpPr>
          <p:cNvPr id="4" name="Slide Number Placeholder 3"/>
          <p:cNvSpPr>
            <a:spLocks noGrp="1"/>
          </p:cNvSpPr>
          <p:nvPr>
            <p:ph type="sldNum" sz="quarter" idx="5"/>
          </p:nvPr>
        </p:nvSpPr>
        <p:spPr/>
        <p:txBody>
          <a:bodyPr/>
          <a:lstStyle/>
          <a:p>
            <a:fld id="{00408CB8-53A8-44F3-9451-039450E51793}" type="slidenum">
              <a:rPr lang="en-AU" smtClean="0"/>
              <a:t>15</a:t>
            </a:fld>
            <a:endParaRPr lang="en-AU"/>
          </a:p>
        </p:txBody>
      </p:sp>
    </p:spTree>
    <p:extLst>
      <p:ext uri="{BB962C8B-B14F-4D97-AF65-F5344CB8AC3E}">
        <p14:creationId xmlns:p14="http://schemas.microsoft.com/office/powerpoint/2010/main" val="4157260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1" dirty="0">
                <a:effectLst/>
                <a:latin typeface="__fkGroteskNeue_598ab8"/>
              </a:rPr>
              <a:t>orthogonality in programming languages refers to the property where "a relatively small set of primitive constructs can be combined in a relatively small number of ways to build the control and data structures of the language."</a:t>
            </a:r>
          </a:p>
          <a:p>
            <a:pPr algn="l">
              <a:buFont typeface="+mj-lt"/>
              <a:buNone/>
            </a:pPr>
            <a:r>
              <a:rPr lang="en-US" b="0" i="1" dirty="0">
                <a:effectLst/>
                <a:latin typeface="__fkGroteskNeue_598ab8"/>
              </a:rPr>
              <a:t>This definition implies several key aspects of orthogonality:</a:t>
            </a:r>
          </a:p>
          <a:p>
            <a:pPr algn="l">
              <a:buFont typeface="+mj-lt"/>
              <a:buNone/>
            </a:pPr>
            <a:r>
              <a:rPr lang="en-US" b="0" i="1" dirty="0">
                <a:effectLst/>
                <a:latin typeface="__fkGroteskNeue_598ab8"/>
              </a:rPr>
              <a:t>Small set of primitives: The language has a limited number of basic building blocks or fundamental constructs.</a:t>
            </a:r>
          </a:p>
          <a:p>
            <a:pPr algn="l">
              <a:buFont typeface="+mj-lt"/>
              <a:buNone/>
            </a:pPr>
            <a:r>
              <a:rPr lang="en-US" b="0" i="1" dirty="0">
                <a:effectLst/>
                <a:latin typeface="__fkGroteskNeue_598ab8"/>
              </a:rPr>
              <a:t>Combinatorial power: These basic constructs can be combined in various ways.</a:t>
            </a:r>
          </a:p>
          <a:p>
            <a:pPr algn="l">
              <a:buFont typeface="+mj-lt"/>
              <a:buNone/>
            </a:pPr>
            <a:r>
              <a:rPr lang="en-US" b="0" i="1" dirty="0">
                <a:effectLst/>
                <a:latin typeface="__fkGroteskNeue_598ab8"/>
              </a:rPr>
              <a:t>Expressiveness: Despite the limited number of primitives and combinations, the language can express a wide range of control and data structures.</a:t>
            </a:r>
          </a:p>
          <a:p>
            <a:pPr algn="l">
              <a:buFont typeface="+mj-lt"/>
              <a:buNone/>
            </a:pPr>
            <a:r>
              <a:rPr lang="en-US" b="0" i="1" dirty="0">
                <a:effectLst/>
                <a:latin typeface="__fkGroteskNeue_598ab8"/>
              </a:rPr>
              <a:t>Consistency: The primitives work uniformly across different contexts in the language.</a:t>
            </a:r>
          </a:p>
          <a:p>
            <a:pPr algn="l">
              <a:buFont typeface="+mj-lt"/>
              <a:buNone/>
            </a:pPr>
            <a:endParaRPr lang="en-US" b="0" i="1" dirty="0">
              <a:effectLst/>
              <a:latin typeface="__fkGroteskNeue_598ab8"/>
            </a:endParaRPr>
          </a:p>
          <a:p>
            <a:pPr algn="l">
              <a:buFont typeface="+mj-lt"/>
              <a:buNone/>
            </a:pPr>
            <a:endParaRPr lang="en-US" b="0" i="1" dirty="0">
              <a:effectLst/>
              <a:latin typeface="__fkGroteskNeue_598ab8"/>
            </a:endParaRPr>
          </a:p>
          <a:p>
            <a:pPr algn="l">
              <a:buFont typeface="+mj-lt"/>
              <a:buNone/>
            </a:pPr>
            <a:r>
              <a:rPr lang="en-US" b="0" i="1" dirty="0">
                <a:effectLst/>
                <a:latin typeface="__fkGroteskNeue_598ab8"/>
              </a:rPr>
              <a:t>This example showcases Scheme's orthogonality in several ways:</a:t>
            </a:r>
          </a:p>
          <a:p>
            <a:pPr algn="l">
              <a:buFont typeface="+mj-lt"/>
              <a:buNone/>
            </a:pPr>
            <a:r>
              <a:rPr lang="en-US" b="0" i="1" dirty="0">
                <a:effectLst/>
                <a:latin typeface="__fkGroteskNeue_598ab8"/>
              </a:rPr>
              <a:t>Functions as first-class objects: The square function is passed as an argument to apply-twice, demonstrating that functions can be treated like any other data type.</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i="1" dirty="0">
                <a:effectLst/>
                <a:latin typeface="__fkGroteskNeue_598ab8"/>
              </a:rPr>
              <a:t>Uniform syntax: The syntax for function Consistency of data types: Numbers, functions, and even complex expressions are all treated uniformly as expressions that can be evaluated.</a:t>
            </a:r>
          </a:p>
          <a:p>
            <a:pPr algn="l">
              <a:buFont typeface="+mj-lt"/>
              <a:buNone/>
            </a:pPr>
            <a:r>
              <a:rPr lang="en-US" b="0" i="1" dirty="0">
                <a:effectLst/>
                <a:latin typeface="__fkGroteskNeue_598ab8"/>
              </a:rPr>
              <a:t>definition (define) and function application is consistent, whether it's a user-defined function or a built-in operator like *.</a:t>
            </a:r>
          </a:p>
          <a:p>
            <a:pPr algn="l">
              <a:buFont typeface="+mj-lt"/>
              <a:buNone/>
            </a:pPr>
            <a:r>
              <a:rPr lang="en-US" b="0" i="1" dirty="0">
                <a:effectLst/>
                <a:latin typeface="__fkGroteskNeue_598ab8"/>
              </a:rPr>
              <a:t>Composability: The apply-twice function can be used with any function that takes one argument and returns a value of the same type, not just square.</a:t>
            </a:r>
          </a:p>
          <a:p>
            <a:pPr algn="l">
              <a:buFont typeface="+mj-lt"/>
              <a:buNone/>
            </a:pPr>
            <a:r>
              <a:rPr lang="en-US" b="0" i="1" dirty="0">
                <a:effectLst/>
                <a:latin typeface="__fkGroteskNeue_598ab8"/>
              </a:rPr>
              <a:t>This example illustrates how a small set of primitive constructs (function definition, function application, arithmetic operations) can be combined in flexible ways to create more complex behaviors, which is a key aspect of orthogonality in programming languages.</a:t>
            </a:r>
          </a:p>
          <a:p>
            <a:pPr algn="l">
              <a:buFont typeface="+mj-lt"/>
              <a:buNone/>
            </a:pPr>
            <a:endParaRPr lang="en-US" b="0" i="1" dirty="0">
              <a:effectLst/>
              <a:latin typeface="__fkGroteskNeue_598ab8"/>
            </a:endParaRPr>
          </a:p>
          <a:p>
            <a:pPr algn="l">
              <a:buFont typeface="+mj-lt"/>
              <a:buNone/>
            </a:pPr>
            <a:endParaRPr lang="en-US" b="0" i="1" dirty="0">
              <a:effectLst/>
              <a:latin typeface="__fkGroteskNeue_598ab8"/>
            </a:endParaRPr>
          </a:p>
          <a:p>
            <a:pPr algn="l">
              <a:buFont typeface="+mj-lt"/>
              <a:buNone/>
            </a:pPr>
            <a:endParaRPr lang="en-US" b="0" i="1" dirty="0">
              <a:effectLst/>
              <a:latin typeface="__fkGroteskNeue_598ab8"/>
            </a:endParaRPr>
          </a:p>
          <a:p>
            <a:pPr algn="l">
              <a:buFont typeface="+mj-lt"/>
              <a:buNone/>
            </a:pPr>
            <a:endParaRPr lang="en-US" b="0" i="1" dirty="0">
              <a:effectLst/>
              <a:latin typeface="__fkGroteskNeue_598ab8"/>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16</a:t>
            </a:fld>
            <a:endParaRPr lang="en-AU"/>
          </a:p>
        </p:txBody>
      </p:sp>
    </p:spTree>
    <p:extLst>
      <p:ext uri="{BB962C8B-B14F-4D97-AF65-F5344CB8AC3E}">
        <p14:creationId xmlns:p14="http://schemas.microsoft.com/office/powerpoint/2010/main" val="2518753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1" dirty="0">
                <a:effectLst/>
                <a:latin typeface="__fkGroteskNeue_598ab8"/>
              </a:rPr>
              <a:t>Linked Structure:</a:t>
            </a:r>
          </a:p>
          <a:p>
            <a:pPr algn="l">
              <a:buFont typeface="+mj-lt"/>
              <a:buNone/>
            </a:pPr>
            <a:r>
              <a:rPr lang="en-US" b="0" i="1" dirty="0">
                <a:effectLst/>
                <a:latin typeface="__fkGroteskNeue_598ab8"/>
              </a:rPr>
              <a:t>In both languages, lists are implemented as linked structures, specifically as singly-linked lists.</a:t>
            </a:r>
          </a:p>
          <a:p>
            <a:pPr algn="l">
              <a:buFont typeface="+mj-lt"/>
              <a:buNone/>
            </a:pPr>
            <a:r>
              <a:rPr lang="en-US" b="0" i="1" dirty="0">
                <a:effectLst/>
                <a:latin typeface="__fkGroteskNeue_598ab8"/>
              </a:rPr>
              <a:t>Cons Cells:</a:t>
            </a:r>
          </a:p>
          <a:p>
            <a:pPr algn="l">
              <a:buFont typeface="+mj-lt"/>
              <a:buNone/>
            </a:pPr>
            <a:r>
              <a:rPr lang="en-US" b="0" i="1" dirty="0">
                <a:effectLst/>
                <a:latin typeface="__fkGroteskNeue_598ab8"/>
              </a:rPr>
              <a:t>Lists are built from "cons cells" (short for "construct"). Each cons cell contains two parts: the first element (or "head") and a pointer to the rest of the list (or "tail").</a:t>
            </a:r>
          </a:p>
          <a:p>
            <a:pPr algn="l">
              <a:buFont typeface="+mj-lt"/>
              <a:buNone/>
            </a:pPr>
            <a:r>
              <a:rPr lang="en-US" b="0" i="1" dirty="0">
                <a:effectLst/>
                <a:latin typeface="__fkGroteskNeue_598ab8"/>
              </a:rPr>
              <a:t>Empty List:</a:t>
            </a:r>
          </a:p>
          <a:p>
            <a:pPr algn="l">
              <a:buFont typeface="+mj-lt"/>
              <a:buNone/>
            </a:pPr>
            <a:r>
              <a:rPr lang="en-US" b="0" i="1" dirty="0">
                <a:effectLst/>
                <a:latin typeface="__fkGroteskNeue_598ab8"/>
              </a:rPr>
              <a:t>Both languages have a concept of an empty list, which serves as the terminator for all lists.</a:t>
            </a:r>
          </a:p>
          <a:p>
            <a:pPr algn="l">
              <a:buFont typeface="+mj-lt"/>
              <a:buNone/>
            </a:pPr>
            <a:r>
              <a:rPr lang="en-US" b="0" i="1" dirty="0">
                <a:effectLst/>
                <a:latin typeface="__fkGroteskNeue_598ab8"/>
              </a:rPr>
              <a:t>Immutability:</a:t>
            </a:r>
          </a:p>
          <a:p>
            <a:pPr algn="l">
              <a:buFont typeface="+mj-lt"/>
              <a:buNone/>
            </a:pPr>
            <a:r>
              <a:rPr lang="en-US" b="0" i="1" dirty="0">
                <a:effectLst/>
                <a:latin typeface="__fkGroteskNeue_598ab8"/>
              </a:rPr>
              <a:t>Lists in both languages are immutable. Operations that seem to modify a list actually create a new list.</a:t>
            </a:r>
          </a:p>
          <a:p>
            <a:pPr algn="l">
              <a:buFont typeface="+mj-lt"/>
              <a:buNone/>
            </a:pPr>
            <a:endParaRPr lang="en-US" b="0" i="1" dirty="0">
              <a:effectLst/>
              <a:latin typeface="__fkGroteskNeue_598ab8"/>
            </a:endParaRPr>
          </a:p>
          <a:p>
            <a:pPr algn="l">
              <a:buFont typeface="+mj-lt"/>
              <a:buNone/>
            </a:pPr>
            <a:endParaRPr lang="en-US" b="0" i="1" dirty="0">
              <a:effectLst/>
              <a:latin typeface="__fkGroteskNeue_598ab8"/>
            </a:endParaRPr>
          </a:p>
          <a:p>
            <a:pPr algn="l">
              <a:buFont typeface="+mj-lt"/>
              <a:buNone/>
            </a:pPr>
            <a:r>
              <a:rPr lang="en-US" b="0" i="1" dirty="0">
                <a:effectLst/>
                <a:latin typeface="__fkGroteskNeue_598ab8"/>
              </a:rPr>
              <a:t>Key similarities:</a:t>
            </a:r>
          </a:p>
          <a:p>
            <a:pPr algn="l">
              <a:buFont typeface="+mj-lt"/>
              <a:buNone/>
            </a:pPr>
            <a:r>
              <a:rPr lang="en-US" b="0" i="1" dirty="0">
                <a:effectLst/>
                <a:latin typeface="__fkGroteskNeue_598ab8"/>
              </a:rPr>
              <a:t>Both use a head/tail structure.</a:t>
            </a:r>
          </a:p>
          <a:p>
            <a:pPr algn="l">
              <a:buFont typeface="+mj-lt"/>
              <a:buNone/>
            </a:pPr>
            <a:r>
              <a:rPr lang="en-US" b="0" i="1" dirty="0">
                <a:effectLst/>
                <a:latin typeface="__fkGroteskNeue_598ab8"/>
              </a:rPr>
              <a:t>Both allow easy prepending of elements.</a:t>
            </a:r>
          </a:p>
          <a:p>
            <a:pPr algn="l">
              <a:buFont typeface="+mj-lt"/>
              <a:buNone/>
            </a:pPr>
            <a:r>
              <a:rPr lang="en-US" b="0" i="1" dirty="0">
                <a:effectLst/>
                <a:latin typeface="__fkGroteskNeue_598ab8"/>
              </a:rPr>
              <a:t>Both treat lists as immutable.</a:t>
            </a:r>
          </a:p>
          <a:p>
            <a:pPr algn="l">
              <a:buFont typeface="+mj-lt"/>
              <a:buNone/>
            </a:pPr>
            <a:r>
              <a:rPr lang="en-US" b="0" i="1" dirty="0">
                <a:effectLst/>
                <a:latin typeface="__fkGroteskNeue_598ab8"/>
              </a:rPr>
              <a:t>Key differences:</a:t>
            </a:r>
          </a:p>
          <a:p>
            <a:pPr algn="l">
              <a:buFont typeface="+mj-lt"/>
              <a:buNone/>
            </a:pPr>
            <a:r>
              <a:rPr lang="en-US" b="0" i="1" dirty="0">
                <a:effectLst/>
                <a:latin typeface="__fkGroteskNeue_598ab8"/>
              </a:rPr>
              <a:t>Syntax: Scheme uses parentheses, while Elixir uses square brackets.</a:t>
            </a:r>
          </a:p>
          <a:p>
            <a:pPr algn="l">
              <a:buFont typeface="+mj-lt"/>
              <a:buNone/>
            </a:pPr>
            <a:r>
              <a:rPr lang="en-US" b="0" i="1" dirty="0">
                <a:effectLst/>
                <a:latin typeface="__fkGroteskNeue_598ab8"/>
              </a:rPr>
              <a:t>Function names: Scheme uses car and </a:t>
            </a:r>
            <a:r>
              <a:rPr lang="en-US" b="0" i="1" dirty="0" err="1">
                <a:effectLst/>
                <a:latin typeface="__fkGroteskNeue_598ab8"/>
              </a:rPr>
              <a:t>cdr</a:t>
            </a:r>
            <a:r>
              <a:rPr lang="en-US" b="0" i="1" dirty="0">
                <a:effectLst/>
                <a:latin typeface="__fkGroteskNeue_598ab8"/>
              </a:rPr>
              <a:t>, while Elixir uses </a:t>
            </a:r>
            <a:r>
              <a:rPr lang="en-US" b="0" i="1" dirty="0" err="1">
                <a:effectLst/>
                <a:latin typeface="__fkGroteskNeue_598ab8"/>
              </a:rPr>
              <a:t>hd</a:t>
            </a:r>
            <a:r>
              <a:rPr lang="en-US" b="0" i="1" dirty="0">
                <a:effectLst/>
                <a:latin typeface="__fkGroteskNeue_598ab8"/>
              </a:rPr>
              <a:t> and </a:t>
            </a:r>
            <a:r>
              <a:rPr lang="en-US" b="0" i="1" dirty="0" err="1">
                <a:effectLst/>
                <a:latin typeface="__fkGroteskNeue_598ab8"/>
              </a:rPr>
              <a:t>tl</a:t>
            </a:r>
            <a:r>
              <a:rPr lang="en-US" b="0" i="1" dirty="0">
                <a:effectLst/>
                <a:latin typeface="__fkGroteskNeue_598ab8"/>
              </a:rPr>
              <a:t>.</a:t>
            </a:r>
          </a:p>
          <a:p>
            <a:pPr algn="l">
              <a:buFont typeface="+mj-lt"/>
              <a:buNone/>
            </a:pPr>
            <a:r>
              <a:rPr lang="en-US" b="0" i="1" dirty="0">
                <a:effectLst/>
                <a:latin typeface="__fkGroteskNeue_598ab8"/>
              </a:rPr>
              <a:t>Cons operation: Scheme uses cons, while Elixir uses the | operator.</a:t>
            </a:r>
          </a:p>
          <a:p>
            <a:pPr algn="l">
              <a:buFont typeface="+mj-lt"/>
              <a:buNone/>
            </a:pPr>
            <a:r>
              <a:rPr lang="en-US" b="0" i="1" dirty="0">
                <a:effectLst/>
                <a:latin typeface="__fkGroteskNeue_598ab8"/>
              </a:rPr>
              <a:t>In both languages, these list structures are optimized for operations that work from the front of the list, such as prepending elements or processing lists recursively. This design aligns well with functional programming patterns and recursion-based algorithms.</a:t>
            </a:r>
          </a:p>
        </p:txBody>
      </p:sp>
      <p:sp>
        <p:nvSpPr>
          <p:cNvPr id="4" name="Slide Number Placeholder 3"/>
          <p:cNvSpPr>
            <a:spLocks noGrp="1"/>
          </p:cNvSpPr>
          <p:nvPr>
            <p:ph type="sldNum" sz="quarter" idx="5"/>
          </p:nvPr>
        </p:nvSpPr>
        <p:spPr/>
        <p:txBody>
          <a:bodyPr/>
          <a:lstStyle/>
          <a:p>
            <a:fld id="{00408CB8-53A8-44F3-9451-039450E51793}" type="slidenum">
              <a:rPr lang="en-AU" smtClean="0"/>
              <a:t>17</a:t>
            </a:fld>
            <a:endParaRPr lang="en-AU"/>
          </a:p>
        </p:txBody>
      </p:sp>
    </p:spTree>
    <p:extLst>
      <p:ext uri="{BB962C8B-B14F-4D97-AF65-F5344CB8AC3E}">
        <p14:creationId xmlns:p14="http://schemas.microsoft.com/office/powerpoint/2010/main" val="1302967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1" dirty="0">
                <a:effectLst/>
                <a:latin typeface="__fkGroteskNeue_598ab8"/>
              </a:rPr>
              <a:t>In Scheme, the car and </a:t>
            </a:r>
            <a:r>
              <a:rPr lang="en-US" b="0" i="1" dirty="0" err="1">
                <a:effectLst/>
                <a:latin typeface="__fkGroteskNeue_598ab8"/>
              </a:rPr>
              <a:t>cdr</a:t>
            </a:r>
            <a:r>
              <a:rPr lang="en-US" b="0" i="1" dirty="0">
                <a:effectLst/>
                <a:latin typeface="__fkGroteskNeue_598ab8"/>
              </a:rPr>
              <a:t> functions are fundamental operations used to access elements of lists. They are derived from the original implementation of lists in Lisp using "cons cells". Here's an explanation of each with examples:</a:t>
            </a:r>
          </a:p>
          <a:p>
            <a:pPr algn="l">
              <a:buFont typeface="+mj-lt"/>
              <a:buNone/>
            </a:pPr>
            <a:r>
              <a:rPr lang="en-US" b="0" i="1" dirty="0">
                <a:effectLst/>
                <a:latin typeface="__fkGroteskNeue_598ab8"/>
              </a:rPr>
              <a:t>car (Contents of Address Register):</a:t>
            </a:r>
          </a:p>
          <a:p>
            <a:pPr algn="l">
              <a:buFont typeface="+mj-lt"/>
              <a:buNone/>
            </a:pPr>
            <a:r>
              <a:rPr lang="en-US" b="0" i="1" dirty="0">
                <a:effectLst/>
                <a:latin typeface="__fkGroteskNeue_598ab8"/>
              </a:rPr>
              <a:t>car returns the first element of a list.</a:t>
            </a:r>
          </a:p>
          <a:p>
            <a:pPr algn="l">
              <a:buFont typeface="+mj-lt"/>
              <a:buNone/>
            </a:pPr>
            <a:r>
              <a:rPr lang="en-US" b="0" i="1" dirty="0">
                <a:effectLst/>
                <a:latin typeface="__fkGroteskNeue_598ab8"/>
              </a:rPr>
              <a:t>It's used to access the "head" of the list.</a:t>
            </a:r>
          </a:p>
          <a:p>
            <a:pPr algn="l">
              <a:buFont typeface="+mj-lt"/>
              <a:buNone/>
            </a:pPr>
            <a:endParaRPr lang="en-US" b="0" i="1" dirty="0">
              <a:effectLst/>
              <a:latin typeface="__fkGroteskNeue_598ab8"/>
            </a:endParaRPr>
          </a:p>
          <a:p>
            <a:pPr algn="l">
              <a:buFont typeface="+mj-lt"/>
              <a:buNone/>
            </a:pPr>
            <a:r>
              <a:rPr lang="en-US" b="0" i="1" dirty="0" err="1">
                <a:effectLst/>
                <a:latin typeface="__fkGroteskNeue_598ab8"/>
              </a:rPr>
              <a:t>cdr</a:t>
            </a:r>
            <a:r>
              <a:rPr lang="en-US" b="0" i="1" dirty="0">
                <a:effectLst/>
                <a:latin typeface="__fkGroteskNeue_598ab8"/>
              </a:rPr>
              <a:t> (Contents of Decrement Register):</a:t>
            </a:r>
          </a:p>
          <a:p>
            <a:pPr algn="l">
              <a:buFont typeface="+mj-lt"/>
              <a:buNone/>
            </a:pPr>
            <a:r>
              <a:rPr lang="en-US" b="0" i="1" dirty="0" err="1">
                <a:effectLst/>
                <a:latin typeface="__fkGroteskNeue_598ab8"/>
              </a:rPr>
              <a:t>cdr</a:t>
            </a:r>
            <a:r>
              <a:rPr lang="en-US" b="0" i="1" dirty="0">
                <a:effectLst/>
                <a:latin typeface="__fkGroteskNeue_598ab8"/>
              </a:rPr>
              <a:t> returns a new list containing all elements except the first one.</a:t>
            </a:r>
          </a:p>
          <a:p>
            <a:pPr algn="l">
              <a:buFont typeface="+mj-lt"/>
              <a:buNone/>
            </a:pPr>
            <a:r>
              <a:rPr lang="en-US" b="0" i="1" dirty="0">
                <a:effectLst/>
                <a:latin typeface="__fkGroteskNeue_598ab8"/>
              </a:rPr>
              <a:t>It's used to access the "tail" of the list.</a:t>
            </a:r>
          </a:p>
        </p:txBody>
      </p:sp>
      <p:sp>
        <p:nvSpPr>
          <p:cNvPr id="4" name="Slide Number Placeholder 3"/>
          <p:cNvSpPr>
            <a:spLocks noGrp="1"/>
          </p:cNvSpPr>
          <p:nvPr>
            <p:ph type="sldNum" sz="quarter" idx="5"/>
          </p:nvPr>
        </p:nvSpPr>
        <p:spPr/>
        <p:txBody>
          <a:bodyPr/>
          <a:lstStyle/>
          <a:p>
            <a:fld id="{00408CB8-53A8-44F3-9451-039450E51793}" type="slidenum">
              <a:rPr lang="en-AU" smtClean="0"/>
              <a:t>18</a:t>
            </a:fld>
            <a:endParaRPr lang="en-AU"/>
          </a:p>
        </p:txBody>
      </p:sp>
    </p:spTree>
    <p:extLst>
      <p:ext uri="{BB962C8B-B14F-4D97-AF65-F5344CB8AC3E}">
        <p14:creationId xmlns:p14="http://schemas.microsoft.com/office/powerpoint/2010/main" val="2439594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endParaRPr lang="en-US" b="0" i="1" dirty="0">
              <a:effectLst/>
              <a:latin typeface="__fkGroteskNeue_598ab8"/>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19</a:t>
            </a:fld>
            <a:endParaRPr lang="en-AU"/>
          </a:p>
        </p:txBody>
      </p:sp>
    </p:spTree>
    <p:extLst>
      <p:ext uri="{BB962C8B-B14F-4D97-AF65-F5344CB8AC3E}">
        <p14:creationId xmlns:p14="http://schemas.microsoft.com/office/powerpoint/2010/main" val="3552886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1" dirty="0">
                <a:effectLst/>
                <a:latin typeface="__fkGroteskNeue_598ab8"/>
              </a:rPr>
              <a:t>Let's break down this transformation:</a:t>
            </a:r>
          </a:p>
          <a:p>
            <a:pPr algn="l">
              <a:buFont typeface="+mj-lt"/>
              <a:buNone/>
            </a:pPr>
            <a:r>
              <a:rPr lang="en-US" b="0" i="1" dirty="0">
                <a:effectLst/>
                <a:latin typeface="__fkGroteskNeue_598ab8"/>
              </a:rPr>
              <a:t>We define a new outer function fact-tail that takes the original argument x.</a:t>
            </a:r>
          </a:p>
          <a:p>
            <a:pPr algn="l">
              <a:buFont typeface="+mj-lt"/>
              <a:buNone/>
            </a:pPr>
            <a:r>
              <a:rPr lang="en-US" b="0" i="1" dirty="0">
                <a:effectLst/>
                <a:latin typeface="__fkGroteskNeue_598ab8"/>
              </a:rPr>
              <a:t>Inside fact-tail, we define an inner helper function fact-helper that takes two parameters:</a:t>
            </a:r>
          </a:p>
          <a:p>
            <a:pPr algn="l">
              <a:buFont typeface="+mj-lt"/>
              <a:buNone/>
            </a:pPr>
            <a:r>
              <a:rPr lang="en-US" b="0" i="1" dirty="0">
                <a:effectLst/>
                <a:latin typeface="__fkGroteskNeue_598ab8"/>
              </a:rPr>
              <a:t>x: the current number we're processing</a:t>
            </a:r>
          </a:p>
          <a:p>
            <a:pPr algn="l">
              <a:buFont typeface="+mj-lt"/>
              <a:buNone/>
            </a:pPr>
            <a:r>
              <a:rPr lang="en-US" b="0" i="1" dirty="0">
                <a:effectLst/>
                <a:latin typeface="__fkGroteskNeue_598ab8"/>
              </a:rPr>
              <a:t>acc: the accumulator that stores the intermediate result</a:t>
            </a:r>
          </a:p>
          <a:p>
            <a:pPr algn="l">
              <a:buFont typeface="+mj-lt"/>
              <a:buNone/>
            </a:pPr>
            <a:r>
              <a:rPr lang="en-US" b="0" i="1" dirty="0">
                <a:effectLst/>
                <a:latin typeface="__fkGroteskNeue_598ab8"/>
              </a:rPr>
              <a:t>The base case of the recursion is when x reaches 0. At this point, we return the accumulator acc, which contains the final result.</a:t>
            </a:r>
          </a:p>
          <a:p>
            <a:pPr algn="l">
              <a:buFont typeface="+mj-lt"/>
              <a:buNone/>
            </a:pPr>
            <a:r>
              <a:rPr lang="en-US" b="0" i="1" dirty="0">
                <a:effectLst/>
                <a:latin typeface="__fkGroteskNeue_598ab8"/>
              </a:rPr>
              <a:t>In the recursive case, instead of waiting for the recursive call to complete and then multiplying, we:</a:t>
            </a:r>
          </a:p>
          <a:p>
            <a:pPr algn="l">
              <a:buFont typeface="+mj-lt"/>
              <a:buNone/>
            </a:pPr>
            <a:r>
              <a:rPr lang="en-US" b="0" i="1" dirty="0">
                <a:effectLst/>
                <a:latin typeface="__fkGroteskNeue_598ab8"/>
              </a:rPr>
              <a:t>Decrease x by 1</a:t>
            </a:r>
          </a:p>
          <a:p>
            <a:pPr algn="l">
              <a:buFont typeface="+mj-lt"/>
              <a:buNone/>
            </a:pPr>
            <a:r>
              <a:rPr lang="en-US" b="0" i="1" dirty="0">
                <a:effectLst/>
                <a:latin typeface="__fkGroteskNeue_598ab8"/>
              </a:rPr>
              <a:t>Multiply the current x with the accumulator</a:t>
            </a:r>
          </a:p>
          <a:p>
            <a:pPr algn="l">
              <a:buFont typeface="+mj-lt"/>
              <a:buNone/>
            </a:pPr>
            <a:r>
              <a:rPr lang="en-US" b="0" i="1" dirty="0">
                <a:effectLst/>
                <a:latin typeface="__fkGroteskNeue_598ab8"/>
              </a:rPr>
              <a:t>Pass these new values to the next recursive call</a:t>
            </a:r>
          </a:p>
          <a:p>
            <a:pPr algn="l">
              <a:buFont typeface="+mj-lt"/>
              <a:buNone/>
            </a:pPr>
            <a:r>
              <a:rPr lang="en-US" b="0" i="1" dirty="0">
                <a:effectLst/>
                <a:latin typeface="__fkGroteskNeue_598ab8"/>
              </a:rPr>
              <a:t>The initial call to fact-helper is made with the original x and an accumulator value of 1.</a:t>
            </a:r>
          </a:p>
          <a:p>
            <a:pPr algn="l">
              <a:buFont typeface="+mj-lt"/>
              <a:buNone/>
            </a:pPr>
            <a:r>
              <a:rPr lang="en-US" b="0" i="1" dirty="0">
                <a:effectLst/>
                <a:latin typeface="__fkGroteskNeue_598ab8"/>
              </a:rPr>
              <a:t>This version is tail-recursive because the recursive call to fact-helper is the last operation in the function. The multiplication happens before the recursive call, not after it returns.</a:t>
            </a:r>
          </a:p>
          <a:p>
            <a:pPr algn="l">
              <a:buFont typeface="+mj-lt"/>
              <a:buNone/>
            </a:pPr>
            <a:r>
              <a:rPr lang="en-US" b="0" i="1" dirty="0">
                <a:effectLst/>
                <a:latin typeface="__fkGroteskNeue_598ab8"/>
              </a:rPr>
              <a:t>To use this function, you would call (fact-tail 5) instead of (fact 5). The result will be the same, but the tail-recursive version can handle larger inputs without risking stack overflow, assuming the Scheme implementation supports proper tail-call optimization.</a:t>
            </a:r>
          </a:p>
        </p:txBody>
      </p:sp>
      <p:sp>
        <p:nvSpPr>
          <p:cNvPr id="4" name="Slide Number Placeholder 3"/>
          <p:cNvSpPr>
            <a:spLocks noGrp="1"/>
          </p:cNvSpPr>
          <p:nvPr>
            <p:ph type="sldNum" sz="quarter" idx="5"/>
          </p:nvPr>
        </p:nvSpPr>
        <p:spPr/>
        <p:txBody>
          <a:bodyPr/>
          <a:lstStyle/>
          <a:p>
            <a:fld id="{00408CB8-53A8-44F3-9451-039450E51793}" type="slidenum">
              <a:rPr lang="en-AU" smtClean="0"/>
              <a:t>20</a:t>
            </a:fld>
            <a:endParaRPr lang="en-AU"/>
          </a:p>
        </p:txBody>
      </p:sp>
    </p:spTree>
    <p:extLst>
      <p:ext uri="{BB962C8B-B14F-4D97-AF65-F5344CB8AC3E}">
        <p14:creationId xmlns:p14="http://schemas.microsoft.com/office/powerpoint/2010/main" val="1734802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Functional programming languages (FPLs) differ from more traditional imperative and object-oriented languages in several key ways: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Core Concepts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Immutability: FPLs emphasize immutable data structures and variables that cannot be modified after creation. This contrasts with the mutable state common in imperative languages.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First-class functions: Functions are treated as first-class citizens in FPLs, meaning they can be passed as arguments, returned from other functions, and assigned to variables. While some modern imperative languages support this to an extent, it's a fundamental concept in FPLs.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Declarative style: FPLs focus on describing what should be computed, rather than how to compute it step-by-step as in imperative programming.</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Language Features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Pure functions: FPLs encourage the use of pure functions that always produce the same output for given inputs and have no side effects. This differs from methods in object-oriented languages that often modify object state.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Recursion: Recursion is heavily used in FPLs for control flow, as opposed to loops which are more common in imperative languages.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Pattern matching: Many FPLs provide powerful pattern matching capabilities for </a:t>
            </a:r>
            <a:r>
              <a:rPr lang="en-US" sz="1200" b="0" i="1" kern="1200" dirty="0" err="1">
                <a:solidFill>
                  <a:schemeClr val="tx1"/>
                </a:solidFill>
                <a:effectLst/>
                <a:latin typeface="__fkGroteskNeue_598ab8"/>
                <a:ea typeface="+mn-ea"/>
                <a:cs typeface="+mn-cs"/>
              </a:rPr>
              <a:t>destructuring</a:t>
            </a:r>
            <a:r>
              <a:rPr lang="en-US" sz="1200" b="0" i="1" kern="1200" dirty="0">
                <a:solidFill>
                  <a:schemeClr val="tx1"/>
                </a:solidFill>
                <a:effectLst/>
                <a:latin typeface="__fkGroteskNeue_598ab8"/>
                <a:ea typeface="+mn-ea"/>
                <a:cs typeface="+mn-cs"/>
              </a:rPr>
              <a:t> data, which is less common in other paradigms.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Lazy evaluation: Some FPLs use lazy evaluation, where expressions are only evaluated when their results are needed. This contrasts with the eager evaluation typical in imperative languages.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Data Structures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Lists and tuples: FPLs often have built-in support for immutable lists and tuples as core data structures.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Algebraic data types: Many FPLs support algebraic data types for creating complex data structures, which differs from the class-based approach in object-oriented languages.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Paradigm Shift</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Learning FPLs often requires a significant mental shift for programmers accustomed to imperative or object-oriented languages. The focus on immutability, higher-order functions, and declarative problem-solving can be challenging but also leads to new ways of approaching programming problems.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While some modern multi-paradigm languages incorporate functional programming concepts, pure functional languages like Haskell or F# provide a more complete and focused functional programming experience.</a:t>
            </a:r>
            <a:endParaRPr lang="en-AU" sz="1200" b="0" i="1" kern="1200" dirty="0">
              <a:solidFill>
                <a:schemeClr val="tx1"/>
              </a:solidFill>
              <a:effectLst/>
              <a:latin typeface="__fkGroteskNeue_598ab8"/>
              <a:ea typeface="+mn-ea"/>
              <a:cs typeface="+mn-cs"/>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3</a:t>
            </a:fld>
            <a:endParaRPr lang="en-AU"/>
          </a:p>
        </p:txBody>
      </p:sp>
    </p:spTree>
    <p:extLst>
      <p:ext uri="{BB962C8B-B14F-4D97-AF65-F5344CB8AC3E}">
        <p14:creationId xmlns:p14="http://schemas.microsoft.com/office/powerpoint/2010/main" val="2563340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expression</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The syntactic elements of the Lisp programming language are symbolic</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expressions, also known as s-expressions. Both programs and data are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represented as s-expressions: an s-expression may be either an atom or a list.</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Lisp atoms are the basic syntactic units of the language and include both</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numbers and symbols. Symbolic atoms are composed of letters, numbers,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and the non-alphanumeric characters.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Examples of Lisp atoms include: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3.1416</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100</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hyphenated-name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*some-global*</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nil</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A list is a sequence of either atoms or other lists separated by blanks and</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enclosed in parentheses. Examples of lists include: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(1 2 3 4)</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a:t>
            </a:r>
            <a:r>
              <a:rPr lang="en-US" sz="1200" b="0" i="1" kern="1200" dirty="0" err="1">
                <a:solidFill>
                  <a:schemeClr val="tx1"/>
                </a:solidFill>
                <a:effectLst/>
                <a:latin typeface="__fkGroteskNeue_598ab8"/>
                <a:ea typeface="+mn-ea"/>
                <a:cs typeface="+mn-cs"/>
              </a:rPr>
              <a:t>george</a:t>
            </a:r>
            <a:r>
              <a:rPr lang="en-US" sz="1200" b="0" i="1" kern="1200" dirty="0">
                <a:solidFill>
                  <a:schemeClr val="tx1"/>
                </a:solidFill>
                <a:effectLst/>
                <a:latin typeface="__fkGroteskNeue_598ab8"/>
                <a:ea typeface="+mn-ea"/>
                <a:cs typeface="+mn-cs"/>
              </a:rPr>
              <a:t> </a:t>
            </a:r>
            <a:r>
              <a:rPr lang="en-US" sz="1200" b="0" i="1" kern="1200" dirty="0" err="1">
                <a:solidFill>
                  <a:schemeClr val="tx1"/>
                </a:solidFill>
                <a:effectLst/>
                <a:latin typeface="__fkGroteskNeue_598ab8"/>
                <a:ea typeface="+mn-ea"/>
                <a:cs typeface="+mn-cs"/>
              </a:rPr>
              <a:t>kate</a:t>
            </a:r>
            <a:r>
              <a:rPr lang="en-US" sz="1200" b="0" i="1" kern="1200" dirty="0">
                <a:solidFill>
                  <a:schemeClr val="tx1"/>
                </a:solidFill>
                <a:effectLst/>
                <a:latin typeface="__fkGroteskNeue_598ab8"/>
                <a:ea typeface="+mn-ea"/>
                <a:cs typeface="+mn-cs"/>
              </a:rPr>
              <a:t> </a:t>
            </a:r>
            <a:r>
              <a:rPr lang="en-US" sz="1200" b="0" i="1" kern="1200" dirty="0" err="1">
                <a:solidFill>
                  <a:schemeClr val="tx1"/>
                </a:solidFill>
                <a:effectLst/>
                <a:latin typeface="__fkGroteskNeue_598ab8"/>
                <a:ea typeface="+mn-ea"/>
                <a:cs typeface="+mn-cs"/>
              </a:rPr>
              <a:t>james</a:t>
            </a:r>
            <a:r>
              <a:rPr lang="en-US" sz="1200" b="0" i="1" kern="1200" dirty="0">
                <a:solidFill>
                  <a:schemeClr val="tx1"/>
                </a:solidFill>
                <a:effectLst/>
                <a:latin typeface="__fkGroteskNeue_598ab8"/>
                <a:ea typeface="+mn-ea"/>
                <a:cs typeface="+mn-cs"/>
              </a:rPr>
              <a:t> </a:t>
            </a:r>
            <a:r>
              <a:rPr lang="en-US" sz="1200" b="0" i="1" kern="1200" dirty="0" err="1">
                <a:solidFill>
                  <a:schemeClr val="tx1"/>
                </a:solidFill>
                <a:effectLst/>
                <a:latin typeface="__fkGroteskNeue_598ab8"/>
                <a:ea typeface="+mn-ea"/>
                <a:cs typeface="+mn-cs"/>
              </a:rPr>
              <a:t>joyce</a:t>
            </a:r>
            <a:r>
              <a:rPr lang="en-US" sz="1200" b="0" i="1" kern="1200" dirty="0">
                <a:solidFill>
                  <a:schemeClr val="tx1"/>
                </a:solidFill>
                <a:effectLst/>
                <a:latin typeface="__fkGroteskNeue_598ab8"/>
                <a:ea typeface="+mn-ea"/>
                <a:cs typeface="+mn-cs"/>
              </a:rPr>
              <a:t>)</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(a (b c) (d (e f)))</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Note that lists may be elements of lists. This nesting may be arbitrarily deep and allows us to create symbol structures of any desired form and</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complexity. The empty list, “()”, plays a special role in the construction</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and manipulation of Lisp data structures and is given the special name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nil. nil is the only s-expression that is considered to be both an atom</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and a list. Lists are extremely flexible tools for constructing</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representational structures</a:t>
            </a:r>
            <a:endParaRPr lang="en-AU" sz="1200" b="0" i="1" kern="1200" dirty="0">
              <a:solidFill>
                <a:schemeClr val="tx1"/>
              </a:solidFill>
              <a:effectLst/>
              <a:latin typeface="__fkGroteskNeue_598ab8"/>
              <a:ea typeface="+mn-ea"/>
              <a:cs typeface="+mn-cs"/>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21</a:t>
            </a:fld>
            <a:endParaRPr lang="en-AU"/>
          </a:p>
        </p:txBody>
      </p:sp>
    </p:spTree>
    <p:extLst>
      <p:ext uri="{BB962C8B-B14F-4D97-AF65-F5344CB8AC3E}">
        <p14:creationId xmlns:p14="http://schemas.microsoft.com/office/powerpoint/2010/main" val="3106838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Process to evaluate an S-expression:</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a) If the S-expression is an atom:</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If it's a number or string, return its value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If it's a symbol, return the value bound to that symbol</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b) If the S-expression is a list:</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Evaluate the first element (usually a function or special form)</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If it's a function:</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Evaluate all the arguments (recursively applying these rules)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Apply the function to the evaluated arguments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If it's a special form (like if, define, quote):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Follow the specific evaluation rules for that special form</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c) Return the result</a:t>
            </a:r>
          </a:p>
          <a:p>
            <a:pPr marL="0" algn="l" defTabSz="914400" rtl="0" eaLnBrk="1" latinLnBrk="0" hangingPunct="1">
              <a:buFont typeface="+mj-lt"/>
              <a:buNone/>
            </a:pPr>
            <a:endParaRPr lang="en-US" sz="1200" b="0" i="1" kern="1200" dirty="0">
              <a:solidFill>
                <a:schemeClr val="tx1"/>
              </a:solidFill>
              <a:effectLst/>
              <a:latin typeface="__fkGroteskNeue_598ab8"/>
              <a:ea typeface="+mn-ea"/>
              <a:cs typeface="+mn-cs"/>
            </a:endParaRPr>
          </a:p>
          <a:p>
            <a:pPr marL="0" algn="l" defTabSz="914400" rtl="0" eaLnBrk="1" latinLnBrk="0" hangingPunct="1">
              <a:buFont typeface="+mj-lt"/>
              <a:buNone/>
            </a:pPr>
            <a:endParaRPr lang="en-US" sz="1200" b="0" i="1" kern="1200" dirty="0">
              <a:solidFill>
                <a:schemeClr val="tx1"/>
              </a:solidFill>
              <a:effectLst/>
              <a:latin typeface="__fkGroteskNeue_598ab8"/>
              <a:ea typeface="+mn-ea"/>
              <a:cs typeface="+mn-cs"/>
            </a:endParaRPr>
          </a:p>
          <a:p>
            <a:pPr marL="0" algn="l" defTabSz="914400" rtl="0" eaLnBrk="1" latinLnBrk="0" hangingPunct="1">
              <a:buFont typeface="+mj-lt"/>
              <a:buNone/>
            </a:pPr>
            <a:endParaRPr lang="en-US" sz="1200" b="0" i="1" kern="1200" dirty="0">
              <a:solidFill>
                <a:schemeClr val="tx1"/>
              </a:solidFill>
              <a:effectLst/>
              <a:latin typeface="__fkGroteskNeue_598ab8"/>
              <a:ea typeface="+mn-ea"/>
              <a:cs typeface="+mn-cs"/>
            </a:endParaRP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Evaluate the outermost expression (+):</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It's the addition function</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Evaluate the first argument (* 2 3):</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a. Evaluate (*): it's the multiplication function</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b. Evaluate 2: it's 2</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c. Evaluate 3: it's 3</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d. Apply *: 2 * 3 = 6</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Evaluate the second argument (* 3 5):</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a. Evaluate (*): it's the multiplication function</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b. Evaluate 3: it's 3</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c. Evaluate 5: it's 5</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d. Apply *: 3 * 5 = 15</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Now we have (+ 6 15)</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Apply + to the results: 6 + 15 = 21</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Return 21</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So, the final result of evaluating (+ (* 2 3) (* 3 5)) is 21.</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This example demonstrates how S-expressions are evaluated recursively, with inner expressions being evaluated before outer ones, and how the results are passed up the expression tree until the final result is computed.</a:t>
            </a:r>
          </a:p>
          <a:p>
            <a:endParaRPr lang="en-US" dirty="0"/>
          </a:p>
          <a:p>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22</a:t>
            </a:fld>
            <a:endParaRPr lang="en-AU"/>
          </a:p>
        </p:txBody>
      </p:sp>
    </p:spTree>
    <p:extLst>
      <p:ext uri="{BB962C8B-B14F-4D97-AF65-F5344CB8AC3E}">
        <p14:creationId xmlns:p14="http://schemas.microsoft.com/office/powerpoint/2010/main" val="3106838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Link :</a:t>
            </a:r>
          </a:p>
          <a:p>
            <a:r>
              <a:rPr lang="en-AU" dirty="0"/>
              <a:t>https://github.com/david3xu/progLang/tree/main/prac05</a:t>
            </a:r>
          </a:p>
        </p:txBody>
      </p:sp>
      <p:sp>
        <p:nvSpPr>
          <p:cNvPr id="4" name="Slide Number Placeholder 3"/>
          <p:cNvSpPr>
            <a:spLocks noGrp="1"/>
          </p:cNvSpPr>
          <p:nvPr>
            <p:ph type="sldNum" sz="quarter" idx="5"/>
          </p:nvPr>
        </p:nvSpPr>
        <p:spPr/>
        <p:txBody>
          <a:bodyPr/>
          <a:lstStyle/>
          <a:p>
            <a:fld id="{00408CB8-53A8-44F3-9451-039450E51793}" type="slidenum">
              <a:rPr lang="en-AU" smtClean="0"/>
              <a:t>23</a:t>
            </a:fld>
            <a:endParaRPr lang="en-AU"/>
          </a:p>
        </p:txBody>
      </p:sp>
    </p:spTree>
    <p:extLst>
      <p:ext uri="{BB962C8B-B14F-4D97-AF65-F5344CB8AC3E}">
        <p14:creationId xmlns:p14="http://schemas.microsoft.com/office/powerpoint/2010/main" val="2753107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Referential transparency is a key concept in functional programming languages: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Definition</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Referential transparency means that an expression can be replaced by its value without changing the program's behavior. In other words, a function call will always produce the same result for the same input, regardless of when or where it is evaluated.</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Characteristics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Pure functions: Referentially transparent functions are pure - they have no side effects and their output depends only on their inputs.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Immutability: Data is immutable in languages that enforce referential transparency, preventing state changes that could affect function outputs.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Predictability: Programs with referential transparency are more predictable and easier to reason about.</a:t>
            </a:r>
          </a:p>
        </p:txBody>
      </p:sp>
      <p:sp>
        <p:nvSpPr>
          <p:cNvPr id="4" name="Slide Number Placeholder 3"/>
          <p:cNvSpPr>
            <a:spLocks noGrp="1"/>
          </p:cNvSpPr>
          <p:nvPr>
            <p:ph type="sldNum" sz="quarter" idx="5"/>
          </p:nvPr>
        </p:nvSpPr>
        <p:spPr/>
        <p:txBody>
          <a:bodyPr/>
          <a:lstStyle/>
          <a:p>
            <a:fld id="{00408CB8-53A8-44F3-9451-039450E51793}" type="slidenum">
              <a:rPr lang="en-AU" smtClean="0"/>
              <a:t>4</a:t>
            </a:fld>
            <a:endParaRPr lang="en-AU"/>
          </a:p>
        </p:txBody>
      </p:sp>
    </p:spTree>
    <p:extLst>
      <p:ext uri="{BB962C8B-B14F-4D97-AF65-F5344CB8AC3E}">
        <p14:creationId xmlns:p14="http://schemas.microsoft.com/office/powerpoint/2010/main" val="260850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In this LISP example: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The add function is referentially transparent.</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We can replace any call to (add 3 5) with the value 8 without changing the program's behavior.</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The function will always return the same result for the same inputs.</a:t>
            </a:r>
          </a:p>
          <a:p>
            <a:pPr marL="0" algn="l" defTabSz="914400" rtl="0" eaLnBrk="1" latinLnBrk="0" hangingPunct="1">
              <a:buFont typeface="+mj-lt"/>
              <a:buNone/>
            </a:pPr>
            <a:endParaRPr lang="en-US" sz="1200" b="0" i="1" kern="1200" dirty="0">
              <a:solidFill>
                <a:schemeClr val="tx1"/>
              </a:solidFill>
              <a:effectLst/>
              <a:latin typeface="__fkGroteskNeue_598ab8"/>
              <a:ea typeface="+mn-ea"/>
              <a:cs typeface="+mn-cs"/>
            </a:endParaRP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In this Fortran 77 example: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The ADD_AND_INCREMENT function is not referentially transparent.</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It uses a common block variable COUNTER that changes with each call.</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Calling the function with the same arguments (3 and 5) produces different results each time.</a:t>
            </a:r>
          </a:p>
          <a:p>
            <a:pPr algn="l">
              <a:buFont typeface="Arial" panose="020B0604020202020204" pitchFamily="34" charset="0"/>
              <a:buChar char="•"/>
            </a:pPr>
            <a:endParaRPr lang="en-US" b="0" i="0" dirty="0">
              <a:effectLst/>
              <a:latin typeface="__fkGroteskNeue_598ab8"/>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5</a:t>
            </a:fld>
            <a:endParaRPr lang="en-AU"/>
          </a:p>
        </p:txBody>
      </p:sp>
    </p:spTree>
    <p:extLst>
      <p:ext uri="{BB962C8B-B14F-4D97-AF65-F5344CB8AC3E}">
        <p14:creationId xmlns:p14="http://schemas.microsoft.com/office/powerpoint/2010/main" val="4008916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 A side effect in programming refers to any change in program state or observable interaction with the outside world that occurs as a result of executing a function or expression, beyond simply returning a value. Common examples of side effects include: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Modifying a global variable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Modifying a parameter passed by reference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Performing I/O operations (e.g., writing to a file or printing to the screen)</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Modifying data structures in place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In pure functional programming languages (FPLs), side effects are generally avoided or strictly controlled. The key characteristics of FPLs that relate to side effects are: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Immutability: Data is typically immutable, meaning once created, it cannot be changed. This eliminates many potential side effects related to data modification.</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Referential transparency: Functions always produce the same output for a given input, regardless of when or how many times they are called. This property is violated by functions with side effects.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Pure functions: In pure FPLs, functions are pure, meaning they only depend on their inputs and do not modify any external state.</a:t>
            </a:r>
          </a:p>
        </p:txBody>
      </p:sp>
      <p:sp>
        <p:nvSpPr>
          <p:cNvPr id="4" name="Slide Number Placeholder 3"/>
          <p:cNvSpPr>
            <a:spLocks noGrp="1"/>
          </p:cNvSpPr>
          <p:nvPr>
            <p:ph type="sldNum" sz="quarter" idx="5"/>
          </p:nvPr>
        </p:nvSpPr>
        <p:spPr/>
        <p:txBody>
          <a:bodyPr/>
          <a:lstStyle/>
          <a:p>
            <a:fld id="{00408CB8-53A8-44F3-9451-039450E51793}" type="slidenum">
              <a:rPr lang="en-AU" smtClean="0"/>
              <a:t>6</a:t>
            </a:fld>
            <a:endParaRPr lang="en-AU"/>
          </a:p>
        </p:txBody>
      </p:sp>
    </p:spTree>
    <p:extLst>
      <p:ext uri="{BB962C8B-B14F-4D97-AF65-F5344CB8AC3E}">
        <p14:creationId xmlns:p14="http://schemas.microsoft.com/office/powerpoint/2010/main" val="402628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functions in functional programming languages (FPLs) can indeed be viewed as values. This is one of the key characteristics that distinguishes FPLs from many imperative languages. Here are some key points about functions as values in FPLs: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First-class functions: In FPLs like LISP, Scheme, ML, and Haskell, functions are first-class citizens, meaning they can be: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Assigned to variables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Passed as arguments to other functions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Returned as results from functions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Higher-order functions: FPLs support higher-order functions, which are functions that can take other functions as parameters or return functions as results.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Function literals: Many FPLs allow you to create anonymous functions (lambda expressions) on the fly, treating them as literal values.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Closures: FPLs often support closures, which are functions packaged together with their lexical environment.</a:t>
            </a:r>
          </a:p>
          <a:p>
            <a:pPr algn="l">
              <a:buFont typeface="Arial" panose="020B0604020202020204" pitchFamily="34" charset="0"/>
              <a:buChar char="•"/>
            </a:pPr>
            <a:endParaRPr lang="en-US" b="0" i="0" dirty="0">
              <a:effectLst/>
              <a:latin typeface="__fkGroteskNeue_598ab8"/>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7</a:t>
            </a:fld>
            <a:endParaRPr lang="en-AU"/>
          </a:p>
        </p:txBody>
      </p:sp>
    </p:spTree>
    <p:extLst>
      <p:ext uri="{BB962C8B-B14F-4D97-AF65-F5344CB8AC3E}">
        <p14:creationId xmlns:p14="http://schemas.microsoft.com/office/powerpoint/2010/main" val="529651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Assigned to variables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Passed as arguments to other functions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Returned as results from functions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Stored in data structures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Here's a Scheme example demonstrating these concepts:</a:t>
            </a:r>
            <a:br>
              <a:rPr lang="en-US" sz="1200" b="0" i="1" kern="1200" dirty="0">
                <a:solidFill>
                  <a:schemeClr val="tx1"/>
                </a:solidFill>
                <a:effectLst/>
                <a:latin typeface="__fkGroteskNeue_598ab8"/>
                <a:ea typeface="+mn-ea"/>
                <a:cs typeface="+mn-cs"/>
              </a:rPr>
            </a:br>
            <a:endParaRPr lang="en-US" sz="1200" b="0" i="1" kern="1200" dirty="0">
              <a:solidFill>
                <a:schemeClr val="tx1"/>
              </a:solidFill>
              <a:effectLst/>
              <a:latin typeface="__fkGroteskNeue_598ab8"/>
              <a:ea typeface="+mn-ea"/>
              <a:cs typeface="+mn-cs"/>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8</a:t>
            </a:fld>
            <a:endParaRPr lang="en-AU"/>
          </a:p>
        </p:txBody>
      </p:sp>
    </p:spTree>
    <p:extLst>
      <p:ext uri="{BB962C8B-B14F-4D97-AF65-F5344CB8AC3E}">
        <p14:creationId xmlns:p14="http://schemas.microsoft.com/office/powerpoint/2010/main" val="624056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Concurrent systems are computer systems that can execute multiple computations simultaneously. In programming, this refers to programs that can have multiple threads of execution running in parallel. FPLs have several characteristics that make them well-suited for developing concurrent systems: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Immutability: FPLs emphasize immutable data structures, which eliminates many concurrency issues related to shared mutable state. This makes it easier to reason about concurrent code.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Pure functions: Functions in FPLs are often pure, meaning they have no side effects and always produce the same output for given inputs. This makes them inherently thread-safe.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Referential transparency: This property allows expressions to be replaced by their values without changing program behavior, which facilitates parallelization of code.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Higher-order functions: FPLs support higher-order functions, which can be used to abstract concurrency patterns and create reusable concurrent structures.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Lazy evaluation: Some FPLs use lazy evaluation, which can help in managing computational resources in concurrent systems.</a:t>
            </a:r>
          </a:p>
          <a:p>
            <a:pPr marL="0" algn="l" defTabSz="914400" rtl="0" eaLnBrk="1" latinLnBrk="0" hangingPunct="1">
              <a:buFont typeface="+mj-lt"/>
              <a:buNone/>
            </a:pPr>
            <a:endParaRPr lang="en-US" sz="1200" b="0" i="1" kern="1200" dirty="0">
              <a:solidFill>
                <a:schemeClr val="tx1"/>
              </a:solidFill>
              <a:effectLst/>
              <a:latin typeface="__fkGroteskNeue_598ab8"/>
              <a:ea typeface="+mn-ea"/>
              <a:cs typeface="+mn-cs"/>
            </a:endParaRP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While FPLs have advantages for concurrent programming, there are also some potential challenges: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Performance: Some concurrent algorithms may be less efficient when implemented in a purely functional style.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State management: While immutability is beneficial, managing state changes in a purely functional way can sometimes be complex.</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Learning curve: Developers accustomed to imperative concurrent programming may need time to adapt to functional concurrency patterns.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Overall, FPLs are generally considered highly suitable for concurrent systems due to their inherent properties that align well with concurrent programming principles. Their emphasis on immutability and pure functions can lead to more robust and easier-to-reason-about concurrent code.</a:t>
            </a:r>
          </a:p>
        </p:txBody>
      </p:sp>
      <p:sp>
        <p:nvSpPr>
          <p:cNvPr id="4" name="Slide Number Placeholder 3"/>
          <p:cNvSpPr>
            <a:spLocks noGrp="1"/>
          </p:cNvSpPr>
          <p:nvPr>
            <p:ph type="sldNum" sz="quarter" idx="5"/>
          </p:nvPr>
        </p:nvSpPr>
        <p:spPr/>
        <p:txBody>
          <a:bodyPr/>
          <a:lstStyle/>
          <a:p>
            <a:fld id="{00408CB8-53A8-44F3-9451-039450E51793}" type="slidenum">
              <a:rPr lang="en-AU" smtClean="0"/>
              <a:t>9</a:t>
            </a:fld>
            <a:endParaRPr lang="en-AU"/>
          </a:p>
        </p:txBody>
      </p:sp>
    </p:spTree>
    <p:extLst>
      <p:ext uri="{BB962C8B-B14F-4D97-AF65-F5344CB8AC3E}">
        <p14:creationId xmlns:p14="http://schemas.microsoft.com/office/powerpoint/2010/main" val="415839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Tail recursion optimization is an important concept in functional programming languages. Here are the key points about tail recursion optimization:</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Definition: Tail recursion optimization (also called tail call optimization) is a compiler optimization technique that transforms certain types of recursive function calls into iterative loops.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Purpose: It allows recursive algorithms to execute using constant stack space, avoiding stack overflow errors for deep recursions.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Applicability: It applies to recursive calls that are in tail position - meaning the recursive call is the last operation performed before the function returns its result.</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How it works: The compiler replaces the recursive call with a jump back to the beginning of the function, reusing the current stack frame instead of creating a new one.</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Benefits: Improves performance by eliminating the overhead of multiple function calls</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Allows writing recursive algorithms that can handle arbitrarily large inputs without risk of stack overflow</a:t>
            </a:r>
          </a:p>
          <a:p>
            <a:pPr marL="0" algn="l" defTabSz="914400" rtl="0" eaLnBrk="1" latinLnBrk="0" hangingPunct="1">
              <a:buFont typeface="+mj-lt"/>
              <a:buNone/>
            </a:pPr>
            <a:r>
              <a:rPr lang="en-US" sz="1200" b="0" i="1" kern="1200" dirty="0">
                <a:solidFill>
                  <a:schemeClr val="tx1"/>
                </a:solidFill>
                <a:effectLst/>
                <a:latin typeface="__fkGroteskNeue_598ab8"/>
                <a:ea typeface="+mn-ea"/>
                <a:cs typeface="+mn-cs"/>
              </a:rPr>
              <a:t>Language support: Many functional programming languages like Scheme, ML, and Haskell guarantee tail call optimization. Some imperative languages like C and C++ may optionally support it.</a:t>
            </a:r>
          </a:p>
          <a:p>
            <a:pPr algn="l">
              <a:buFont typeface="+mj-lt"/>
              <a:buAutoNum type="arabicPeriod"/>
            </a:pPr>
            <a:endParaRPr lang="en-US" b="0" i="0" dirty="0">
              <a:effectLst/>
              <a:latin typeface="__fkGroteskNeue_598ab8"/>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10</a:t>
            </a:fld>
            <a:endParaRPr lang="en-AU"/>
          </a:p>
        </p:txBody>
      </p:sp>
    </p:spTree>
    <p:extLst>
      <p:ext uri="{BB962C8B-B14F-4D97-AF65-F5344CB8AC3E}">
        <p14:creationId xmlns:p14="http://schemas.microsoft.com/office/powerpoint/2010/main" val="9690590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2ECD91C-7B61-480A-B2FA-61837277E686}" type="datetime1">
              <a:rPr lang="en-AU" smtClean="0"/>
              <a:t>28/08/2024</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AU"/>
              <a:t>Programming Language</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029009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BBD615-C1DE-4905-8960-E870519A4810}" type="datetime1">
              <a:rPr lang="en-AU" smtClean="0"/>
              <a:t>28/08/2024</a:t>
            </a:fld>
            <a:endParaRPr lang="en-AU"/>
          </a:p>
        </p:txBody>
      </p:sp>
      <p:sp>
        <p:nvSpPr>
          <p:cNvPr id="6" name="Footer Placeholder 5"/>
          <p:cNvSpPr>
            <a:spLocks noGrp="1"/>
          </p:cNvSpPr>
          <p:nvPr>
            <p:ph type="ftr" sz="quarter" idx="11"/>
          </p:nvPr>
        </p:nvSpPr>
        <p:spPr/>
        <p:txBody>
          <a:bodyPr/>
          <a:lstStyle/>
          <a:p>
            <a:r>
              <a:rPr lang="en-AU"/>
              <a:t>Programming Language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42391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B234736-7774-4D83-9B10-B0AD6FA81E4D}" type="datetime1">
              <a:rPr lang="en-AU" smtClean="0"/>
              <a:t>28/08/2024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395921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F50445-FFE6-484A-A2E5-7A34B88C1F72}" type="datetime1">
              <a:rPr lang="en-AU" smtClean="0"/>
              <a:t>28/08/2024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3355877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8B21BC-F1AA-40C7-BF05-5579E005BC46}" type="datetime1">
              <a:rPr lang="en-AU" smtClean="0"/>
              <a:t>28/08/2024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413765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DE5366-FCC9-447B-8876-D16E66C7EEA8}" type="datetime1">
              <a:rPr lang="en-AU" smtClean="0"/>
              <a:t>28/08/2024</a:t>
            </a:fld>
            <a:endParaRPr lang="en-AU"/>
          </a:p>
        </p:txBody>
      </p:sp>
      <p:sp>
        <p:nvSpPr>
          <p:cNvPr id="8" name="Footer Placeholder 7"/>
          <p:cNvSpPr>
            <a:spLocks noGrp="1"/>
          </p:cNvSpPr>
          <p:nvPr>
            <p:ph type="ftr" sz="quarter" idx="11"/>
          </p:nvPr>
        </p:nvSpPr>
        <p:spPr/>
        <p:txBody>
          <a:bodyPr/>
          <a:lstStyle/>
          <a:p>
            <a:r>
              <a:rPr lang="en-AU"/>
              <a:t>Programming Language</a:t>
            </a:r>
          </a:p>
        </p:txBody>
      </p:sp>
      <p:sp>
        <p:nvSpPr>
          <p:cNvPr id="9" name="Slide Number Placeholder 8"/>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634976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7F14051-CFDC-44C5-8F8B-F12C1EFF3929}" type="datetime1">
              <a:rPr lang="en-AU" smtClean="0"/>
              <a:t>28/08/2024</a:t>
            </a:fld>
            <a:endParaRPr lang="en-AU"/>
          </a:p>
        </p:txBody>
      </p:sp>
      <p:sp>
        <p:nvSpPr>
          <p:cNvPr id="8" name="Footer Placeholder 7"/>
          <p:cNvSpPr>
            <a:spLocks noGrp="1"/>
          </p:cNvSpPr>
          <p:nvPr>
            <p:ph type="ftr" sz="quarter" idx="11"/>
          </p:nvPr>
        </p:nvSpPr>
        <p:spPr>
          <a:xfrm>
            <a:off x="561111" y="6391838"/>
            <a:ext cx="3644282" cy="304801"/>
          </a:xfrm>
        </p:spPr>
        <p:txBody>
          <a:bodyPr/>
          <a:lstStyle/>
          <a:p>
            <a:r>
              <a:rPr lang="en-AU"/>
              <a:t>Programming Language</a:t>
            </a:r>
          </a:p>
        </p:txBody>
      </p:sp>
      <p:sp>
        <p:nvSpPr>
          <p:cNvPr id="9" name="Slide Number Placeholder 8"/>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809633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7F8AAFF-3A8B-4037-8309-8B5D5E0BD61D}" type="datetime1">
              <a:rPr lang="en-AU" smtClean="0"/>
              <a:t>28/08/2024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866643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CB00719-91D9-48D6-B31B-00F9C9E5676A}" type="datetime1">
              <a:rPr lang="en-AU" smtClean="0"/>
              <a:t>28/08/2024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1321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BC7EEB-1622-4DD5-9E4F-3D9B99C2348C}" type="datetime1">
              <a:rPr lang="en-AU" smtClean="0"/>
              <a:t>28/08/2024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173719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5097D-573F-4F9D-A8F5-B0BFE713EE14}" type="datetime1">
              <a:rPr lang="en-AU" smtClean="0"/>
              <a:t>28/08/2024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80744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46DFF8-4D30-469A-9F0E-AFFBBF4974CF}" type="datetime1">
              <a:rPr lang="en-AU" smtClean="0"/>
              <a:t>28/08/2024</a:t>
            </a:fld>
            <a:endParaRPr lang="en-AU"/>
          </a:p>
        </p:txBody>
      </p:sp>
      <p:sp>
        <p:nvSpPr>
          <p:cNvPr id="6" name="Footer Placeholder 5"/>
          <p:cNvSpPr>
            <a:spLocks noGrp="1"/>
          </p:cNvSpPr>
          <p:nvPr>
            <p:ph type="ftr" sz="quarter" idx="11"/>
          </p:nvPr>
        </p:nvSpPr>
        <p:spPr/>
        <p:txBody>
          <a:bodyPr/>
          <a:lstStyle/>
          <a:p>
            <a:r>
              <a:rPr lang="en-AU"/>
              <a:t>Programming Language</a:t>
            </a:r>
          </a:p>
        </p:txBody>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172688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8E63B-4DEA-4A5E-910E-CCD4DF8591FF}" type="datetime1">
              <a:rPr lang="en-AU" smtClean="0"/>
              <a:t>28/08/2024</a:t>
            </a:fld>
            <a:endParaRPr lang="en-AU"/>
          </a:p>
        </p:txBody>
      </p:sp>
      <p:sp>
        <p:nvSpPr>
          <p:cNvPr id="8" name="Footer Placeholder 7"/>
          <p:cNvSpPr>
            <a:spLocks noGrp="1"/>
          </p:cNvSpPr>
          <p:nvPr>
            <p:ph type="ftr" sz="quarter" idx="11"/>
          </p:nvPr>
        </p:nvSpPr>
        <p:spPr/>
        <p:txBody>
          <a:bodyPr/>
          <a:lstStyle/>
          <a:p>
            <a:r>
              <a:rPr lang="en-AU"/>
              <a:t>Programming Language</a:t>
            </a:r>
          </a:p>
        </p:txBody>
      </p:sp>
      <p:sp>
        <p:nvSpPr>
          <p:cNvPr id="9" name="Slide Number Placeholder 8"/>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425659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364602-CB9C-4B43-9F73-2D1616EF3BF4}" type="datetime1">
              <a:rPr lang="en-AU" smtClean="0"/>
              <a:t>28/08/2024</a:t>
            </a:fld>
            <a:endParaRPr lang="en-AU"/>
          </a:p>
        </p:txBody>
      </p:sp>
      <p:sp>
        <p:nvSpPr>
          <p:cNvPr id="4" name="Footer Placeholder 3"/>
          <p:cNvSpPr>
            <a:spLocks noGrp="1"/>
          </p:cNvSpPr>
          <p:nvPr>
            <p:ph type="ftr" sz="quarter" idx="11"/>
          </p:nvPr>
        </p:nvSpPr>
        <p:spPr/>
        <p:txBody>
          <a:bodyPr/>
          <a:lstStyle/>
          <a:p>
            <a:r>
              <a:rPr lang="en-AU"/>
              <a:t>Programming Language</a:t>
            </a:r>
          </a:p>
        </p:txBody>
      </p:sp>
      <p:sp>
        <p:nvSpPr>
          <p:cNvPr id="5" name="Slide Number Placeholder 4"/>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362728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BD22B7-C302-40A7-B82B-36416EFD9212}" type="datetime1">
              <a:rPr lang="en-AU" smtClean="0"/>
              <a:t>28/08/2024</a:t>
            </a:fld>
            <a:endParaRPr lang="en-AU"/>
          </a:p>
        </p:txBody>
      </p:sp>
      <p:sp>
        <p:nvSpPr>
          <p:cNvPr id="3" name="Footer Placeholder 2"/>
          <p:cNvSpPr>
            <a:spLocks noGrp="1"/>
          </p:cNvSpPr>
          <p:nvPr>
            <p:ph type="ftr" sz="quarter" idx="11"/>
          </p:nvPr>
        </p:nvSpPr>
        <p:spPr/>
        <p:txBody>
          <a:bodyPr/>
          <a:lstStyle/>
          <a:p>
            <a:r>
              <a:rPr lang="en-AU"/>
              <a:t>Programming Language</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59555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58068-8062-4150-89F4-336452174015}" type="datetime1">
              <a:rPr lang="en-AU" smtClean="0"/>
              <a:t>28/08/2024</a:t>
            </a:fld>
            <a:endParaRPr lang="en-AU"/>
          </a:p>
        </p:txBody>
      </p:sp>
      <p:sp>
        <p:nvSpPr>
          <p:cNvPr id="6" name="Footer Placeholder 5"/>
          <p:cNvSpPr>
            <a:spLocks noGrp="1"/>
          </p:cNvSpPr>
          <p:nvPr>
            <p:ph type="ftr" sz="quarter" idx="11"/>
          </p:nvPr>
        </p:nvSpPr>
        <p:spPr/>
        <p:txBody>
          <a:bodyPr/>
          <a:lstStyle/>
          <a:p>
            <a:r>
              <a:rPr lang="en-AU"/>
              <a:t>Programming Language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1857265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EBBE07-A3D5-455E-9F8E-BC3DD4C11AD7}" type="datetime1">
              <a:rPr lang="en-AU" smtClean="0"/>
              <a:t>28/08/2024</a:t>
            </a:fld>
            <a:endParaRPr lang="en-AU"/>
          </a:p>
        </p:txBody>
      </p:sp>
      <p:sp>
        <p:nvSpPr>
          <p:cNvPr id="6" name="Footer Placeholder 5"/>
          <p:cNvSpPr>
            <a:spLocks noGrp="1"/>
          </p:cNvSpPr>
          <p:nvPr>
            <p:ph type="ftr" sz="quarter" idx="11"/>
          </p:nvPr>
        </p:nvSpPr>
        <p:spPr/>
        <p:txBody>
          <a:bodyPr/>
          <a:lstStyle/>
          <a:p>
            <a:r>
              <a:rPr lang="en-AU"/>
              <a:t>Programming Language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4294734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2A78816-BE29-4378-B655-38F2346630FD}" type="datetime1">
              <a:rPr lang="en-AU" smtClean="0"/>
              <a:t>28/08/2024</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AU"/>
              <a:t>Programming Language</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9C8118C-B0E9-40CC-BD15-62B7C6C50112}" type="slidenum">
              <a:rPr lang="en-AU" smtClean="0"/>
              <a:t>‹#›</a:t>
            </a:fld>
            <a:endParaRPr lang="en-AU"/>
          </a:p>
        </p:txBody>
      </p:sp>
    </p:spTree>
    <p:extLst>
      <p:ext uri="{BB962C8B-B14F-4D97-AF65-F5344CB8AC3E}">
        <p14:creationId xmlns:p14="http://schemas.microsoft.com/office/powerpoint/2010/main" val="691376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p:txBody>
          <a:bodyPr/>
          <a:lstStyle/>
          <a:p>
            <a:r>
              <a:rPr lang="en-AU" dirty="0"/>
              <a:t>Scheme &amp; Functional Programming </a:t>
            </a:r>
          </a:p>
        </p:txBody>
      </p:sp>
      <p:sp>
        <p:nvSpPr>
          <p:cNvPr id="3" name="Subtitle 2">
            <a:extLst>
              <a:ext uri="{FF2B5EF4-FFF2-40B4-BE49-F238E27FC236}">
                <a16:creationId xmlns:a16="http://schemas.microsoft.com/office/drawing/2014/main" id="{1AFE9257-7A2A-5251-8068-DD881DB153D6}"/>
              </a:ext>
            </a:extLst>
          </p:cNvPr>
          <p:cNvSpPr>
            <a:spLocks noGrp="1"/>
          </p:cNvSpPr>
          <p:nvPr>
            <p:ph type="subTitle" idx="1"/>
          </p:nvPr>
        </p:nvSpPr>
        <p:spPr/>
        <p:txBody>
          <a:bodyPr/>
          <a:lstStyle/>
          <a:p>
            <a:r>
              <a:rPr lang="en-AU" dirty="0"/>
              <a:t>Week 6:  WORKSHEET 5</a:t>
            </a:r>
          </a:p>
          <a:p>
            <a:r>
              <a:rPr lang="en-AU" dirty="0"/>
              <a:t>Author: David xu</a:t>
            </a:r>
          </a:p>
          <a:p>
            <a:endParaRPr lang="en-AU" dirty="0"/>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p:txBody>
          <a:bodyPr/>
          <a:lstStyle/>
          <a:p>
            <a:fld id="{56E21B7A-3783-4D20-B21D-5C73B94F14AC}" type="datetime1">
              <a:rPr lang="en-AU" smtClean="0"/>
              <a:t>28/08/2024</a:t>
            </a:fld>
            <a:endParaRPr lang="en-AU"/>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p:txBody>
          <a:bodyPr/>
          <a:lstStyle/>
          <a:p>
            <a:r>
              <a:rPr lang="en-AU" dirty="0"/>
              <a:t>Programming Language</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p:txBody>
          <a:bodyPr/>
          <a:lstStyle/>
          <a:p>
            <a:fld id="{79C8118C-B0E9-40CC-BD15-62B7C6C50112}" type="slidenum">
              <a:rPr lang="en-AU" smtClean="0"/>
              <a:t>1</a:t>
            </a:fld>
            <a:endParaRPr lang="en-AU"/>
          </a:p>
        </p:txBody>
      </p:sp>
    </p:spTree>
    <p:extLst>
      <p:ext uri="{BB962C8B-B14F-4D97-AF65-F5344CB8AC3E}">
        <p14:creationId xmlns:p14="http://schemas.microsoft.com/office/powerpoint/2010/main" val="4219806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8071" y="881774"/>
            <a:ext cx="10548268" cy="4191064"/>
          </a:xfrm>
        </p:spPr>
        <p:txBody>
          <a:bodyPr/>
          <a:lstStyle/>
          <a:p>
            <a:r>
              <a:rPr lang="en-AU" sz="4000" dirty="0"/>
              <a:t>(f) </a:t>
            </a:r>
            <a:r>
              <a:rPr lang="en-US" sz="4000" dirty="0"/>
              <a:t>What is Tail Recursion </a:t>
            </a:r>
            <a:r>
              <a:rPr lang="en-US" sz="4000" dirty="0" err="1"/>
              <a:t>Optimisation</a:t>
            </a:r>
            <a:r>
              <a:rPr lang="en-US" sz="4000" dirty="0"/>
              <a:t>?</a:t>
            </a:r>
            <a:br>
              <a:rPr lang="en-US" sz="4000" dirty="0"/>
            </a:br>
            <a:endParaRPr lang="en-AU" sz="4000" dirty="0"/>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p:txBody>
          <a:bodyPr/>
          <a:lstStyle/>
          <a:p>
            <a:fld id="{9C2AD764-6B38-4FF6-BA05-B49573D8B0A0}" type="datetime1">
              <a:rPr lang="en-AU" smtClean="0"/>
              <a:t>28/08/2024</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p:txBody>
          <a:bodyPr/>
          <a:lstStyle/>
          <a:p>
            <a:r>
              <a:rPr lang="en-AU"/>
              <a:t>Programming Language</a:t>
            </a: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p:txBody>
          <a:bodyPr/>
          <a:lstStyle/>
          <a:p>
            <a:fld id="{79C8118C-B0E9-40CC-BD15-62B7C6C50112}" type="slidenum">
              <a:rPr lang="en-AU" smtClean="0"/>
              <a:t>10</a:t>
            </a:fld>
            <a:endParaRPr lang="en-AU"/>
          </a:p>
        </p:txBody>
      </p:sp>
    </p:spTree>
    <p:extLst>
      <p:ext uri="{BB962C8B-B14F-4D97-AF65-F5344CB8AC3E}">
        <p14:creationId xmlns:p14="http://schemas.microsoft.com/office/powerpoint/2010/main" val="151069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649976" y="3739568"/>
            <a:ext cx="10893094" cy="1915940"/>
          </a:xfrm>
        </p:spPr>
        <p:txBody>
          <a:bodyPr>
            <a:normAutofit/>
          </a:bodyPr>
          <a:lstStyle/>
          <a:p>
            <a:pPr algn="ctr">
              <a:lnSpc>
                <a:spcPct val="90000"/>
              </a:lnSpc>
            </a:pPr>
            <a:r>
              <a:rPr lang="en-AU" sz="4100" dirty="0">
                <a:solidFill>
                  <a:srgbClr val="EBEBEB"/>
                </a:solidFill>
              </a:rPr>
              <a:t>(f) </a:t>
            </a:r>
            <a:r>
              <a:rPr lang="en-US" sz="4100" dirty="0">
                <a:solidFill>
                  <a:srgbClr val="EBEBEB"/>
                </a:solidFill>
              </a:rPr>
              <a:t>What is Tail Recursion </a:t>
            </a:r>
            <a:r>
              <a:rPr lang="en-US" sz="4100" dirty="0" err="1">
                <a:solidFill>
                  <a:srgbClr val="EBEBEB"/>
                </a:solidFill>
              </a:rPr>
              <a:t>Optimisation</a:t>
            </a:r>
            <a:r>
              <a:rPr lang="en-US" sz="4100" dirty="0">
                <a:solidFill>
                  <a:srgbClr val="EBEBEB"/>
                </a:solidFill>
              </a:rPr>
              <a:t>?</a:t>
            </a:r>
            <a:br>
              <a:rPr lang="en-US" sz="4100" dirty="0">
                <a:solidFill>
                  <a:srgbClr val="EBEBEB"/>
                </a:solidFill>
              </a:rPr>
            </a:br>
            <a:endParaRPr lang="en-AU" sz="4100" dirty="0">
              <a:solidFill>
                <a:srgbClr val="EBEBEB"/>
              </a:solidFill>
            </a:endParaRPr>
          </a:p>
        </p:txBody>
      </p:sp>
      <p:pic>
        <p:nvPicPr>
          <p:cNvPr id="7" name="Picture 6" descr="A screenshot of a computer code&#10;&#10;Description automatically generated">
            <a:extLst>
              <a:ext uri="{FF2B5EF4-FFF2-40B4-BE49-F238E27FC236}">
                <a16:creationId xmlns:a16="http://schemas.microsoft.com/office/drawing/2014/main" id="{79EEBDA9-5D5B-7C30-9BD0-7B86A4CE98D3}"/>
              </a:ext>
            </a:extLst>
          </p:cNvPr>
          <p:cNvPicPr>
            <a:picLocks noChangeAspect="1"/>
          </p:cNvPicPr>
          <p:nvPr/>
        </p:nvPicPr>
        <p:blipFill>
          <a:blip r:embed="rId3"/>
          <a:stretch>
            <a:fillRect/>
          </a:stretch>
        </p:blipFill>
        <p:spPr>
          <a:xfrm>
            <a:off x="3340200" y="934065"/>
            <a:ext cx="5501767" cy="2517058"/>
          </a:xfrm>
          <a:prstGeom prst="roundRect">
            <a:avLst>
              <a:gd name="adj" fmla="val 1858"/>
            </a:avLst>
          </a:prstGeom>
          <a:effectLst>
            <a:outerShdw blurRad="50800" dist="50800" dir="5400000" algn="tl" rotWithShape="0">
              <a:srgbClr val="000000">
                <a:alpha val="43000"/>
              </a:srgbClr>
            </a:outerShdw>
          </a:effectLst>
        </p:spPr>
      </p:pic>
      <p:sp>
        <p:nvSpPr>
          <p:cNvPr id="14" name="Rectangle 13">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11</a:t>
            </a:fld>
            <a:endParaRPr lang="en-AU">
              <a:solidFill>
                <a:srgbClr val="FFFFFF"/>
              </a:solidFill>
            </a:endParaRPr>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Programming Language</a:t>
            </a:r>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a:xfrm>
            <a:off x="10653104" y="6391838"/>
            <a:ext cx="990599" cy="304799"/>
          </a:xfrm>
        </p:spPr>
        <p:txBody>
          <a:bodyPr>
            <a:normAutofit/>
          </a:bodyPr>
          <a:lstStyle/>
          <a:p>
            <a:pPr>
              <a:spcAft>
                <a:spcPts val="600"/>
              </a:spcAft>
            </a:pPr>
            <a:fld id="{9C2AD764-6B38-4FF6-BA05-B49573D8B0A0}" type="datetime1">
              <a:rPr lang="en-AU">
                <a:solidFill>
                  <a:schemeClr val="accent1">
                    <a:alpha val="60000"/>
                  </a:schemeClr>
                </a:solidFill>
              </a:rPr>
              <a:pPr>
                <a:spcAft>
                  <a:spcPts val="600"/>
                </a:spcAft>
              </a:pPr>
              <a:t>28/08/2024</a:t>
            </a:fld>
            <a:endParaRPr lang="en-AU">
              <a:solidFill>
                <a:schemeClr val="accent1">
                  <a:alpha val="60000"/>
                </a:schemeClr>
              </a:solidFill>
            </a:endParaRPr>
          </a:p>
        </p:txBody>
      </p:sp>
    </p:spTree>
    <p:extLst>
      <p:ext uri="{BB962C8B-B14F-4D97-AF65-F5344CB8AC3E}">
        <p14:creationId xmlns:p14="http://schemas.microsoft.com/office/powerpoint/2010/main" val="282233853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8071" y="869074"/>
            <a:ext cx="10548268" cy="4191064"/>
          </a:xfrm>
        </p:spPr>
        <p:txBody>
          <a:bodyPr/>
          <a:lstStyle/>
          <a:p>
            <a:r>
              <a:rPr lang="en-AU" sz="4000" dirty="0"/>
              <a:t>(g) </a:t>
            </a:r>
            <a:r>
              <a:rPr lang="en-US" sz="4000" dirty="0"/>
              <a:t>Discuss the use of a lambda function.</a:t>
            </a:r>
            <a:br>
              <a:rPr lang="en-US" sz="4000" dirty="0"/>
            </a:br>
            <a:endParaRPr lang="en-AU" sz="4000" dirty="0"/>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p:txBody>
          <a:bodyPr/>
          <a:lstStyle/>
          <a:p>
            <a:fld id="{9C2AD764-6B38-4FF6-BA05-B49573D8B0A0}" type="datetime1">
              <a:rPr lang="en-AU" smtClean="0"/>
              <a:t>28/08/2024</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p:txBody>
          <a:bodyPr/>
          <a:lstStyle/>
          <a:p>
            <a:r>
              <a:rPr lang="en-AU"/>
              <a:t>Programming Language</a:t>
            </a: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p:txBody>
          <a:bodyPr/>
          <a:lstStyle/>
          <a:p>
            <a:fld id="{79C8118C-B0E9-40CC-BD15-62B7C6C50112}" type="slidenum">
              <a:rPr lang="en-AU" smtClean="0"/>
              <a:t>12</a:t>
            </a:fld>
            <a:endParaRPr lang="en-AU"/>
          </a:p>
        </p:txBody>
      </p:sp>
    </p:spTree>
    <p:extLst>
      <p:ext uri="{BB962C8B-B14F-4D97-AF65-F5344CB8AC3E}">
        <p14:creationId xmlns:p14="http://schemas.microsoft.com/office/powerpoint/2010/main" val="1104315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6744929" y="1241266"/>
            <a:ext cx="4798142" cy="3153753"/>
          </a:xfrm>
        </p:spPr>
        <p:txBody>
          <a:bodyPr>
            <a:normAutofit/>
          </a:bodyPr>
          <a:lstStyle/>
          <a:p>
            <a:pPr>
              <a:lnSpc>
                <a:spcPct val="90000"/>
              </a:lnSpc>
            </a:pPr>
            <a:r>
              <a:rPr lang="en-AU" sz="4200" dirty="0">
                <a:solidFill>
                  <a:srgbClr val="EBEBEB"/>
                </a:solidFill>
              </a:rPr>
              <a:t>(g) </a:t>
            </a:r>
            <a:r>
              <a:rPr lang="en-US" sz="4200" dirty="0">
                <a:solidFill>
                  <a:srgbClr val="EBEBEB"/>
                </a:solidFill>
              </a:rPr>
              <a:t>Discuss the use of a lambda function.</a:t>
            </a:r>
            <a:br>
              <a:rPr lang="en-US" sz="4200" dirty="0">
                <a:solidFill>
                  <a:srgbClr val="EBEBEB"/>
                </a:solidFill>
              </a:rPr>
            </a:br>
            <a:endParaRPr lang="en-AU" sz="4200" dirty="0">
              <a:solidFill>
                <a:srgbClr val="EBEBEB"/>
              </a:solidFill>
            </a:endParaRPr>
          </a:p>
        </p:txBody>
      </p:sp>
      <p:sp>
        <p:nvSpPr>
          <p:cNvPr id="16" name="Rectangle 15">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13</a:t>
            </a:fld>
            <a:endParaRPr lang="en-AU">
              <a:solidFill>
                <a:srgbClr val="FFFFFF"/>
              </a:solidFill>
            </a:endParaRPr>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Programming Language</a:t>
            </a:r>
          </a:p>
        </p:txBody>
      </p:sp>
      <p:pic>
        <p:nvPicPr>
          <p:cNvPr id="9" name="Picture 8">
            <a:extLst>
              <a:ext uri="{FF2B5EF4-FFF2-40B4-BE49-F238E27FC236}">
                <a16:creationId xmlns:a16="http://schemas.microsoft.com/office/drawing/2014/main" id="{121481EE-D9C6-EA26-44DA-CF789092D0BE}"/>
              </a:ext>
            </a:extLst>
          </p:cNvPr>
          <p:cNvPicPr>
            <a:picLocks noChangeAspect="1"/>
          </p:cNvPicPr>
          <p:nvPr/>
        </p:nvPicPr>
        <p:blipFill>
          <a:blip r:embed="rId3"/>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a:xfrm>
            <a:off x="10653104" y="6391838"/>
            <a:ext cx="990599" cy="304799"/>
          </a:xfrm>
        </p:spPr>
        <p:txBody>
          <a:bodyPr>
            <a:normAutofit/>
          </a:bodyPr>
          <a:lstStyle/>
          <a:p>
            <a:pPr>
              <a:spcAft>
                <a:spcPts val="600"/>
              </a:spcAft>
            </a:pPr>
            <a:fld id="{9C2AD764-6B38-4FF6-BA05-B49573D8B0A0}" type="datetime1">
              <a:rPr lang="en-AU">
                <a:solidFill>
                  <a:schemeClr val="accent1"/>
                </a:solidFill>
              </a:rPr>
              <a:pPr>
                <a:spcAft>
                  <a:spcPts val="600"/>
                </a:spcAft>
              </a:pPr>
              <a:t>28/08/2024</a:t>
            </a:fld>
            <a:endParaRPr lang="en-AU">
              <a:solidFill>
                <a:schemeClr val="accent1"/>
              </a:solidFill>
            </a:endParaRPr>
          </a:p>
        </p:txBody>
      </p:sp>
    </p:spTree>
    <p:extLst>
      <p:ext uri="{BB962C8B-B14F-4D97-AF65-F5344CB8AC3E}">
        <p14:creationId xmlns:p14="http://schemas.microsoft.com/office/powerpoint/2010/main" val="1504401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60773" y="1113062"/>
            <a:ext cx="3382297" cy="3281957"/>
          </a:xfrm>
        </p:spPr>
        <p:txBody>
          <a:bodyPr>
            <a:normAutofit/>
          </a:bodyPr>
          <a:lstStyle/>
          <a:p>
            <a:pPr>
              <a:lnSpc>
                <a:spcPct val="90000"/>
              </a:lnSpc>
            </a:pPr>
            <a:r>
              <a:rPr lang="en-AU" dirty="0">
                <a:solidFill>
                  <a:srgbClr val="EBEBEB"/>
                </a:solidFill>
              </a:rPr>
              <a:t>(h) </a:t>
            </a:r>
            <a:r>
              <a:rPr lang="en-US" dirty="0">
                <a:solidFill>
                  <a:srgbClr val="EBEBEB"/>
                </a:solidFill>
              </a:rPr>
              <a:t>What is a closure?</a:t>
            </a:r>
            <a:br>
              <a:rPr lang="en-US" dirty="0">
                <a:solidFill>
                  <a:srgbClr val="EBEBEB"/>
                </a:solidFill>
              </a:rPr>
            </a:br>
            <a:endParaRPr lang="en-AU" dirty="0">
              <a:solidFill>
                <a:srgbClr val="EBEBEB"/>
              </a:solidFill>
            </a:endParaRP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14</a:t>
            </a:fld>
            <a:endParaRPr lang="en-AU">
              <a:solidFill>
                <a:srgbClr val="FFFFFF"/>
              </a:solidFill>
            </a:endParaRPr>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Programming Language</a:t>
            </a:r>
          </a:p>
        </p:txBody>
      </p:sp>
      <p:pic>
        <p:nvPicPr>
          <p:cNvPr id="7" name="Picture 6" descr="A screenshot of a computer program&#10;&#10;Description automatically generated">
            <a:extLst>
              <a:ext uri="{FF2B5EF4-FFF2-40B4-BE49-F238E27FC236}">
                <a16:creationId xmlns:a16="http://schemas.microsoft.com/office/drawing/2014/main" id="{18C1F371-F09E-FF05-B3A5-B690FB5FFD5A}"/>
              </a:ext>
            </a:extLst>
          </p:cNvPr>
          <p:cNvPicPr>
            <a:picLocks noChangeAspect="1"/>
          </p:cNvPicPr>
          <p:nvPr/>
        </p:nvPicPr>
        <p:blipFill>
          <a:blip r:embed="rId3"/>
          <a:stretch>
            <a:fillRect/>
          </a:stretch>
        </p:blipFill>
        <p:spPr>
          <a:xfrm>
            <a:off x="1109763" y="1644485"/>
            <a:ext cx="6470907" cy="3565914"/>
          </a:xfrm>
          <a:prstGeom prst="roundRect">
            <a:avLst>
              <a:gd name="adj" fmla="val 1858"/>
            </a:avLst>
          </a:prstGeom>
          <a:effectLst>
            <a:outerShdw blurRad="50800" dist="50800" dir="5400000" algn="tl" rotWithShape="0">
              <a:srgbClr val="000000">
                <a:alpha val="43000"/>
              </a:srgbClr>
            </a:outerShdw>
          </a:effectLst>
        </p:spPr>
      </p:pic>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a:xfrm>
            <a:off x="10653104" y="6391838"/>
            <a:ext cx="990599" cy="304799"/>
          </a:xfrm>
        </p:spPr>
        <p:txBody>
          <a:bodyPr>
            <a:normAutofit/>
          </a:bodyPr>
          <a:lstStyle/>
          <a:p>
            <a:pPr>
              <a:spcAft>
                <a:spcPts val="600"/>
              </a:spcAft>
            </a:pPr>
            <a:fld id="{9C2AD764-6B38-4FF6-BA05-B49573D8B0A0}" type="datetime1">
              <a:rPr lang="en-AU">
                <a:solidFill>
                  <a:schemeClr val="accent1"/>
                </a:solidFill>
              </a:rPr>
              <a:pPr>
                <a:spcAft>
                  <a:spcPts val="600"/>
                </a:spcAft>
              </a:pPr>
              <a:t>28/08/2024</a:t>
            </a:fld>
            <a:endParaRPr lang="en-AU">
              <a:solidFill>
                <a:schemeClr val="accent1"/>
              </a:solidFill>
            </a:endParaRPr>
          </a:p>
        </p:txBody>
      </p:sp>
    </p:spTree>
    <p:extLst>
      <p:ext uri="{BB962C8B-B14F-4D97-AF65-F5344CB8AC3E}">
        <p14:creationId xmlns:p14="http://schemas.microsoft.com/office/powerpoint/2010/main" val="176337742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38" name="Rectangle 37">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9"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AU"/>
            </a:p>
          </p:txBody>
        </p:sp>
      </p:gr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3750393" y="1449324"/>
            <a:ext cx="5171185" cy="4189475"/>
          </a:xfrm>
        </p:spPr>
        <p:txBody>
          <a:bodyPr anchor="t">
            <a:normAutofit/>
          </a:bodyPr>
          <a:lstStyle/>
          <a:p>
            <a:pPr>
              <a:lnSpc>
                <a:spcPct val="90000"/>
              </a:lnSpc>
            </a:pPr>
            <a:r>
              <a:rPr lang="en-US" sz="4200">
                <a:solidFill>
                  <a:schemeClr val="tx1"/>
                </a:solidFill>
              </a:rPr>
              <a:t>(i) With reference to programming language characteristics, compare Scheme and Elixir.</a:t>
            </a:r>
          </a:p>
        </p:txBody>
      </p:sp>
      <p:sp>
        <p:nvSpPr>
          <p:cNvPr id="41" name="Rectangle 40">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a:xfrm>
            <a:off x="10352540"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15</a:t>
            </a:fld>
            <a:endParaRPr lang="en-AU">
              <a:solidFill>
                <a:srgbClr val="FFFFFF"/>
              </a:solidFill>
            </a:endParaRPr>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a:xfrm rot="5400000">
            <a:off x="9111606" y="2839601"/>
            <a:ext cx="3085354" cy="304799"/>
          </a:xfrm>
        </p:spPr>
        <p:txBody>
          <a:bodyPr>
            <a:normAutofit/>
          </a:bodyPr>
          <a:lstStyle/>
          <a:p>
            <a:pPr>
              <a:spcAft>
                <a:spcPts val="600"/>
              </a:spcAft>
            </a:pPr>
            <a:fld id="{9C2AD764-6B38-4FF6-BA05-B49573D8B0A0}" type="datetime1">
              <a:rPr lang="en-AU">
                <a:solidFill>
                  <a:schemeClr val="tx1"/>
                </a:solidFill>
              </a:rPr>
              <a:pPr>
                <a:spcAft>
                  <a:spcPts val="600"/>
                </a:spcAft>
              </a:pPr>
              <a:t>28/08/2024</a:t>
            </a:fld>
            <a:endParaRPr lang="en-AU">
              <a:solidFill>
                <a:schemeClr val="tx1"/>
              </a:solidFill>
            </a:endParaRPr>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a:xfrm rot="5400000">
            <a:off x="8951976" y="3227832"/>
            <a:ext cx="3859795" cy="304801"/>
          </a:xfrm>
        </p:spPr>
        <p:txBody>
          <a:bodyPr>
            <a:normAutofit/>
          </a:bodyPr>
          <a:lstStyle/>
          <a:p>
            <a:pPr>
              <a:spcAft>
                <a:spcPts val="600"/>
              </a:spcAft>
            </a:pPr>
            <a:r>
              <a:rPr lang="en-AU">
                <a:solidFill>
                  <a:schemeClr val="tx1"/>
                </a:solidFill>
              </a:rPr>
              <a:t>Programming Language</a:t>
            </a:r>
          </a:p>
        </p:txBody>
      </p:sp>
    </p:spTree>
    <p:extLst>
      <p:ext uri="{BB962C8B-B14F-4D97-AF65-F5344CB8AC3E}">
        <p14:creationId xmlns:p14="http://schemas.microsoft.com/office/powerpoint/2010/main" val="174323996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48" name="Rectangle 4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60773" y="1113062"/>
            <a:ext cx="3382297" cy="3281957"/>
          </a:xfrm>
        </p:spPr>
        <p:txBody>
          <a:bodyPr>
            <a:normAutofit/>
          </a:bodyPr>
          <a:lstStyle/>
          <a:p>
            <a:pPr>
              <a:lnSpc>
                <a:spcPct val="90000"/>
              </a:lnSpc>
            </a:pPr>
            <a:r>
              <a:rPr lang="en-US" sz="3800">
                <a:solidFill>
                  <a:srgbClr val="EBEBEB"/>
                </a:solidFill>
              </a:rPr>
              <a:t>(j) Is Scheme orthogonal? Provide an example.</a:t>
            </a:r>
            <a:br>
              <a:rPr lang="en-US" sz="3800">
                <a:solidFill>
                  <a:srgbClr val="EBEBEB"/>
                </a:solidFill>
              </a:rPr>
            </a:br>
            <a:endParaRPr lang="en-US" sz="3800">
              <a:solidFill>
                <a:srgbClr val="EBEBEB"/>
              </a:solidFill>
            </a:endParaRP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16</a:t>
            </a:fld>
            <a:endParaRPr lang="en-AU">
              <a:solidFill>
                <a:srgbClr val="FFFFFF"/>
              </a:solidFill>
            </a:endParaRPr>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Programming Language</a:t>
            </a:r>
          </a:p>
        </p:txBody>
      </p:sp>
      <p:pic>
        <p:nvPicPr>
          <p:cNvPr id="7" name="Picture 6">
            <a:extLst>
              <a:ext uri="{FF2B5EF4-FFF2-40B4-BE49-F238E27FC236}">
                <a16:creationId xmlns:a16="http://schemas.microsoft.com/office/drawing/2014/main" id="{EE87C7D0-CE4B-8F61-80CC-E707A9E43026}"/>
              </a:ext>
            </a:extLst>
          </p:cNvPr>
          <p:cNvPicPr>
            <a:picLocks noChangeAspect="1"/>
          </p:cNvPicPr>
          <p:nvPr/>
        </p:nvPicPr>
        <p:blipFill>
          <a:blip r:embed="rId3"/>
          <a:stretch>
            <a:fillRect/>
          </a:stretch>
        </p:blipFill>
        <p:spPr>
          <a:xfrm>
            <a:off x="1109763" y="1785450"/>
            <a:ext cx="6470907" cy="3283984"/>
          </a:xfrm>
          <a:prstGeom prst="roundRect">
            <a:avLst>
              <a:gd name="adj" fmla="val 1858"/>
            </a:avLst>
          </a:prstGeom>
          <a:effectLst>
            <a:outerShdw blurRad="50800" dist="50800" dir="5400000" algn="tl" rotWithShape="0">
              <a:srgbClr val="000000">
                <a:alpha val="43000"/>
              </a:srgbClr>
            </a:outerShdw>
          </a:effectLst>
        </p:spPr>
      </p:pic>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a:xfrm>
            <a:off x="10653104" y="6391838"/>
            <a:ext cx="990599" cy="304799"/>
          </a:xfrm>
        </p:spPr>
        <p:txBody>
          <a:bodyPr>
            <a:normAutofit/>
          </a:bodyPr>
          <a:lstStyle/>
          <a:p>
            <a:pPr>
              <a:spcAft>
                <a:spcPts val="600"/>
              </a:spcAft>
            </a:pPr>
            <a:fld id="{9C2AD764-6B38-4FF6-BA05-B49573D8B0A0}" type="datetime1">
              <a:rPr lang="en-AU">
                <a:solidFill>
                  <a:schemeClr val="accent1"/>
                </a:solidFill>
              </a:rPr>
              <a:pPr>
                <a:spcAft>
                  <a:spcPts val="600"/>
                </a:spcAft>
              </a:pPr>
              <a:t>28/08/2024</a:t>
            </a:fld>
            <a:endParaRPr lang="en-AU">
              <a:solidFill>
                <a:schemeClr val="accent1"/>
              </a:solidFill>
            </a:endParaRPr>
          </a:p>
        </p:txBody>
      </p:sp>
    </p:spTree>
    <p:extLst>
      <p:ext uri="{BB962C8B-B14F-4D97-AF65-F5344CB8AC3E}">
        <p14:creationId xmlns:p14="http://schemas.microsoft.com/office/powerpoint/2010/main" val="150146040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649976" y="3739568"/>
            <a:ext cx="10893094" cy="1915940"/>
          </a:xfrm>
        </p:spPr>
        <p:txBody>
          <a:bodyPr>
            <a:normAutofit/>
          </a:bodyPr>
          <a:lstStyle/>
          <a:p>
            <a:pPr algn="ctr">
              <a:lnSpc>
                <a:spcPct val="90000"/>
              </a:lnSpc>
            </a:pPr>
            <a:r>
              <a:rPr lang="en-US" sz="3400" dirty="0"/>
              <a:t>(k) Both Elixir and Scheme use similar list structures. Describe, with an example, how lists are structured.</a:t>
            </a:r>
            <a:br>
              <a:rPr lang="en-US" sz="3400" dirty="0"/>
            </a:br>
            <a:endParaRPr lang="en-US" sz="3400" dirty="0"/>
          </a:p>
        </p:txBody>
      </p:sp>
      <p:pic>
        <p:nvPicPr>
          <p:cNvPr id="8" name="Picture 7">
            <a:extLst>
              <a:ext uri="{FF2B5EF4-FFF2-40B4-BE49-F238E27FC236}">
                <a16:creationId xmlns:a16="http://schemas.microsoft.com/office/drawing/2014/main" id="{FC18B199-30C1-C19E-168F-E1D3D2C922F6}"/>
              </a:ext>
            </a:extLst>
          </p:cNvPr>
          <p:cNvPicPr>
            <a:picLocks noChangeAspect="1"/>
          </p:cNvPicPr>
          <p:nvPr/>
        </p:nvPicPr>
        <p:blipFill>
          <a:blip r:embed="rId3"/>
          <a:stretch>
            <a:fillRect/>
          </a:stretch>
        </p:blipFill>
        <p:spPr>
          <a:xfrm>
            <a:off x="2233496" y="1074036"/>
            <a:ext cx="3775725" cy="2237116"/>
          </a:xfrm>
          <a:prstGeom prst="roundRect">
            <a:avLst>
              <a:gd name="adj" fmla="val 1858"/>
            </a:avLst>
          </a:prstGeom>
          <a:effectLst>
            <a:outerShdw blurRad="50800" dist="50800" dir="5400000" algn="tl" rotWithShape="0">
              <a:srgbClr val="000000">
                <a:alpha val="43000"/>
              </a:srgbClr>
            </a:outerShdw>
          </a:effectLst>
        </p:spPr>
      </p:pic>
      <p:pic>
        <p:nvPicPr>
          <p:cNvPr id="10" name="Picture 9">
            <a:extLst>
              <a:ext uri="{FF2B5EF4-FFF2-40B4-BE49-F238E27FC236}">
                <a16:creationId xmlns:a16="http://schemas.microsoft.com/office/drawing/2014/main" id="{79C5CA75-223D-CC1A-4697-73CE1B512DFF}"/>
              </a:ext>
            </a:extLst>
          </p:cNvPr>
          <p:cNvPicPr>
            <a:picLocks noChangeAspect="1"/>
          </p:cNvPicPr>
          <p:nvPr/>
        </p:nvPicPr>
        <p:blipFill>
          <a:blip r:embed="rId4"/>
          <a:stretch>
            <a:fillRect/>
          </a:stretch>
        </p:blipFill>
        <p:spPr>
          <a:xfrm>
            <a:off x="6172946" y="1295859"/>
            <a:ext cx="3775725" cy="1793469"/>
          </a:xfrm>
          <a:prstGeom prst="roundRect">
            <a:avLst>
              <a:gd name="adj" fmla="val 1858"/>
            </a:avLst>
          </a:prstGeom>
          <a:effectLst>
            <a:outerShdw blurRad="50800" dist="50800" dir="5400000" algn="tl" rotWithShape="0">
              <a:srgbClr val="000000">
                <a:alpha val="43000"/>
              </a:srgbClr>
            </a:outerShdw>
          </a:effectLst>
        </p:spPr>
      </p:pic>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pPr>
                <a:spcAft>
                  <a:spcPts val="600"/>
                </a:spcAft>
              </a:pPr>
              <a:t>17</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Programming Language</a:t>
            </a:r>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a:xfrm>
            <a:off x="10653104" y="6391838"/>
            <a:ext cx="990599" cy="304799"/>
          </a:xfrm>
        </p:spPr>
        <p:txBody>
          <a:bodyPr>
            <a:normAutofit/>
          </a:bodyPr>
          <a:lstStyle/>
          <a:p>
            <a:pPr>
              <a:spcAft>
                <a:spcPts val="600"/>
              </a:spcAft>
            </a:pPr>
            <a:fld id="{9C2AD764-6B38-4FF6-BA05-B49573D8B0A0}" type="datetime1">
              <a:rPr lang="en-AU">
                <a:solidFill>
                  <a:schemeClr val="accent1">
                    <a:alpha val="60000"/>
                  </a:schemeClr>
                </a:solidFill>
              </a:rPr>
              <a:pPr>
                <a:spcAft>
                  <a:spcPts val="600"/>
                </a:spcAft>
              </a:pPr>
              <a:t>28/08/2024</a:t>
            </a:fld>
            <a:endParaRPr lang="en-AU">
              <a:solidFill>
                <a:schemeClr val="accent1">
                  <a:alpha val="60000"/>
                </a:schemeClr>
              </a:solidFill>
            </a:endParaRPr>
          </a:p>
        </p:txBody>
      </p:sp>
    </p:spTree>
    <p:extLst>
      <p:ext uri="{BB962C8B-B14F-4D97-AF65-F5344CB8AC3E}">
        <p14:creationId xmlns:p14="http://schemas.microsoft.com/office/powerpoint/2010/main" val="2584850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649976" y="3739568"/>
            <a:ext cx="10893094" cy="1915940"/>
          </a:xfrm>
        </p:spPr>
        <p:txBody>
          <a:bodyPr>
            <a:normAutofit/>
          </a:bodyPr>
          <a:lstStyle/>
          <a:p>
            <a:pPr algn="ctr">
              <a:lnSpc>
                <a:spcPct val="90000"/>
              </a:lnSpc>
            </a:pPr>
            <a:r>
              <a:rPr lang="en-US" sz="4000" dirty="0"/>
              <a:t>(l) In Scheme, what are the car and </a:t>
            </a:r>
            <a:r>
              <a:rPr lang="en-US" sz="4000" dirty="0" err="1"/>
              <a:t>cdr</a:t>
            </a:r>
            <a:r>
              <a:rPr lang="en-US" sz="4000" dirty="0"/>
              <a:t> functions used for? Use examples.</a:t>
            </a:r>
            <a:br>
              <a:rPr lang="en-US" sz="4000" dirty="0"/>
            </a:br>
            <a:endParaRPr lang="en-US" sz="4000" dirty="0"/>
          </a:p>
        </p:txBody>
      </p:sp>
      <p:pic>
        <p:nvPicPr>
          <p:cNvPr id="7" name="Picture 6">
            <a:extLst>
              <a:ext uri="{FF2B5EF4-FFF2-40B4-BE49-F238E27FC236}">
                <a16:creationId xmlns:a16="http://schemas.microsoft.com/office/drawing/2014/main" id="{CDC15A46-AF9E-1432-E005-AF2C1D0A5FD0}"/>
              </a:ext>
            </a:extLst>
          </p:cNvPr>
          <p:cNvPicPr>
            <a:picLocks noChangeAspect="1"/>
          </p:cNvPicPr>
          <p:nvPr/>
        </p:nvPicPr>
        <p:blipFill>
          <a:blip r:embed="rId3"/>
          <a:stretch>
            <a:fillRect/>
          </a:stretch>
        </p:blipFill>
        <p:spPr>
          <a:xfrm>
            <a:off x="2233496" y="1490345"/>
            <a:ext cx="3775725" cy="1404497"/>
          </a:xfrm>
          <a:prstGeom prst="roundRect">
            <a:avLst>
              <a:gd name="adj" fmla="val 1858"/>
            </a:avLst>
          </a:prstGeom>
          <a:effectLst>
            <a:outerShdw blurRad="50800" dist="50800" dir="5400000" algn="tl" rotWithShape="0">
              <a:srgbClr val="000000">
                <a:alpha val="43000"/>
              </a:srgbClr>
            </a:outerShdw>
          </a:effectLst>
        </p:spPr>
      </p:pic>
      <p:pic>
        <p:nvPicPr>
          <p:cNvPr id="11" name="Picture 10">
            <a:extLst>
              <a:ext uri="{FF2B5EF4-FFF2-40B4-BE49-F238E27FC236}">
                <a16:creationId xmlns:a16="http://schemas.microsoft.com/office/drawing/2014/main" id="{00CFC30C-78AE-F66E-5D91-F201C8148273}"/>
              </a:ext>
            </a:extLst>
          </p:cNvPr>
          <p:cNvPicPr>
            <a:picLocks noChangeAspect="1"/>
          </p:cNvPicPr>
          <p:nvPr/>
        </p:nvPicPr>
        <p:blipFill>
          <a:blip r:embed="rId4"/>
          <a:stretch>
            <a:fillRect/>
          </a:stretch>
        </p:blipFill>
        <p:spPr>
          <a:xfrm>
            <a:off x="6172946" y="1631015"/>
            <a:ext cx="3775725" cy="1123158"/>
          </a:xfrm>
          <a:prstGeom prst="roundRect">
            <a:avLst>
              <a:gd name="adj" fmla="val 1858"/>
            </a:avLst>
          </a:prstGeom>
          <a:effectLst>
            <a:outerShdw blurRad="50800" dist="50800" dir="5400000" algn="tl" rotWithShape="0">
              <a:srgbClr val="000000">
                <a:alpha val="43000"/>
              </a:srgbClr>
            </a:outerShdw>
          </a:effectLst>
        </p:spPr>
      </p:pic>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pPr>
                <a:spcAft>
                  <a:spcPts val="600"/>
                </a:spcAft>
              </a:pPr>
              <a:t>18</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Programming Language</a:t>
            </a:r>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a:xfrm>
            <a:off x="10653104" y="6391838"/>
            <a:ext cx="990599" cy="304799"/>
          </a:xfrm>
        </p:spPr>
        <p:txBody>
          <a:bodyPr>
            <a:normAutofit/>
          </a:bodyPr>
          <a:lstStyle/>
          <a:p>
            <a:pPr>
              <a:spcAft>
                <a:spcPts val="600"/>
              </a:spcAft>
            </a:pPr>
            <a:fld id="{9C2AD764-6B38-4FF6-BA05-B49573D8B0A0}" type="datetime1">
              <a:rPr lang="en-AU" smtClean="0">
                <a:solidFill>
                  <a:schemeClr val="accent1">
                    <a:alpha val="60000"/>
                  </a:schemeClr>
                </a:solidFill>
              </a:rPr>
              <a:pPr>
                <a:spcAft>
                  <a:spcPts val="600"/>
                </a:spcAft>
              </a:pPr>
              <a:t>28/08/2024</a:t>
            </a:fld>
            <a:endParaRPr lang="en-AU">
              <a:solidFill>
                <a:schemeClr val="accent1">
                  <a:alpha val="60000"/>
                </a:schemeClr>
              </a:solidFill>
            </a:endParaRPr>
          </a:p>
        </p:txBody>
      </p:sp>
    </p:spTree>
    <p:extLst>
      <p:ext uri="{BB962C8B-B14F-4D97-AF65-F5344CB8AC3E}">
        <p14:creationId xmlns:p14="http://schemas.microsoft.com/office/powerpoint/2010/main" val="129350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649976" y="3739568"/>
            <a:ext cx="10893094" cy="1915940"/>
          </a:xfrm>
        </p:spPr>
        <p:txBody>
          <a:bodyPr>
            <a:normAutofit/>
          </a:bodyPr>
          <a:lstStyle/>
          <a:p>
            <a:pPr algn="ctr">
              <a:lnSpc>
                <a:spcPct val="90000"/>
              </a:lnSpc>
            </a:pPr>
            <a:r>
              <a:rPr lang="en-US" sz="4100" dirty="0">
                <a:solidFill>
                  <a:srgbClr val="EBEBEB"/>
                </a:solidFill>
              </a:rPr>
              <a:t>(m) Consider the following code snippet. Transform it into a tail-recursive function:</a:t>
            </a:r>
            <a:br>
              <a:rPr lang="en-US" sz="4100" dirty="0">
                <a:solidFill>
                  <a:srgbClr val="EBEBEB"/>
                </a:solidFill>
              </a:rPr>
            </a:br>
            <a:endParaRPr lang="en-US" sz="4100" dirty="0">
              <a:solidFill>
                <a:srgbClr val="EBEBEB"/>
              </a:solidFill>
            </a:endParaRPr>
          </a:p>
        </p:txBody>
      </p:sp>
      <p:pic>
        <p:nvPicPr>
          <p:cNvPr id="8" name="Picture 7">
            <a:extLst>
              <a:ext uri="{FF2B5EF4-FFF2-40B4-BE49-F238E27FC236}">
                <a16:creationId xmlns:a16="http://schemas.microsoft.com/office/drawing/2014/main" id="{AB28BEE6-D204-9B36-F7E7-A3807097EBE6}"/>
              </a:ext>
            </a:extLst>
          </p:cNvPr>
          <p:cNvPicPr>
            <a:picLocks noChangeAspect="1"/>
          </p:cNvPicPr>
          <p:nvPr/>
        </p:nvPicPr>
        <p:blipFill>
          <a:blip r:embed="rId3"/>
          <a:stretch>
            <a:fillRect/>
          </a:stretch>
        </p:blipFill>
        <p:spPr>
          <a:xfrm>
            <a:off x="2233496" y="1059873"/>
            <a:ext cx="7715176" cy="2265441"/>
          </a:xfrm>
          <a:prstGeom prst="roundRect">
            <a:avLst>
              <a:gd name="adj" fmla="val 1858"/>
            </a:avLst>
          </a:prstGeom>
          <a:effectLst>
            <a:outerShdw blurRad="50800" dist="50800" dir="5400000" algn="tl" rotWithShape="0">
              <a:srgbClr val="000000">
                <a:alpha val="43000"/>
              </a:srgbClr>
            </a:outerShdw>
          </a:effectLst>
        </p:spPr>
      </p:pic>
      <p:sp>
        <p:nvSpPr>
          <p:cNvPr id="15" name="Rectangle 14">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19</a:t>
            </a:fld>
            <a:endParaRPr lang="en-AU">
              <a:solidFill>
                <a:srgbClr val="FFFFFF"/>
              </a:solidFill>
            </a:endParaRPr>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Programming Language</a:t>
            </a:r>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a:xfrm>
            <a:off x="10653104" y="6391838"/>
            <a:ext cx="990599" cy="304799"/>
          </a:xfrm>
        </p:spPr>
        <p:txBody>
          <a:bodyPr>
            <a:normAutofit/>
          </a:bodyPr>
          <a:lstStyle/>
          <a:p>
            <a:pPr>
              <a:spcAft>
                <a:spcPts val="600"/>
              </a:spcAft>
            </a:pPr>
            <a:fld id="{9C2AD764-6B38-4FF6-BA05-B49573D8B0A0}" type="datetime1">
              <a:rPr lang="en-AU" smtClean="0">
                <a:solidFill>
                  <a:schemeClr val="accent1">
                    <a:alpha val="60000"/>
                  </a:schemeClr>
                </a:solidFill>
              </a:rPr>
              <a:pPr>
                <a:spcAft>
                  <a:spcPts val="600"/>
                </a:spcAft>
              </a:pPr>
              <a:t>28/08/2024</a:t>
            </a:fld>
            <a:endParaRPr lang="en-AU">
              <a:solidFill>
                <a:schemeClr val="accent1">
                  <a:alpha val="60000"/>
                </a:schemeClr>
              </a:solidFill>
            </a:endParaRPr>
          </a:p>
        </p:txBody>
      </p:sp>
    </p:spTree>
    <p:extLst>
      <p:ext uri="{BB962C8B-B14F-4D97-AF65-F5344CB8AC3E}">
        <p14:creationId xmlns:p14="http://schemas.microsoft.com/office/powerpoint/2010/main" val="313843954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p:txBody>
          <a:bodyPr/>
          <a:lstStyle/>
          <a:p>
            <a:r>
              <a:rPr lang="en-AU" dirty="0"/>
              <a:t>Discussion</a:t>
            </a:r>
          </a:p>
        </p:txBody>
      </p:sp>
      <p:sp>
        <p:nvSpPr>
          <p:cNvPr id="4" name="Date Placeholder 3">
            <a:extLst>
              <a:ext uri="{FF2B5EF4-FFF2-40B4-BE49-F238E27FC236}">
                <a16:creationId xmlns:a16="http://schemas.microsoft.com/office/drawing/2014/main" id="{B370BB38-41A4-C575-107E-A14674836608}"/>
              </a:ext>
            </a:extLst>
          </p:cNvPr>
          <p:cNvSpPr>
            <a:spLocks noGrp="1"/>
          </p:cNvSpPr>
          <p:nvPr>
            <p:ph type="dt" sz="half" idx="10"/>
          </p:nvPr>
        </p:nvSpPr>
        <p:spPr/>
        <p:txBody>
          <a:bodyPr/>
          <a:lstStyle/>
          <a:p>
            <a:fld id="{BB9D06F6-D3E3-46B5-8919-75BE6A1C7B38}" type="datetime1">
              <a:rPr lang="en-AU" smtClean="0"/>
              <a:t>28/08/2024</a:t>
            </a:fld>
            <a:endParaRPr lang="en-AU"/>
          </a:p>
        </p:txBody>
      </p:sp>
      <p:sp>
        <p:nvSpPr>
          <p:cNvPr id="5" name="Footer Placeholder 4">
            <a:extLst>
              <a:ext uri="{FF2B5EF4-FFF2-40B4-BE49-F238E27FC236}">
                <a16:creationId xmlns:a16="http://schemas.microsoft.com/office/drawing/2014/main" id="{9A67E885-D61B-2F73-A7C6-0C3682B526AC}"/>
              </a:ext>
            </a:extLst>
          </p:cNvPr>
          <p:cNvSpPr>
            <a:spLocks noGrp="1"/>
          </p:cNvSpPr>
          <p:nvPr>
            <p:ph type="ftr" sz="quarter" idx="11"/>
          </p:nvPr>
        </p:nvSpPr>
        <p:spPr/>
        <p:txBody>
          <a:bodyPr/>
          <a:lstStyle/>
          <a:p>
            <a:r>
              <a:rPr lang="en-AU"/>
              <a:t>Programming Language</a:t>
            </a:r>
          </a:p>
        </p:txBody>
      </p:sp>
      <p:sp>
        <p:nvSpPr>
          <p:cNvPr id="6" name="Slide Number Placeholder 5">
            <a:extLst>
              <a:ext uri="{FF2B5EF4-FFF2-40B4-BE49-F238E27FC236}">
                <a16:creationId xmlns:a16="http://schemas.microsoft.com/office/drawing/2014/main" id="{C584F8D6-39E0-833F-67E3-6D82021A1DFC}"/>
              </a:ext>
            </a:extLst>
          </p:cNvPr>
          <p:cNvSpPr>
            <a:spLocks noGrp="1"/>
          </p:cNvSpPr>
          <p:nvPr>
            <p:ph type="sldNum" sz="quarter" idx="12"/>
          </p:nvPr>
        </p:nvSpPr>
        <p:spPr/>
        <p:txBody>
          <a:bodyPr/>
          <a:lstStyle/>
          <a:p>
            <a:fld id="{79C8118C-B0E9-40CC-BD15-62B7C6C50112}" type="slidenum">
              <a:rPr lang="en-AU" smtClean="0"/>
              <a:t>2</a:t>
            </a:fld>
            <a:endParaRPr lang="en-AU"/>
          </a:p>
        </p:txBody>
      </p:sp>
    </p:spTree>
    <p:extLst>
      <p:ext uri="{BB962C8B-B14F-4D97-AF65-F5344CB8AC3E}">
        <p14:creationId xmlns:p14="http://schemas.microsoft.com/office/powerpoint/2010/main" val="3656471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649976" y="3739568"/>
            <a:ext cx="10893094" cy="1915940"/>
          </a:xfrm>
        </p:spPr>
        <p:txBody>
          <a:bodyPr>
            <a:normAutofit/>
          </a:bodyPr>
          <a:lstStyle/>
          <a:p>
            <a:pPr algn="ctr">
              <a:lnSpc>
                <a:spcPct val="90000"/>
              </a:lnSpc>
            </a:pPr>
            <a:r>
              <a:rPr lang="en-US" sz="4000" dirty="0"/>
              <a:t>(m) Consider the following code snippet. Transform it into a tail-recursive function:</a:t>
            </a:r>
            <a:br>
              <a:rPr lang="en-US" sz="4000" dirty="0"/>
            </a:br>
            <a:endParaRPr lang="en-US" sz="4000" dirty="0"/>
          </a:p>
        </p:txBody>
      </p:sp>
      <p:pic>
        <p:nvPicPr>
          <p:cNvPr id="7" name="Picture 6" descr="A computer screen shot of a code&#10;&#10;Description automatically generated">
            <a:extLst>
              <a:ext uri="{FF2B5EF4-FFF2-40B4-BE49-F238E27FC236}">
                <a16:creationId xmlns:a16="http://schemas.microsoft.com/office/drawing/2014/main" id="{4A2BA661-D081-5411-C62B-DF9A396A5D40}"/>
              </a:ext>
            </a:extLst>
          </p:cNvPr>
          <p:cNvPicPr>
            <a:picLocks noChangeAspect="1"/>
          </p:cNvPicPr>
          <p:nvPr/>
        </p:nvPicPr>
        <p:blipFill>
          <a:blip r:embed="rId3"/>
          <a:stretch>
            <a:fillRect/>
          </a:stretch>
        </p:blipFill>
        <p:spPr>
          <a:xfrm>
            <a:off x="2233496" y="1229784"/>
            <a:ext cx="3775725" cy="1925619"/>
          </a:xfrm>
          <a:prstGeom prst="roundRect">
            <a:avLst>
              <a:gd name="adj" fmla="val 1858"/>
            </a:avLst>
          </a:prstGeom>
          <a:effectLst>
            <a:outerShdw blurRad="50800" dist="50800" dir="5400000" algn="tl" rotWithShape="0">
              <a:srgbClr val="000000">
                <a:alpha val="43000"/>
              </a:srgbClr>
            </a:outerShdw>
          </a:effectLst>
        </p:spPr>
      </p:pic>
      <p:pic>
        <p:nvPicPr>
          <p:cNvPr id="8" name="Picture 7" descr="A black background with white text and red and blue letters&#10;&#10;Description automatically generated">
            <a:extLst>
              <a:ext uri="{FF2B5EF4-FFF2-40B4-BE49-F238E27FC236}">
                <a16:creationId xmlns:a16="http://schemas.microsoft.com/office/drawing/2014/main" id="{AB28BEE6-D204-9B36-F7E7-A3807097EBE6}"/>
              </a:ext>
            </a:extLst>
          </p:cNvPr>
          <p:cNvPicPr>
            <a:picLocks noChangeAspect="1"/>
          </p:cNvPicPr>
          <p:nvPr/>
        </p:nvPicPr>
        <p:blipFill>
          <a:blip r:embed="rId4"/>
          <a:stretch>
            <a:fillRect/>
          </a:stretch>
        </p:blipFill>
        <p:spPr>
          <a:xfrm>
            <a:off x="6172946" y="1638252"/>
            <a:ext cx="3775725" cy="1108683"/>
          </a:xfrm>
          <a:prstGeom prst="roundRect">
            <a:avLst>
              <a:gd name="adj" fmla="val 1858"/>
            </a:avLst>
          </a:prstGeom>
          <a:effectLst>
            <a:outerShdw blurRad="50800" dist="50800" dir="5400000" algn="tl" rotWithShape="0">
              <a:srgbClr val="000000">
                <a:alpha val="43000"/>
              </a:srgbClr>
            </a:outerShdw>
          </a:effectLst>
        </p:spPr>
      </p:pic>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pPr>
                <a:spcAft>
                  <a:spcPts val="600"/>
                </a:spcAft>
              </a:pPr>
              <a:t>20</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Programming Language</a:t>
            </a:r>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a:xfrm>
            <a:off x="10653104" y="6391838"/>
            <a:ext cx="990599" cy="304799"/>
          </a:xfrm>
        </p:spPr>
        <p:txBody>
          <a:bodyPr>
            <a:normAutofit/>
          </a:bodyPr>
          <a:lstStyle/>
          <a:p>
            <a:pPr>
              <a:spcAft>
                <a:spcPts val="600"/>
              </a:spcAft>
            </a:pPr>
            <a:fld id="{9C2AD764-6B38-4FF6-BA05-B49573D8B0A0}" type="datetime1">
              <a:rPr lang="en-AU" smtClean="0">
                <a:solidFill>
                  <a:schemeClr val="accent1">
                    <a:alpha val="60000"/>
                  </a:schemeClr>
                </a:solidFill>
              </a:rPr>
              <a:pPr>
                <a:spcAft>
                  <a:spcPts val="600"/>
                </a:spcAft>
              </a:pPr>
              <a:t>28/08/2024</a:t>
            </a:fld>
            <a:endParaRPr lang="en-AU">
              <a:solidFill>
                <a:schemeClr val="accent1">
                  <a:alpha val="60000"/>
                </a:schemeClr>
              </a:solidFill>
            </a:endParaRPr>
          </a:p>
        </p:txBody>
      </p:sp>
    </p:spTree>
    <p:extLst>
      <p:ext uri="{BB962C8B-B14F-4D97-AF65-F5344CB8AC3E}">
        <p14:creationId xmlns:p14="http://schemas.microsoft.com/office/powerpoint/2010/main" val="4150101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4" name="Oval 13">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5" name="Oval 14">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6" name="Oval 15">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7" name="Oval 16">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8" name="Oval 17">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9"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AU"/>
            </a:p>
          </p:txBody>
        </p:sp>
        <p:sp>
          <p:nvSpPr>
            <p:cNvPr id="20"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AU"/>
            </a:p>
          </p:txBody>
        </p:sp>
        <p:sp>
          <p:nvSpPr>
            <p:cNvPr id="21"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AU"/>
            </a:p>
          </p:txBody>
        </p:sp>
      </p:grpSp>
      <p:sp>
        <p:nvSpPr>
          <p:cNvPr id="23" name="Rectangle 22">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useBgFill="1">
        <p:nvSpPr>
          <p:cNvPr id="25" name="Rectangle 24">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7"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967791" y="1449324"/>
            <a:ext cx="2621734" cy="4391640"/>
          </a:xfrm>
        </p:spPr>
        <p:txBody>
          <a:bodyPr vert="horz" lIns="91440" tIns="45720" rIns="91440" bIns="45720" rtlCol="0" anchor="t">
            <a:normAutofit/>
          </a:bodyPr>
          <a:lstStyle/>
          <a:p>
            <a:r>
              <a:rPr lang="en-US" sz="2800" dirty="0">
                <a:solidFill>
                  <a:schemeClr val="tx1"/>
                </a:solidFill>
              </a:rPr>
              <a:t>2. S-expressions</a:t>
            </a:r>
          </a:p>
        </p:txBody>
      </p:sp>
      <p:sp>
        <p:nvSpPr>
          <p:cNvPr id="9" name="Rectangle 8">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6" name="Slide Number Placeholder 5">
            <a:extLst>
              <a:ext uri="{FF2B5EF4-FFF2-40B4-BE49-F238E27FC236}">
                <a16:creationId xmlns:a16="http://schemas.microsoft.com/office/drawing/2014/main" id="{C584F8D6-39E0-833F-67E3-6D82021A1DFC}"/>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79C8118C-B0E9-40CC-BD15-62B7C6C50112}" type="slidenum">
              <a:rPr lang="en-US">
                <a:solidFill>
                  <a:srgbClr val="FFFFFF"/>
                </a:solidFill>
              </a:rPr>
              <a:pPr>
                <a:spcAft>
                  <a:spcPts val="600"/>
                </a:spcAft>
              </a:pPr>
              <a:t>21</a:t>
            </a:fld>
            <a:endParaRPr lang="en-US">
              <a:solidFill>
                <a:srgbClr val="FFFFFF"/>
              </a:solidFill>
            </a:endParaRPr>
          </a:p>
        </p:txBody>
      </p:sp>
      <p:sp>
        <p:nvSpPr>
          <p:cNvPr id="7" name="Title 1">
            <a:extLst>
              <a:ext uri="{FF2B5EF4-FFF2-40B4-BE49-F238E27FC236}">
                <a16:creationId xmlns:a16="http://schemas.microsoft.com/office/drawing/2014/main" id="{DF7AA155-7C98-43F3-BCD4-133B3F40786A}"/>
              </a:ext>
            </a:extLst>
          </p:cNvPr>
          <p:cNvSpPr txBox="1">
            <a:spLocks/>
          </p:cNvSpPr>
          <p:nvPr/>
        </p:nvSpPr>
        <p:spPr bwMode="gray">
          <a:xfrm>
            <a:off x="3750393" y="1449324"/>
            <a:ext cx="6230220" cy="4391640"/>
          </a:xfrm>
          <a:prstGeom prst="rect">
            <a:avLst/>
          </a:prstGeom>
        </p:spPr>
        <p:txBody>
          <a:bodyPr vert="horz" lIns="91440" tIns="45720" rIns="91440" bIns="45720" rtlCol="0">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buFont typeface="Wingdings 3" charset="2"/>
              <a:buChar char=""/>
            </a:pPr>
            <a:r>
              <a:rPr lang="en-US" sz="3000" dirty="0">
                <a:solidFill>
                  <a:schemeClr val="tx1"/>
                </a:solidFill>
                <a:latin typeface="+mn-lt"/>
                <a:ea typeface="+mn-ea"/>
                <a:cs typeface="+mn-cs"/>
              </a:rPr>
              <a:t>The Lisp family of languages use what are known as S-expressions for both code and data. (1) Describe what an S-expression is, (2) devise a means of visually representing these expressions, and (3) detail the process needed to evaluate such an expression.</a:t>
            </a:r>
          </a:p>
          <a:p>
            <a:pPr>
              <a:lnSpc>
                <a:spcPct val="90000"/>
              </a:lnSpc>
              <a:spcBef>
                <a:spcPts val="1000"/>
              </a:spcBef>
              <a:buClr>
                <a:schemeClr val="accent1"/>
              </a:buClr>
              <a:buSzPct val="80000"/>
              <a:buFont typeface="Wingdings 3" charset="2"/>
              <a:buChar char=""/>
            </a:pPr>
            <a:endParaRPr lang="en-US" sz="3000" dirty="0">
              <a:solidFill>
                <a:schemeClr val="tx1"/>
              </a:solidFill>
              <a:latin typeface="+mn-lt"/>
              <a:ea typeface="+mn-ea"/>
              <a:cs typeface="+mn-cs"/>
            </a:endParaRPr>
          </a:p>
        </p:txBody>
      </p:sp>
      <p:sp>
        <p:nvSpPr>
          <p:cNvPr id="4" name="Date Placeholder 3">
            <a:extLst>
              <a:ext uri="{FF2B5EF4-FFF2-40B4-BE49-F238E27FC236}">
                <a16:creationId xmlns:a16="http://schemas.microsoft.com/office/drawing/2014/main" id="{B370BB38-41A4-C575-107E-A14674836608}"/>
              </a:ext>
            </a:extLst>
          </p:cNvPr>
          <p:cNvSpPr>
            <a:spLocks noGrp="1"/>
          </p:cNvSpPr>
          <p:nvPr>
            <p:ph type="dt" sz="half" idx="10"/>
          </p:nvPr>
        </p:nvSpPr>
        <p:spPr>
          <a:xfrm rot="5400000">
            <a:off x="9189360" y="2761846"/>
            <a:ext cx="2929843" cy="304799"/>
          </a:xfrm>
        </p:spPr>
        <p:txBody>
          <a:bodyPr vert="horz" lIns="91440" tIns="45720" rIns="91440" bIns="45720" rtlCol="0" anchor="t">
            <a:normAutofit/>
          </a:bodyPr>
          <a:lstStyle/>
          <a:p>
            <a:pPr>
              <a:spcAft>
                <a:spcPts val="600"/>
              </a:spcAft>
            </a:pPr>
            <a:fld id="{BB9D06F6-D3E3-46B5-8919-75BE6A1C7B38}" type="datetime1">
              <a:rPr lang="en-US" b="1">
                <a:solidFill>
                  <a:schemeClr val="tx1"/>
                </a:solidFill>
              </a:rPr>
              <a:pPr>
                <a:spcAft>
                  <a:spcPts val="600"/>
                </a:spcAft>
              </a:pPr>
              <a:t>8/28/2024</a:t>
            </a:fld>
            <a:endParaRPr lang="en-US" b="1">
              <a:solidFill>
                <a:schemeClr val="tx1"/>
              </a:solidFill>
            </a:endParaRPr>
          </a:p>
        </p:txBody>
      </p:sp>
      <p:sp>
        <p:nvSpPr>
          <p:cNvPr id="5" name="Footer Placeholder 4">
            <a:extLst>
              <a:ext uri="{FF2B5EF4-FFF2-40B4-BE49-F238E27FC236}">
                <a16:creationId xmlns:a16="http://schemas.microsoft.com/office/drawing/2014/main" id="{9A67E885-D61B-2F73-A7C6-0C3682B526AC}"/>
              </a:ext>
            </a:extLst>
          </p:cNvPr>
          <p:cNvSpPr>
            <a:spLocks noGrp="1"/>
          </p:cNvSpPr>
          <p:nvPr>
            <p:ph type="ftr" sz="quarter" idx="11"/>
          </p:nvPr>
        </p:nvSpPr>
        <p:spPr>
          <a:xfrm rot="5400000">
            <a:off x="8951976" y="3227832"/>
            <a:ext cx="3859795" cy="304801"/>
          </a:xfrm>
        </p:spPr>
        <p:txBody>
          <a:bodyPr vert="horz" lIns="91440" tIns="45720" rIns="91440" bIns="45720" rtlCol="0" anchor="ctr">
            <a:normAutofit/>
          </a:bodyPr>
          <a:lstStyle/>
          <a:p>
            <a:pPr>
              <a:spcAft>
                <a:spcPts val="600"/>
              </a:spcAft>
            </a:pPr>
            <a:r>
              <a:rPr lang="en-US" b="1">
                <a:solidFill>
                  <a:schemeClr val="tx1"/>
                </a:solidFill>
              </a:rPr>
              <a:t>Programming Language</a:t>
            </a:r>
          </a:p>
        </p:txBody>
      </p:sp>
    </p:spTree>
    <p:extLst>
      <p:ext uri="{BB962C8B-B14F-4D97-AF65-F5344CB8AC3E}">
        <p14:creationId xmlns:p14="http://schemas.microsoft.com/office/powerpoint/2010/main" val="297985312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8" name="Rectangle 57">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9" name="Oval 58">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60" name="Oval 59">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61" name="Oval 60">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62" name="Oval 61">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63" name="Oval 62">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64"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AU"/>
            </a:p>
          </p:txBody>
        </p:sp>
        <p:sp>
          <p:nvSpPr>
            <p:cNvPr id="65"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AU"/>
            </a:p>
          </p:txBody>
        </p:sp>
        <p:sp>
          <p:nvSpPr>
            <p:cNvPr id="66"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AU"/>
            </a:p>
          </p:txBody>
        </p:sp>
      </p:grpSp>
      <p:sp>
        <p:nvSpPr>
          <p:cNvPr id="68" name="Rectangle 67">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70" name="Rectangle 6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AU"/>
          </a:p>
        </p:txBody>
      </p:sp>
      <p:sp>
        <p:nvSpPr>
          <p:cNvPr id="72" name="Freeform: Shape 7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AU"/>
          </a:p>
        </p:txBody>
      </p:sp>
      <p:sp>
        <p:nvSpPr>
          <p:cNvPr id="7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1154955" y="973668"/>
            <a:ext cx="2942210" cy="1020232"/>
          </a:xfrm>
        </p:spPr>
        <p:txBody>
          <a:bodyPr vert="horz" lIns="91440" tIns="45720" rIns="91440" bIns="45720" rtlCol="0" anchor="ctr">
            <a:normAutofit/>
          </a:bodyPr>
          <a:lstStyle/>
          <a:p>
            <a:pPr>
              <a:lnSpc>
                <a:spcPct val="90000"/>
              </a:lnSpc>
            </a:pPr>
            <a:r>
              <a:rPr lang="en-US" sz="3300" b="0" i="0" kern="1200">
                <a:solidFill>
                  <a:srgbClr val="EBEBEB"/>
                </a:solidFill>
                <a:latin typeface="+mj-lt"/>
                <a:ea typeface="+mj-ea"/>
                <a:cs typeface="+mj-cs"/>
              </a:rPr>
              <a:t>2. S-expressions</a:t>
            </a:r>
          </a:p>
        </p:txBody>
      </p:sp>
      <p:pic>
        <p:nvPicPr>
          <p:cNvPr id="9" name="Picture 8" descr="A diagram of a diagram&#10;&#10;Description automatically generated">
            <a:extLst>
              <a:ext uri="{FF2B5EF4-FFF2-40B4-BE49-F238E27FC236}">
                <a16:creationId xmlns:a16="http://schemas.microsoft.com/office/drawing/2014/main" id="{41B362D6-26FA-A337-932E-504C8C71947A}"/>
              </a:ext>
            </a:extLst>
          </p:cNvPr>
          <p:cNvPicPr>
            <a:picLocks noChangeAspect="1"/>
          </p:cNvPicPr>
          <p:nvPr/>
        </p:nvPicPr>
        <p:blipFill>
          <a:blip r:embed="rId4"/>
          <a:stretch>
            <a:fillRect/>
          </a:stretch>
        </p:blipFill>
        <p:spPr>
          <a:xfrm>
            <a:off x="5194607" y="2134715"/>
            <a:ext cx="6391533" cy="2588570"/>
          </a:xfrm>
          <a:prstGeom prst="rect">
            <a:avLst/>
          </a:prstGeom>
        </p:spPr>
      </p:pic>
      <p:sp>
        <p:nvSpPr>
          <p:cNvPr id="76" name="Rectangle 7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78" name="Oval 7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80" name="Oval 7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7" name="Title 1">
            <a:extLst>
              <a:ext uri="{FF2B5EF4-FFF2-40B4-BE49-F238E27FC236}">
                <a16:creationId xmlns:a16="http://schemas.microsoft.com/office/drawing/2014/main" id="{DF7AA155-7C98-43F3-BCD4-133B3F40786A}"/>
              </a:ext>
            </a:extLst>
          </p:cNvPr>
          <p:cNvSpPr txBox="1">
            <a:spLocks/>
          </p:cNvSpPr>
          <p:nvPr/>
        </p:nvSpPr>
        <p:spPr bwMode="gray">
          <a:xfrm>
            <a:off x="1154955" y="2120900"/>
            <a:ext cx="3133726" cy="3898900"/>
          </a:xfrm>
          <a:prstGeom prst="rect">
            <a:avLst/>
          </a:prstGeom>
        </p:spPr>
        <p:txBody>
          <a:bodyPr vert="horz" lIns="91440" tIns="45720" rIns="91440" bIns="45720" rtlCol="0">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buFont typeface="Wingdings 3" charset="2"/>
              <a:buChar char=""/>
            </a:pPr>
            <a:r>
              <a:rPr lang="en-US" sz="1800" dirty="0">
                <a:solidFill>
                  <a:srgbClr val="FFFFFF"/>
                </a:solidFill>
                <a:latin typeface="+mn-lt"/>
                <a:ea typeface="+mn-ea"/>
                <a:cs typeface="+mn-cs"/>
              </a:rPr>
              <a:t>The Lisp family of languages use what are known as S-expressions for both code and data. (1) Describe what an S-expression is, (2) devise a means of visually representing these expressions, and (3) detail the process needed to evaluate such an expression.</a:t>
            </a:r>
          </a:p>
          <a:p>
            <a:pPr>
              <a:lnSpc>
                <a:spcPct val="90000"/>
              </a:lnSpc>
              <a:spcBef>
                <a:spcPts val="1000"/>
              </a:spcBef>
              <a:buClr>
                <a:schemeClr val="accent1"/>
              </a:buClr>
              <a:buSzPct val="80000"/>
              <a:buFont typeface="Wingdings 3" charset="2"/>
              <a:buChar char=""/>
            </a:pPr>
            <a:endParaRPr lang="en-US" sz="1800" dirty="0">
              <a:solidFill>
                <a:srgbClr val="FFFFFF"/>
              </a:solidFill>
              <a:latin typeface="+mn-lt"/>
              <a:ea typeface="+mn-ea"/>
              <a:cs typeface="+mn-cs"/>
            </a:endParaRPr>
          </a:p>
        </p:txBody>
      </p:sp>
      <p:sp>
        <p:nvSpPr>
          <p:cNvPr id="8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AU"/>
          </a:p>
        </p:txBody>
      </p:sp>
      <p:sp>
        <p:nvSpPr>
          <p:cNvPr id="6" name="Slide Number Placeholder 5">
            <a:extLst>
              <a:ext uri="{FF2B5EF4-FFF2-40B4-BE49-F238E27FC236}">
                <a16:creationId xmlns:a16="http://schemas.microsoft.com/office/drawing/2014/main" id="{C584F8D6-39E0-833F-67E3-6D82021A1DFC}"/>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79C8118C-B0E9-40CC-BD15-62B7C6C50112}" type="slidenum">
              <a:rPr lang="en-US">
                <a:solidFill>
                  <a:srgbClr val="FFFFFF"/>
                </a:solidFill>
              </a:rPr>
              <a:pPr defTabSz="914400">
                <a:spcAft>
                  <a:spcPts val="600"/>
                </a:spcAft>
              </a:pPr>
              <a:t>22</a:t>
            </a:fld>
            <a:endParaRPr lang="en-US">
              <a:solidFill>
                <a:srgbClr val="FFFFFF"/>
              </a:solidFill>
            </a:endParaRPr>
          </a:p>
        </p:txBody>
      </p:sp>
      <p:sp>
        <p:nvSpPr>
          <p:cNvPr id="5" name="Footer Placeholder 4">
            <a:extLst>
              <a:ext uri="{FF2B5EF4-FFF2-40B4-BE49-F238E27FC236}">
                <a16:creationId xmlns:a16="http://schemas.microsoft.com/office/drawing/2014/main" id="{9A67E885-D61B-2F73-A7C6-0C3682B526AC}"/>
              </a:ext>
            </a:extLst>
          </p:cNvPr>
          <p:cNvSpPr>
            <a:spLocks noGrp="1"/>
          </p:cNvSpPr>
          <p:nvPr>
            <p:ph type="ftr" sz="quarter" idx="11"/>
          </p:nvPr>
        </p:nvSpPr>
        <p:spPr>
          <a:xfrm>
            <a:off x="561110" y="6391838"/>
            <a:ext cx="3859795" cy="304801"/>
          </a:xfrm>
        </p:spPr>
        <p:txBody>
          <a:bodyPr vert="horz" lIns="91440" tIns="45720" rIns="91440" bIns="45720" rtlCol="0" anchor="ctr">
            <a:normAutofit/>
          </a:bodyPr>
          <a:lstStyle/>
          <a:p>
            <a:pPr defTabSz="914400">
              <a:spcAft>
                <a:spcPts val="600"/>
              </a:spcAft>
            </a:pPr>
            <a:r>
              <a:rPr lang="en-US" b="1" i="0" kern="1200">
                <a:solidFill>
                  <a:schemeClr val="accent1"/>
                </a:solidFill>
                <a:latin typeface="+mn-lt"/>
                <a:ea typeface="+mn-ea"/>
                <a:cs typeface="+mn-cs"/>
              </a:rPr>
              <a:t>Programming Language</a:t>
            </a:r>
          </a:p>
        </p:txBody>
      </p:sp>
      <p:sp>
        <p:nvSpPr>
          <p:cNvPr id="4" name="Date Placeholder 3">
            <a:extLst>
              <a:ext uri="{FF2B5EF4-FFF2-40B4-BE49-F238E27FC236}">
                <a16:creationId xmlns:a16="http://schemas.microsoft.com/office/drawing/2014/main" id="{B370BB38-41A4-C575-107E-A14674836608}"/>
              </a:ext>
            </a:extLst>
          </p:cNvPr>
          <p:cNvSpPr>
            <a:spLocks noGrp="1"/>
          </p:cNvSpPr>
          <p:nvPr>
            <p:ph type="dt" sz="half" idx="10"/>
          </p:nvPr>
        </p:nvSpPr>
        <p:spPr>
          <a:xfrm>
            <a:off x="10653104" y="6391838"/>
            <a:ext cx="990599" cy="304799"/>
          </a:xfrm>
        </p:spPr>
        <p:txBody>
          <a:bodyPr vert="horz" lIns="91440" tIns="45720" rIns="91440" bIns="45720" rtlCol="0" anchor="ctr">
            <a:normAutofit/>
          </a:bodyPr>
          <a:lstStyle/>
          <a:p>
            <a:pPr algn="r" defTabSz="914400">
              <a:spcAft>
                <a:spcPts val="600"/>
              </a:spcAft>
            </a:pPr>
            <a:fld id="{BB9D06F6-D3E3-46B5-8919-75BE6A1C7B38}" type="datetime1">
              <a:rPr lang="en-US" b="1">
                <a:solidFill>
                  <a:schemeClr val="accent1"/>
                </a:solidFill>
              </a:rPr>
              <a:pPr algn="r" defTabSz="914400">
                <a:spcAft>
                  <a:spcPts val="600"/>
                </a:spcAft>
              </a:pPr>
              <a:t>8/28/2024</a:t>
            </a:fld>
            <a:endParaRPr lang="en-US" b="1">
              <a:solidFill>
                <a:schemeClr val="accent1"/>
              </a:solidFill>
            </a:endParaRPr>
          </a:p>
        </p:txBody>
      </p:sp>
    </p:spTree>
    <p:extLst>
      <p:ext uri="{BB962C8B-B14F-4D97-AF65-F5344CB8AC3E}">
        <p14:creationId xmlns:p14="http://schemas.microsoft.com/office/powerpoint/2010/main" val="252025096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3"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AU"/>
            </a:p>
          </p:txBody>
        </p:sp>
      </p:grpSp>
      <p:sp>
        <p:nvSpPr>
          <p:cNvPr id="15" name="Rectangle 14">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grpSp>
        <p:nvGrpSpPr>
          <p:cNvPr id="17" name="Group 16">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8" name="Rectangle 17">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9"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AU"/>
            </a:p>
          </p:txBody>
        </p:sp>
      </p:grpSp>
      <p:sp>
        <p:nvSpPr>
          <p:cNvPr id="2" name="Title 1">
            <a:extLst>
              <a:ext uri="{FF2B5EF4-FFF2-40B4-BE49-F238E27FC236}">
                <a16:creationId xmlns:a16="http://schemas.microsoft.com/office/drawing/2014/main" id="{023ABEFA-22EB-EE79-C9D8-434A882DF4FC}"/>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rPr>
              <a:t>3. Programming Tasks</a:t>
            </a:r>
            <a:br>
              <a:rPr lang="en-US" sz="5400" dirty="0">
                <a:solidFill>
                  <a:schemeClr val="tx1"/>
                </a:solidFill>
              </a:rPr>
            </a:br>
            <a:endParaRPr lang="en-US" sz="5400" dirty="0">
              <a:solidFill>
                <a:schemeClr val="tx1"/>
              </a:solidFill>
            </a:endParaRPr>
          </a:p>
        </p:txBody>
      </p:sp>
      <p:sp>
        <p:nvSpPr>
          <p:cNvPr id="5" name="Footer Placeholder 4">
            <a:extLst>
              <a:ext uri="{FF2B5EF4-FFF2-40B4-BE49-F238E27FC236}">
                <a16:creationId xmlns:a16="http://schemas.microsoft.com/office/drawing/2014/main" id="{3CD0F975-892F-6E8E-F922-BF048A307F99}"/>
              </a:ext>
            </a:extLst>
          </p:cNvPr>
          <p:cNvSpPr>
            <a:spLocks noGrp="1"/>
          </p:cNvSpPr>
          <p:nvPr>
            <p:ph type="ftr" sz="quarter" idx="11"/>
          </p:nvPr>
        </p:nvSpPr>
        <p:spPr>
          <a:xfrm>
            <a:off x="561110" y="6385740"/>
            <a:ext cx="5437354" cy="304801"/>
          </a:xfrm>
        </p:spPr>
        <p:txBody>
          <a:bodyPr vert="horz" lIns="91440" tIns="45720" rIns="91440" bIns="45720" rtlCol="0" anchor="ctr">
            <a:normAutofit/>
          </a:bodyPr>
          <a:lstStyle/>
          <a:p>
            <a:pPr>
              <a:spcAft>
                <a:spcPts val="600"/>
              </a:spcAft>
            </a:pPr>
            <a:r>
              <a:rPr lang="en-US" b="0"/>
              <a:t>Programming Language</a:t>
            </a:r>
          </a:p>
        </p:txBody>
      </p:sp>
      <p:cxnSp>
        <p:nvCxnSpPr>
          <p:cNvPr id="21" name="Straight Connector 20">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A07589B9-6C0B-9087-A87C-DADCA97B1D67}"/>
              </a:ext>
            </a:extLst>
          </p:cNvPr>
          <p:cNvSpPr>
            <a:spLocks noGrp="1"/>
          </p:cNvSpPr>
          <p:nvPr>
            <p:ph type="dt" sz="half" idx="10"/>
          </p:nvPr>
        </p:nvSpPr>
        <p:spPr>
          <a:xfrm>
            <a:off x="7680960" y="6391838"/>
            <a:ext cx="3035531" cy="304799"/>
          </a:xfrm>
        </p:spPr>
        <p:txBody>
          <a:bodyPr vert="horz" lIns="91440" tIns="45720" rIns="91440" bIns="45720" rtlCol="0" anchor="t">
            <a:normAutofit/>
          </a:bodyPr>
          <a:lstStyle/>
          <a:p>
            <a:pPr>
              <a:spcAft>
                <a:spcPts val="600"/>
              </a:spcAft>
            </a:pPr>
            <a:fld id="{92BC7EEB-1622-4DD5-9E4F-3D9B99C2348C}" type="datetime1">
              <a:rPr lang="en-US" b="0"/>
              <a:pPr>
                <a:spcAft>
                  <a:spcPts val="600"/>
                </a:spcAft>
              </a:pPr>
              <a:t>8/28/2024</a:t>
            </a:fld>
            <a:endParaRPr lang="en-US" b="0"/>
          </a:p>
        </p:txBody>
      </p:sp>
      <p:sp>
        <p:nvSpPr>
          <p:cNvPr id="6" name="Slide Number Placeholder 5">
            <a:extLst>
              <a:ext uri="{FF2B5EF4-FFF2-40B4-BE49-F238E27FC236}">
                <a16:creationId xmlns:a16="http://schemas.microsoft.com/office/drawing/2014/main" id="{744CE951-4C8C-A6C3-ED77-E6F39548732A}"/>
              </a:ext>
            </a:extLst>
          </p:cNvPr>
          <p:cNvSpPr>
            <a:spLocks noGrp="1"/>
          </p:cNvSpPr>
          <p:nvPr>
            <p:ph type="sldNum" sz="quarter" idx="12"/>
          </p:nvPr>
        </p:nvSpPr>
        <p:spPr>
          <a:xfrm>
            <a:off x="10792691" y="6391838"/>
            <a:ext cx="838199" cy="304799"/>
          </a:xfrm>
        </p:spPr>
        <p:txBody>
          <a:bodyPr vert="horz" lIns="91440" tIns="45720" rIns="91440" bIns="45720" rtlCol="0" anchor="t">
            <a:normAutofit/>
          </a:bodyPr>
          <a:lstStyle/>
          <a:p>
            <a:pPr algn="r">
              <a:spcAft>
                <a:spcPts val="600"/>
              </a:spcAft>
            </a:pPr>
            <a:fld id="{79C8118C-B0E9-40CC-BD15-62B7C6C50112}" type="slidenum">
              <a:rPr lang="en-US" sz="1000">
                <a:solidFill>
                  <a:schemeClr val="accent1"/>
                </a:solidFill>
              </a:rPr>
              <a:pPr algn="r">
                <a:spcAft>
                  <a:spcPts val="600"/>
                </a:spcAft>
              </a:pPr>
              <a:t>23</a:t>
            </a:fld>
            <a:endParaRPr lang="en-US" sz="1000">
              <a:solidFill>
                <a:schemeClr val="accent1"/>
              </a:solidFill>
            </a:endParaRPr>
          </a:p>
        </p:txBody>
      </p:sp>
    </p:spTree>
    <p:extLst>
      <p:ext uri="{BB962C8B-B14F-4D97-AF65-F5344CB8AC3E}">
        <p14:creationId xmlns:p14="http://schemas.microsoft.com/office/powerpoint/2010/main" val="24227570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8071" y="869074"/>
            <a:ext cx="10548268" cy="4191064"/>
          </a:xfrm>
        </p:spPr>
        <p:txBody>
          <a:bodyPr/>
          <a:lstStyle/>
          <a:p>
            <a:br>
              <a:rPr lang="en-AU" sz="4000" dirty="0"/>
            </a:br>
            <a:br>
              <a:rPr lang="en-AU" sz="4000" dirty="0"/>
            </a:br>
            <a:br>
              <a:rPr lang="en-AU" sz="4000" dirty="0"/>
            </a:br>
            <a:br>
              <a:rPr lang="en-AU" sz="4000" dirty="0"/>
            </a:br>
            <a:br>
              <a:rPr lang="en-AU" sz="4000" dirty="0"/>
            </a:br>
            <a:br>
              <a:rPr lang="en-AU" sz="4000" dirty="0"/>
            </a:br>
            <a:br>
              <a:rPr lang="en-AU" sz="4000" dirty="0"/>
            </a:br>
            <a:br>
              <a:rPr lang="en-AU" sz="4000" dirty="0"/>
            </a:br>
            <a:r>
              <a:rPr lang="en-AU" sz="4000" dirty="0"/>
              <a:t>(a)</a:t>
            </a:r>
            <a:r>
              <a:rPr lang="en-US" sz="4000" dirty="0"/>
              <a:t> Compare and contrast functional programming languages (FPLs) to other programming languages you’ve worked with.</a:t>
            </a:r>
            <a:br>
              <a:rPr lang="en-US" sz="4000" dirty="0"/>
            </a:br>
            <a:endParaRPr lang="en-AU" sz="4000" dirty="0"/>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p:txBody>
          <a:bodyPr/>
          <a:lstStyle/>
          <a:p>
            <a:fld id="{9C2AD764-6B38-4FF6-BA05-B49573D8B0A0}" type="datetime1">
              <a:rPr lang="en-AU" smtClean="0"/>
              <a:t>28/08/2024</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p:txBody>
          <a:bodyPr/>
          <a:lstStyle/>
          <a:p>
            <a:r>
              <a:rPr lang="en-AU"/>
              <a:t>Programming Language</a:t>
            </a: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p:txBody>
          <a:bodyPr/>
          <a:lstStyle/>
          <a:p>
            <a:fld id="{79C8118C-B0E9-40CC-BD15-62B7C6C50112}" type="slidenum">
              <a:rPr lang="en-AU" smtClean="0"/>
              <a:t>3</a:t>
            </a:fld>
            <a:endParaRPr lang="en-AU"/>
          </a:p>
        </p:txBody>
      </p:sp>
    </p:spTree>
    <p:extLst>
      <p:ext uri="{BB962C8B-B14F-4D97-AF65-F5344CB8AC3E}">
        <p14:creationId xmlns:p14="http://schemas.microsoft.com/office/powerpoint/2010/main" val="3102856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8071" y="869074"/>
            <a:ext cx="10548268" cy="4191064"/>
          </a:xfrm>
        </p:spPr>
        <p:txBody>
          <a:bodyPr/>
          <a:lstStyle/>
          <a:p>
            <a:r>
              <a:rPr lang="en-AU" sz="4000" dirty="0"/>
              <a:t>(b) </a:t>
            </a:r>
            <a:r>
              <a:rPr lang="en-US" sz="4000" dirty="0"/>
              <a:t>What is referential transparency? Provide an example.</a:t>
            </a:r>
            <a:br>
              <a:rPr lang="en-US" sz="4000" dirty="0"/>
            </a:br>
            <a:endParaRPr lang="en-AU" sz="4000" dirty="0"/>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p:txBody>
          <a:bodyPr/>
          <a:lstStyle/>
          <a:p>
            <a:fld id="{9C2AD764-6B38-4FF6-BA05-B49573D8B0A0}" type="datetime1">
              <a:rPr lang="en-AU" smtClean="0"/>
              <a:t>28/08/2024</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p:txBody>
          <a:bodyPr/>
          <a:lstStyle/>
          <a:p>
            <a:r>
              <a:rPr lang="en-AU"/>
              <a:t>Programming Language</a:t>
            </a: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p:txBody>
          <a:bodyPr/>
          <a:lstStyle/>
          <a:p>
            <a:fld id="{79C8118C-B0E9-40CC-BD15-62B7C6C50112}" type="slidenum">
              <a:rPr lang="en-AU" smtClean="0"/>
              <a:t>4</a:t>
            </a:fld>
            <a:endParaRPr lang="en-AU"/>
          </a:p>
        </p:txBody>
      </p:sp>
    </p:spTree>
    <p:extLst>
      <p:ext uri="{BB962C8B-B14F-4D97-AF65-F5344CB8AC3E}">
        <p14:creationId xmlns:p14="http://schemas.microsoft.com/office/powerpoint/2010/main" val="114628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649975" y="4517136"/>
            <a:ext cx="9453911" cy="1174947"/>
          </a:xfrm>
        </p:spPr>
        <p:txBody>
          <a:bodyPr>
            <a:normAutofit/>
          </a:bodyPr>
          <a:lstStyle/>
          <a:p>
            <a:pPr>
              <a:lnSpc>
                <a:spcPct val="90000"/>
              </a:lnSpc>
            </a:pPr>
            <a:r>
              <a:rPr lang="en-AU" sz="2400"/>
              <a:t>(b) </a:t>
            </a:r>
            <a:r>
              <a:rPr lang="en-US" sz="2400"/>
              <a:t>What is referential transparency? Provide an example.</a:t>
            </a:r>
            <a:br>
              <a:rPr lang="en-US" sz="2400"/>
            </a:br>
            <a:endParaRPr lang="en-AU" sz="2400"/>
          </a:p>
        </p:txBody>
      </p:sp>
      <p:pic>
        <p:nvPicPr>
          <p:cNvPr id="9" name="Picture 8">
            <a:extLst>
              <a:ext uri="{FF2B5EF4-FFF2-40B4-BE49-F238E27FC236}">
                <a16:creationId xmlns:a16="http://schemas.microsoft.com/office/drawing/2014/main" id="{F9FB4861-DD51-3C60-219A-A6E563E78FFB}"/>
              </a:ext>
            </a:extLst>
          </p:cNvPr>
          <p:cNvPicPr>
            <a:picLocks noChangeAspect="1"/>
          </p:cNvPicPr>
          <p:nvPr/>
        </p:nvPicPr>
        <p:blipFill>
          <a:blip r:embed="rId3"/>
          <a:stretch>
            <a:fillRect/>
          </a:stretch>
        </p:blipFill>
        <p:spPr>
          <a:xfrm>
            <a:off x="1405429" y="730726"/>
            <a:ext cx="3261488" cy="3506977"/>
          </a:xfrm>
          <a:prstGeom prst="roundRect">
            <a:avLst>
              <a:gd name="adj" fmla="val 1858"/>
            </a:avLst>
          </a:prstGeom>
          <a:effectLst/>
        </p:spPr>
      </p:pic>
      <p:pic>
        <p:nvPicPr>
          <p:cNvPr id="7" name="Picture 6">
            <a:extLst>
              <a:ext uri="{FF2B5EF4-FFF2-40B4-BE49-F238E27FC236}">
                <a16:creationId xmlns:a16="http://schemas.microsoft.com/office/drawing/2014/main" id="{6CBB186F-46EB-E170-D367-AF5768A2B485}"/>
              </a:ext>
            </a:extLst>
          </p:cNvPr>
          <p:cNvPicPr>
            <a:picLocks noChangeAspect="1"/>
          </p:cNvPicPr>
          <p:nvPr/>
        </p:nvPicPr>
        <p:blipFill>
          <a:blip r:embed="rId4"/>
          <a:stretch>
            <a:fillRect/>
          </a:stretch>
        </p:blipFill>
        <p:spPr>
          <a:xfrm>
            <a:off x="5501228" y="1350810"/>
            <a:ext cx="4602658" cy="2266809"/>
          </a:xfrm>
          <a:prstGeom prst="roundRect">
            <a:avLst>
              <a:gd name="adj" fmla="val 1858"/>
            </a:avLst>
          </a:prstGeom>
          <a:effectLst/>
        </p:spPr>
      </p:pic>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smtClean="0"/>
              <a:pPr>
                <a:spcAft>
                  <a:spcPts val="600"/>
                </a:spcAft>
              </a:pPr>
              <a:t>5</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Programming Language</a:t>
            </a:r>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a:xfrm>
            <a:off x="10653104" y="6391838"/>
            <a:ext cx="990599" cy="304799"/>
          </a:xfrm>
        </p:spPr>
        <p:txBody>
          <a:bodyPr>
            <a:normAutofit/>
          </a:bodyPr>
          <a:lstStyle/>
          <a:p>
            <a:pPr>
              <a:spcAft>
                <a:spcPts val="600"/>
              </a:spcAft>
            </a:pPr>
            <a:fld id="{9C2AD764-6B38-4FF6-BA05-B49573D8B0A0}" type="datetime1">
              <a:rPr lang="en-AU">
                <a:solidFill>
                  <a:schemeClr val="accent1">
                    <a:alpha val="60000"/>
                  </a:schemeClr>
                </a:solidFill>
              </a:rPr>
              <a:pPr>
                <a:spcAft>
                  <a:spcPts val="600"/>
                </a:spcAft>
              </a:pPr>
              <a:t>28/08/2024</a:t>
            </a:fld>
            <a:endParaRPr lang="en-AU">
              <a:solidFill>
                <a:schemeClr val="accent1">
                  <a:alpha val="60000"/>
                </a:schemeClr>
              </a:solidFill>
            </a:endParaRPr>
          </a:p>
        </p:txBody>
      </p:sp>
    </p:spTree>
    <p:extLst>
      <p:ext uri="{BB962C8B-B14F-4D97-AF65-F5344CB8AC3E}">
        <p14:creationId xmlns:p14="http://schemas.microsoft.com/office/powerpoint/2010/main" val="3871825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8071" y="869074"/>
            <a:ext cx="10548268" cy="4191064"/>
          </a:xfrm>
        </p:spPr>
        <p:txBody>
          <a:bodyPr/>
          <a:lstStyle/>
          <a:p>
            <a:r>
              <a:rPr lang="en-AU" sz="4000" dirty="0"/>
              <a:t>(c) </a:t>
            </a:r>
            <a:r>
              <a:rPr lang="en-US" sz="4000" dirty="0"/>
              <a:t>What is a side effect? Do these exist in FPLs?</a:t>
            </a:r>
            <a:br>
              <a:rPr lang="en-US" sz="4000" dirty="0"/>
            </a:br>
            <a:endParaRPr lang="en-AU" sz="4000" dirty="0"/>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p:txBody>
          <a:bodyPr/>
          <a:lstStyle/>
          <a:p>
            <a:fld id="{9C2AD764-6B38-4FF6-BA05-B49573D8B0A0}" type="datetime1">
              <a:rPr lang="en-AU" smtClean="0"/>
              <a:t>28/08/2024</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p:txBody>
          <a:bodyPr/>
          <a:lstStyle/>
          <a:p>
            <a:r>
              <a:rPr lang="en-AU"/>
              <a:t>Programming Language</a:t>
            </a: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p:txBody>
          <a:bodyPr/>
          <a:lstStyle/>
          <a:p>
            <a:fld id="{79C8118C-B0E9-40CC-BD15-62B7C6C50112}" type="slidenum">
              <a:rPr lang="en-AU" smtClean="0"/>
              <a:t>6</a:t>
            </a:fld>
            <a:endParaRPr lang="en-AU"/>
          </a:p>
        </p:txBody>
      </p:sp>
    </p:spTree>
    <p:extLst>
      <p:ext uri="{BB962C8B-B14F-4D97-AF65-F5344CB8AC3E}">
        <p14:creationId xmlns:p14="http://schemas.microsoft.com/office/powerpoint/2010/main" val="200975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8071" y="869074"/>
            <a:ext cx="10548268" cy="4191064"/>
          </a:xfrm>
        </p:spPr>
        <p:txBody>
          <a:bodyPr/>
          <a:lstStyle/>
          <a:p>
            <a:r>
              <a:rPr lang="en-AU" sz="4000" dirty="0"/>
              <a:t>(d) </a:t>
            </a:r>
            <a:r>
              <a:rPr lang="en-US" sz="4000" dirty="0"/>
              <a:t>Can functions in FPLs be viewed as values?</a:t>
            </a:r>
            <a:br>
              <a:rPr lang="en-US" sz="4000" dirty="0"/>
            </a:br>
            <a:endParaRPr lang="en-AU" sz="4000" dirty="0"/>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p:txBody>
          <a:bodyPr/>
          <a:lstStyle/>
          <a:p>
            <a:fld id="{9C2AD764-6B38-4FF6-BA05-B49573D8B0A0}" type="datetime1">
              <a:rPr lang="en-AU" smtClean="0"/>
              <a:t>28/08/2024</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p:txBody>
          <a:bodyPr/>
          <a:lstStyle/>
          <a:p>
            <a:r>
              <a:rPr lang="en-AU"/>
              <a:t>Programming Language</a:t>
            </a: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p:txBody>
          <a:bodyPr/>
          <a:lstStyle/>
          <a:p>
            <a:fld id="{79C8118C-B0E9-40CC-BD15-62B7C6C50112}" type="slidenum">
              <a:rPr lang="en-AU" smtClean="0"/>
              <a:t>7</a:t>
            </a:fld>
            <a:endParaRPr lang="en-AU"/>
          </a:p>
        </p:txBody>
      </p:sp>
    </p:spTree>
    <p:extLst>
      <p:ext uri="{BB962C8B-B14F-4D97-AF65-F5344CB8AC3E}">
        <p14:creationId xmlns:p14="http://schemas.microsoft.com/office/powerpoint/2010/main" val="621505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AU"/>
          </a:p>
        </p:txBody>
      </p:sp>
      <p:pic>
        <p:nvPicPr>
          <p:cNvPr id="7" name="Picture 6" descr="A screenshot of a computer program&#10;&#10;Description automatically generated">
            <a:extLst>
              <a:ext uri="{FF2B5EF4-FFF2-40B4-BE49-F238E27FC236}">
                <a16:creationId xmlns:a16="http://schemas.microsoft.com/office/drawing/2014/main" id="{319CEE20-2BA8-C293-2D62-87A11D8543FB}"/>
              </a:ext>
            </a:extLst>
          </p:cNvPr>
          <p:cNvPicPr>
            <a:picLocks noChangeAspect="1"/>
          </p:cNvPicPr>
          <p:nvPr/>
        </p:nvPicPr>
        <p:blipFill>
          <a:blip r:embed="rId3"/>
          <a:srcRect t="3359" r="-1" b="-1"/>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14"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AU"/>
          </a:p>
        </p:txBody>
      </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5695061" y="1241266"/>
            <a:ext cx="5428551" cy="3153753"/>
          </a:xfrm>
        </p:spPr>
        <p:txBody>
          <a:bodyPr>
            <a:normAutofit/>
          </a:bodyPr>
          <a:lstStyle/>
          <a:p>
            <a:pPr>
              <a:lnSpc>
                <a:spcPct val="90000"/>
              </a:lnSpc>
            </a:pPr>
            <a:r>
              <a:rPr lang="en-AU" sz="4600" dirty="0"/>
              <a:t>(d) </a:t>
            </a:r>
            <a:r>
              <a:rPr lang="en-US" sz="4600" dirty="0"/>
              <a:t>Can functions in FPLs be viewed as values?</a:t>
            </a:r>
            <a:br>
              <a:rPr lang="en-US" sz="4600" dirty="0"/>
            </a:br>
            <a:endParaRPr lang="en-AU" sz="4600" dirty="0"/>
          </a:p>
        </p:txBody>
      </p:sp>
      <p:sp>
        <p:nvSpPr>
          <p:cNvPr id="16" name="Rectangle 15">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smtClean="0"/>
              <a:pPr>
                <a:spcAft>
                  <a:spcPts val="600"/>
                </a:spcAft>
              </a:pPr>
              <a:t>8</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Programming Language</a:t>
            </a:r>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a:xfrm>
            <a:off x="10653104" y="6391838"/>
            <a:ext cx="990599" cy="304799"/>
          </a:xfrm>
        </p:spPr>
        <p:txBody>
          <a:bodyPr>
            <a:normAutofit/>
          </a:bodyPr>
          <a:lstStyle/>
          <a:p>
            <a:pPr>
              <a:spcAft>
                <a:spcPts val="600"/>
              </a:spcAft>
            </a:pPr>
            <a:fld id="{9C2AD764-6B38-4FF6-BA05-B49573D8B0A0}" type="datetime1">
              <a:rPr lang="en-AU">
                <a:solidFill>
                  <a:schemeClr val="accent1"/>
                </a:solidFill>
              </a:rPr>
              <a:pPr>
                <a:spcAft>
                  <a:spcPts val="600"/>
                </a:spcAft>
              </a:pPr>
              <a:t>28/08/2024</a:t>
            </a:fld>
            <a:endParaRPr lang="en-AU">
              <a:solidFill>
                <a:schemeClr val="accent1"/>
              </a:solidFill>
            </a:endParaRPr>
          </a:p>
        </p:txBody>
      </p:sp>
    </p:spTree>
    <p:extLst>
      <p:ext uri="{BB962C8B-B14F-4D97-AF65-F5344CB8AC3E}">
        <p14:creationId xmlns:p14="http://schemas.microsoft.com/office/powerpoint/2010/main" val="78133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8071" y="869074"/>
            <a:ext cx="10548268" cy="4191064"/>
          </a:xfrm>
        </p:spPr>
        <p:txBody>
          <a:bodyPr/>
          <a:lstStyle/>
          <a:p>
            <a:r>
              <a:rPr lang="en-AU" sz="4000" dirty="0"/>
              <a:t>(e) </a:t>
            </a:r>
            <a:r>
              <a:rPr lang="en-US" sz="4000" dirty="0"/>
              <a:t>Are FPLs suitable for concurrent systems? Why or why not?</a:t>
            </a:r>
            <a:br>
              <a:rPr lang="en-US" sz="4000" dirty="0"/>
            </a:br>
            <a:endParaRPr lang="en-AU" sz="4000" dirty="0"/>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p:txBody>
          <a:bodyPr/>
          <a:lstStyle/>
          <a:p>
            <a:fld id="{9C2AD764-6B38-4FF6-BA05-B49573D8B0A0}" type="datetime1">
              <a:rPr lang="en-AU" smtClean="0"/>
              <a:t>28/08/2024</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p:txBody>
          <a:bodyPr/>
          <a:lstStyle/>
          <a:p>
            <a:r>
              <a:rPr lang="en-AU"/>
              <a:t>Programming Language</a:t>
            </a: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p:txBody>
          <a:bodyPr/>
          <a:lstStyle/>
          <a:p>
            <a:fld id="{79C8118C-B0E9-40CC-BD15-62B7C6C50112}" type="slidenum">
              <a:rPr lang="en-AU" smtClean="0"/>
              <a:t>9</a:t>
            </a:fld>
            <a:endParaRPr lang="en-AU"/>
          </a:p>
        </p:txBody>
      </p:sp>
    </p:spTree>
    <p:extLst>
      <p:ext uri="{BB962C8B-B14F-4D97-AF65-F5344CB8AC3E}">
        <p14:creationId xmlns:p14="http://schemas.microsoft.com/office/powerpoint/2010/main" val="948684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1935</TotalTime>
  <Words>3974</Words>
  <Application>Microsoft Office PowerPoint</Application>
  <PresentationFormat>Widescreen</PresentationFormat>
  <Paragraphs>358</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__fkGroteskNeue_598ab8</vt:lpstr>
      <vt:lpstr>Aptos</vt:lpstr>
      <vt:lpstr>Arial</vt:lpstr>
      <vt:lpstr>Century Gothic</vt:lpstr>
      <vt:lpstr>Wingdings 3</vt:lpstr>
      <vt:lpstr>Ion Boardroom</vt:lpstr>
      <vt:lpstr>Scheme &amp; Functional Programming </vt:lpstr>
      <vt:lpstr>Discussion</vt:lpstr>
      <vt:lpstr>        (a) Compare and contrast functional programming languages (FPLs) to other programming languages you’ve worked with. </vt:lpstr>
      <vt:lpstr>(b) What is referential transparency? Provide an example. </vt:lpstr>
      <vt:lpstr>(b) What is referential transparency? Provide an example. </vt:lpstr>
      <vt:lpstr>(c) What is a side effect? Do these exist in FPLs? </vt:lpstr>
      <vt:lpstr>(d) Can functions in FPLs be viewed as values? </vt:lpstr>
      <vt:lpstr>(d) Can functions in FPLs be viewed as values? </vt:lpstr>
      <vt:lpstr>(e) Are FPLs suitable for concurrent systems? Why or why not? </vt:lpstr>
      <vt:lpstr>(f) What is Tail Recursion Optimisation? </vt:lpstr>
      <vt:lpstr>(f) What is Tail Recursion Optimisation? </vt:lpstr>
      <vt:lpstr>(g) Discuss the use of a lambda function. </vt:lpstr>
      <vt:lpstr>(g) Discuss the use of a lambda function. </vt:lpstr>
      <vt:lpstr>(h) What is a closure? </vt:lpstr>
      <vt:lpstr>(i) With reference to programming language characteristics, compare Scheme and Elixir.</vt:lpstr>
      <vt:lpstr>(j) Is Scheme orthogonal? Provide an example. </vt:lpstr>
      <vt:lpstr>(k) Both Elixir and Scheme use similar list structures. Describe, with an example, how lists are structured. </vt:lpstr>
      <vt:lpstr>(l) In Scheme, what are the car and cdr functions used for? Use examples. </vt:lpstr>
      <vt:lpstr>(m) Consider the following code snippet. Transform it into a tail-recursive function: </vt:lpstr>
      <vt:lpstr>(m) Consider the following code snippet. Transform it into a tail-recursive function: </vt:lpstr>
      <vt:lpstr>2. S-expressions</vt:lpstr>
      <vt:lpstr>2. S-expressions</vt:lpstr>
      <vt:lpstr>3. Programming Tasks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XU</dc:creator>
  <cp:lastModifiedBy>David XU</cp:lastModifiedBy>
  <cp:revision>1</cp:revision>
  <dcterms:created xsi:type="dcterms:W3CDTF">2024-08-24T10:46:52Z</dcterms:created>
  <dcterms:modified xsi:type="dcterms:W3CDTF">2024-08-28T04:49:22Z</dcterms:modified>
</cp:coreProperties>
</file>