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96" r:id="rId2"/>
    <p:sldId id="299" r:id="rId3"/>
    <p:sldId id="297" r:id="rId4"/>
    <p:sldId id="309" r:id="rId5"/>
    <p:sldId id="310" r:id="rId6"/>
    <p:sldId id="311" r:id="rId7"/>
    <p:sldId id="312" r:id="rId8"/>
    <p:sldId id="313" r:id="rId9"/>
    <p:sldId id="314" r:id="rId10"/>
    <p:sldId id="315" r:id="rId11"/>
    <p:sldId id="316" r:id="rId12"/>
    <p:sldId id="317" r:id="rId13"/>
    <p:sldId id="318"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3EE362-C434-43AE-9411-BD29FF90D9F8}" v="56" dt="2024-10-09T02:48:55.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49601" autoAdjust="0"/>
  </p:normalViewPr>
  <p:slideViewPr>
    <p:cSldViewPr snapToGrid="0" showGuides="1">
      <p:cViewPr varScale="1">
        <p:scale>
          <a:sx n="50" d="100"/>
          <a:sy n="50" d="100"/>
        </p:scale>
        <p:origin x="1720" y="40"/>
      </p:cViewPr>
      <p:guideLst>
        <p:guide orient="horz" pos="2137"/>
        <p:guide pos="3863"/>
      </p:guideLst>
    </p:cSldViewPr>
  </p:slideViewPr>
  <p:outlineViewPr>
    <p:cViewPr>
      <p:scale>
        <a:sx n="33" d="100"/>
        <a:sy n="33" d="100"/>
      </p:scale>
      <p:origin x="0" y="0"/>
    </p:cViewPr>
  </p:outlineViewPr>
  <p:notesTextViewPr>
    <p:cViewPr>
      <p:scale>
        <a:sx n="1" d="1"/>
        <a:sy n="1" d="1"/>
      </p:scale>
      <p:origin x="0" y="-225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uo Xu" userId="c13a2f49-460d-45ce-888c-77bd41a008e8" providerId="ADAL" clId="{5C3EE362-C434-43AE-9411-BD29FF90D9F8}"/>
    <pc:docChg chg="undo custSel addSld delSld modSld">
      <pc:chgData name="Jinguo Xu" userId="c13a2f49-460d-45ce-888c-77bd41a008e8" providerId="ADAL" clId="{5C3EE362-C434-43AE-9411-BD29FF90D9F8}" dt="2024-10-09T03:19:07.471" v="235"/>
      <pc:docMkLst>
        <pc:docMk/>
      </pc:docMkLst>
      <pc:sldChg chg="delSp modSp mod delDesignElem">
        <pc:chgData name="Jinguo Xu" userId="c13a2f49-460d-45ce-888c-77bd41a008e8" providerId="ADAL" clId="{5C3EE362-C434-43AE-9411-BD29FF90D9F8}" dt="2024-10-07T09:28:32.956" v="178"/>
        <pc:sldMkLst>
          <pc:docMk/>
          <pc:sldMk cId="3917774418" sldId="296"/>
        </pc:sldMkLst>
        <pc:spChg chg="mod">
          <ac:chgData name="Jinguo Xu" userId="c13a2f49-460d-45ce-888c-77bd41a008e8" providerId="ADAL" clId="{5C3EE362-C434-43AE-9411-BD29FF90D9F8}" dt="2024-10-07T09:23:16.940" v="101" actId="20577"/>
          <ac:spMkLst>
            <pc:docMk/>
            <pc:sldMk cId="3917774418" sldId="296"/>
            <ac:spMk id="5" creationId="{727E48E5-2F47-0A31-D956-7B3657CE9AA2}"/>
          </ac:spMkLst>
        </pc:spChg>
        <pc:spChg chg="mod">
          <ac:chgData name="Jinguo Xu" userId="c13a2f49-460d-45ce-888c-77bd41a008e8" providerId="ADAL" clId="{5C3EE362-C434-43AE-9411-BD29FF90D9F8}" dt="2024-10-07T06:33:19.316" v="1" actId="20577"/>
          <ac:spMkLst>
            <pc:docMk/>
            <pc:sldMk cId="3917774418" sldId="296"/>
            <ac:spMk id="8" creationId="{DB0B1EE4-7A3A-D096-4B4C-EE301EBF5081}"/>
          </ac:spMkLst>
        </pc:spChg>
        <pc:spChg chg="mod">
          <ac:chgData name="Jinguo Xu" userId="c13a2f49-460d-45ce-888c-77bd41a008e8" providerId="ADAL" clId="{5C3EE362-C434-43AE-9411-BD29FF90D9F8}" dt="2024-10-07T06:33:22.824" v="2" actId="20577"/>
          <ac:spMkLst>
            <pc:docMk/>
            <pc:sldMk cId="3917774418" sldId="296"/>
            <ac:spMk id="11" creationId="{0C5BD29F-323E-F6C3-A385-1C534D178EDD}"/>
          </ac:spMkLst>
        </pc:spChg>
        <pc:spChg chg="del">
          <ac:chgData name="Jinguo Xu" userId="c13a2f49-460d-45ce-888c-77bd41a008e8" providerId="ADAL" clId="{5C3EE362-C434-43AE-9411-BD29FF90D9F8}" dt="2024-10-07T09:28:32.956" v="178"/>
          <ac:spMkLst>
            <pc:docMk/>
            <pc:sldMk cId="3917774418" sldId="296"/>
            <ac:spMk id="35" creationId="{4E212B76-74CB-461F-90A3-EF4F2397A883}"/>
          </ac:spMkLst>
        </pc:spChg>
        <pc:spChg chg="del">
          <ac:chgData name="Jinguo Xu" userId="c13a2f49-460d-45ce-888c-77bd41a008e8" providerId="ADAL" clId="{5C3EE362-C434-43AE-9411-BD29FF90D9F8}" dt="2024-10-07T09:28:32.956" v="178"/>
          <ac:spMkLst>
            <pc:docMk/>
            <pc:sldMk cId="3917774418" sldId="296"/>
            <ac:spMk id="36" creationId="{81E746D0-4B37-4869-B2EF-79D5F0FFFBC9}"/>
          </ac:spMkLst>
        </pc:spChg>
      </pc:sldChg>
      <pc:sldChg chg="delSp modSp mod delDesignElem modNotesTx">
        <pc:chgData name="Jinguo Xu" userId="c13a2f49-460d-45ce-888c-77bd41a008e8" providerId="ADAL" clId="{5C3EE362-C434-43AE-9411-BD29FF90D9F8}" dt="2024-10-07T13:02:38.835" v="197" actId="1076"/>
        <pc:sldMkLst>
          <pc:docMk/>
          <pc:sldMk cId="2900197016" sldId="297"/>
        </pc:sldMkLst>
        <pc:spChg chg="mod">
          <ac:chgData name="Jinguo Xu" userId="c13a2f49-460d-45ce-888c-77bd41a008e8" providerId="ADAL" clId="{5C3EE362-C434-43AE-9411-BD29FF90D9F8}" dt="2024-10-07T13:02:38.835" v="197" actId="1076"/>
          <ac:spMkLst>
            <pc:docMk/>
            <pc:sldMk cId="2900197016" sldId="297"/>
            <ac:spMk id="2" creationId="{8059C853-3F69-524F-0180-642DF398A5A8}"/>
          </ac:spMkLst>
        </pc:spChg>
        <pc:spChg chg="del">
          <ac:chgData name="Jinguo Xu" userId="c13a2f49-460d-45ce-888c-77bd41a008e8" providerId="ADAL" clId="{5C3EE362-C434-43AE-9411-BD29FF90D9F8}" dt="2024-10-07T09:28:32.956" v="178"/>
          <ac:spMkLst>
            <pc:docMk/>
            <pc:sldMk cId="2900197016" sldId="297"/>
            <ac:spMk id="18" creationId="{4E212B76-74CB-461F-90A3-EF4F2397A883}"/>
          </ac:spMkLst>
        </pc:spChg>
        <pc:spChg chg="del">
          <ac:chgData name="Jinguo Xu" userId="c13a2f49-460d-45ce-888c-77bd41a008e8" providerId="ADAL" clId="{5C3EE362-C434-43AE-9411-BD29FF90D9F8}" dt="2024-10-07T09:28:32.956" v="178"/>
          <ac:spMkLst>
            <pc:docMk/>
            <pc:sldMk cId="2900197016" sldId="297"/>
            <ac:spMk id="19" creationId="{81E746D0-4B37-4869-B2EF-79D5F0FFFBC9}"/>
          </ac:spMkLst>
        </pc:spChg>
        <pc:picChg chg="del">
          <ac:chgData name="Jinguo Xu" userId="c13a2f49-460d-45ce-888c-77bd41a008e8" providerId="ADAL" clId="{5C3EE362-C434-43AE-9411-BD29FF90D9F8}" dt="2024-10-07T06:33:37.984" v="3" actId="478"/>
          <ac:picMkLst>
            <pc:docMk/>
            <pc:sldMk cId="2900197016" sldId="297"/>
            <ac:picMk id="7" creationId="{D96918DB-1B86-CC72-7D1F-04FBF4C6CFA7}"/>
          </ac:picMkLst>
        </pc:picChg>
      </pc:sldChg>
      <pc:sldChg chg="del">
        <pc:chgData name="Jinguo Xu" userId="c13a2f49-460d-45ce-888c-77bd41a008e8" providerId="ADAL" clId="{5C3EE362-C434-43AE-9411-BD29FF90D9F8}" dt="2024-10-07T06:33:45.451" v="5" actId="47"/>
        <pc:sldMkLst>
          <pc:docMk/>
          <pc:sldMk cId="484441771" sldId="298"/>
        </pc:sldMkLst>
      </pc:sldChg>
      <pc:sldChg chg="delSp delDesignElem">
        <pc:chgData name="Jinguo Xu" userId="c13a2f49-460d-45ce-888c-77bd41a008e8" providerId="ADAL" clId="{5C3EE362-C434-43AE-9411-BD29FF90D9F8}" dt="2024-10-07T09:28:32.956" v="178"/>
        <pc:sldMkLst>
          <pc:docMk/>
          <pc:sldMk cId="560624972" sldId="299"/>
        </pc:sldMkLst>
        <pc:spChg chg="del">
          <ac:chgData name="Jinguo Xu" userId="c13a2f49-460d-45ce-888c-77bd41a008e8" providerId="ADAL" clId="{5C3EE362-C434-43AE-9411-BD29FF90D9F8}" dt="2024-10-07T09:28:32.956" v="178"/>
          <ac:spMkLst>
            <pc:docMk/>
            <pc:sldMk cId="560624972" sldId="299"/>
            <ac:spMk id="13" creationId="{4E212B76-74CB-461F-90A3-EF4F2397A883}"/>
          </ac:spMkLst>
        </pc:spChg>
        <pc:spChg chg="del">
          <ac:chgData name="Jinguo Xu" userId="c13a2f49-460d-45ce-888c-77bd41a008e8" providerId="ADAL" clId="{5C3EE362-C434-43AE-9411-BD29FF90D9F8}" dt="2024-10-07T09:28:32.956" v="178"/>
          <ac:spMkLst>
            <pc:docMk/>
            <pc:sldMk cId="560624972" sldId="299"/>
            <ac:spMk id="15" creationId="{81E746D0-4B37-4869-B2EF-79D5F0FFFBC9}"/>
          </ac:spMkLst>
        </pc:spChg>
      </pc:sldChg>
      <pc:sldChg chg="del">
        <pc:chgData name="Jinguo Xu" userId="c13a2f49-460d-45ce-888c-77bd41a008e8" providerId="ADAL" clId="{5C3EE362-C434-43AE-9411-BD29FF90D9F8}" dt="2024-10-07T06:33:45.835" v="6" actId="47"/>
        <pc:sldMkLst>
          <pc:docMk/>
          <pc:sldMk cId="85840502" sldId="300"/>
        </pc:sldMkLst>
      </pc:sldChg>
      <pc:sldChg chg="del">
        <pc:chgData name="Jinguo Xu" userId="c13a2f49-460d-45ce-888c-77bd41a008e8" providerId="ADAL" clId="{5C3EE362-C434-43AE-9411-BD29FF90D9F8}" dt="2024-10-07T06:33:46.530" v="7" actId="47"/>
        <pc:sldMkLst>
          <pc:docMk/>
          <pc:sldMk cId="3707151913" sldId="301"/>
        </pc:sldMkLst>
      </pc:sldChg>
      <pc:sldChg chg="del">
        <pc:chgData name="Jinguo Xu" userId="c13a2f49-460d-45ce-888c-77bd41a008e8" providerId="ADAL" clId="{5C3EE362-C434-43AE-9411-BD29FF90D9F8}" dt="2024-10-07T06:33:46.969" v="8" actId="47"/>
        <pc:sldMkLst>
          <pc:docMk/>
          <pc:sldMk cId="2400531496" sldId="302"/>
        </pc:sldMkLst>
      </pc:sldChg>
      <pc:sldChg chg="del">
        <pc:chgData name="Jinguo Xu" userId="c13a2f49-460d-45ce-888c-77bd41a008e8" providerId="ADAL" clId="{5C3EE362-C434-43AE-9411-BD29FF90D9F8}" dt="2024-10-07T06:33:47.326" v="9" actId="47"/>
        <pc:sldMkLst>
          <pc:docMk/>
          <pc:sldMk cId="584066626" sldId="303"/>
        </pc:sldMkLst>
      </pc:sldChg>
      <pc:sldChg chg="del">
        <pc:chgData name="Jinguo Xu" userId="c13a2f49-460d-45ce-888c-77bd41a008e8" providerId="ADAL" clId="{5C3EE362-C434-43AE-9411-BD29FF90D9F8}" dt="2024-10-07T06:33:47.730" v="10" actId="47"/>
        <pc:sldMkLst>
          <pc:docMk/>
          <pc:sldMk cId="1250925455" sldId="304"/>
        </pc:sldMkLst>
      </pc:sldChg>
      <pc:sldChg chg="del">
        <pc:chgData name="Jinguo Xu" userId="c13a2f49-460d-45ce-888c-77bd41a008e8" providerId="ADAL" clId="{5C3EE362-C434-43AE-9411-BD29FF90D9F8}" dt="2024-10-07T06:33:48.599" v="11" actId="47"/>
        <pc:sldMkLst>
          <pc:docMk/>
          <pc:sldMk cId="3854096999" sldId="305"/>
        </pc:sldMkLst>
      </pc:sldChg>
      <pc:sldChg chg="del">
        <pc:chgData name="Jinguo Xu" userId="c13a2f49-460d-45ce-888c-77bd41a008e8" providerId="ADAL" clId="{5C3EE362-C434-43AE-9411-BD29FF90D9F8}" dt="2024-10-07T06:33:49.001" v="12" actId="47"/>
        <pc:sldMkLst>
          <pc:docMk/>
          <pc:sldMk cId="460955906" sldId="306"/>
        </pc:sldMkLst>
      </pc:sldChg>
      <pc:sldChg chg="del">
        <pc:chgData name="Jinguo Xu" userId="c13a2f49-460d-45ce-888c-77bd41a008e8" providerId="ADAL" clId="{5C3EE362-C434-43AE-9411-BD29FF90D9F8}" dt="2024-10-07T06:33:49.840" v="13" actId="47"/>
        <pc:sldMkLst>
          <pc:docMk/>
          <pc:sldMk cId="1640379770" sldId="307"/>
        </pc:sldMkLst>
      </pc:sldChg>
      <pc:sldChg chg="addSp delSp modSp del mod setBg setClrOvrMap delDesignElem">
        <pc:chgData name="Jinguo Xu" userId="c13a2f49-460d-45ce-888c-77bd41a008e8" providerId="ADAL" clId="{5C3EE362-C434-43AE-9411-BD29FF90D9F8}" dt="2024-10-07T13:01:35.455" v="194" actId="2696"/>
        <pc:sldMkLst>
          <pc:docMk/>
          <pc:sldMk cId="3738468749" sldId="308"/>
        </pc:sldMkLst>
        <pc:spChg chg="mod">
          <ac:chgData name="Jinguo Xu" userId="c13a2f49-460d-45ce-888c-77bd41a008e8" providerId="ADAL" clId="{5C3EE362-C434-43AE-9411-BD29FF90D9F8}" dt="2024-10-07T09:29:33.057" v="183" actId="26606"/>
          <ac:spMkLst>
            <pc:docMk/>
            <pc:sldMk cId="3738468749" sldId="308"/>
            <ac:spMk id="2" creationId="{8059C853-3F69-524F-0180-642DF398A5A8}"/>
          </ac:spMkLst>
        </pc:spChg>
        <pc:spChg chg="add del mod ord">
          <ac:chgData name="Jinguo Xu" userId="c13a2f49-460d-45ce-888c-77bd41a008e8" providerId="ADAL" clId="{5C3EE362-C434-43AE-9411-BD29FF90D9F8}" dt="2024-10-07T09:29:33.057" v="183" actId="26606"/>
          <ac:spMkLst>
            <pc:docMk/>
            <pc:sldMk cId="3738468749" sldId="308"/>
            <ac:spMk id="3" creationId="{E365FC41-B35B-4C0C-11F4-03B106B9D2BD}"/>
          </ac:spMkLst>
        </pc:spChg>
        <pc:spChg chg="mod ord">
          <ac:chgData name="Jinguo Xu" userId="c13a2f49-460d-45ce-888c-77bd41a008e8" providerId="ADAL" clId="{5C3EE362-C434-43AE-9411-BD29FF90D9F8}" dt="2024-10-07T09:29:33.057" v="183" actId="26606"/>
          <ac:spMkLst>
            <pc:docMk/>
            <pc:sldMk cId="3738468749" sldId="308"/>
            <ac:spMk id="4" creationId="{191576C0-7BEA-85A1-E0D8-AAA6CE98AF5A}"/>
          </ac:spMkLst>
        </pc:spChg>
        <pc:spChg chg="mod ord">
          <ac:chgData name="Jinguo Xu" userId="c13a2f49-460d-45ce-888c-77bd41a008e8" providerId="ADAL" clId="{5C3EE362-C434-43AE-9411-BD29FF90D9F8}" dt="2024-10-07T09:29:33.057" v="183" actId="26606"/>
          <ac:spMkLst>
            <pc:docMk/>
            <pc:sldMk cId="3738468749" sldId="308"/>
            <ac:spMk id="5" creationId="{727E48E5-2F47-0A31-D956-7B3657CE9AA2}"/>
          </ac:spMkLst>
        </pc:spChg>
        <pc:spChg chg="mod ord">
          <ac:chgData name="Jinguo Xu" userId="c13a2f49-460d-45ce-888c-77bd41a008e8" providerId="ADAL" clId="{5C3EE362-C434-43AE-9411-BD29FF90D9F8}" dt="2024-10-07T09:29:33.057" v="183" actId="26606"/>
          <ac:spMkLst>
            <pc:docMk/>
            <pc:sldMk cId="3738468749" sldId="308"/>
            <ac:spMk id="6" creationId="{96D91A2F-A970-088C-D818-A9CCFA0F4A16}"/>
          </ac:spMkLst>
        </pc:spChg>
        <pc:spChg chg="add del">
          <ac:chgData name="Jinguo Xu" userId="c13a2f49-460d-45ce-888c-77bd41a008e8" providerId="ADAL" clId="{5C3EE362-C434-43AE-9411-BD29FF90D9F8}" dt="2024-10-07T09:29:33.057" v="183" actId="26606"/>
          <ac:spMkLst>
            <pc:docMk/>
            <pc:sldMk cId="3738468749" sldId="308"/>
            <ac:spMk id="8" creationId="{01109B5D-BC35-4376-98A2-F53B03E4E1B4}"/>
          </ac:spMkLst>
        </pc:spChg>
        <pc:spChg chg="add del">
          <ac:chgData name="Jinguo Xu" userId="c13a2f49-460d-45ce-888c-77bd41a008e8" providerId="ADAL" clId="{5C3EE362-C434-43AE-9411-BD29FF90D9F8}" dt="2024-10-07T09:29:33.057" v="183" actId="26606"/>
          <ac:spMkLst>
            <pc:docMk/>
            <pc:sldMk cId="3738468749" sldId="308"/>
            <ac:spMk id="9" creationId="{94D90C11-98A3-40E3-B04C-A3025D6458A3}"/>
          </ac:spMkLst>
        </pc:spChg>
        <pc:spChg chg="add del">
          <ac:chgData name="Jinguo Xu" userId="c13a2f49-460d-45ce-888c-77bd41a008e8" providerId="ADAL" clId="{5C3EE362-C434-43AE-9411-BD29FF90D9F8}" dt="2024-10-07T09:29:33.057" v="183" actId="26606"/>
          <ac:spMkLst>
            <pc:docMk/>
            <pc:sldMk cId="3738468749" sldId="308"/>
            <ac:spMk id="10" creationId="{A3B28FB1-97C9-4A9E-A45B-356508C2C38B}"/>
          </ac:spMkLst>
        </pc:spChg>
        <pc:spChg chg="add del">
          <ac:chgData name="Jinguo Xu" userId="c13a2f49-460d-45ce-888c-77bd41a008e8" providerId="ADAL" clId="{5C3EE362-C434-43AE-9411-BD29FF90D9F8}" dt="2024-10-07T09:29:33.057" v="183" actId="26606"/>
          <ac:spMkLst>
            <pc:docMk/>
            <pc:sldMk cId="3738468749" sldId="308"/>
            <ac:spMk id="22" creationId="{20E145FF-1D18-4246-A2BA-9F6B4D53364C}"/>
          </ac:spMkLst>
        </pc:spChg>
        <pc:spChg chg="add">
          <ac:chgData name="Jinguo Xu" userId="c13a2f49-460d-45ce-888c-77bd41a008e8" providerId="ADAL" clId="{5C3EE362-C434-43AE-9411-BD29FF90D9F8}" dt="2024-10-07T09:29:33.057" v="183" actId="26606"/>
          <ac:spMkLst>
            <pc:docMk/>
            <pc:sldMk cId="3738468749" sldId="308"/>
            <ac:spMk id="38" creationId="{20E145FF-1D18-4246-A2BA-9F6B4D53364C}"/>
          </ac:spMkLst>
        </pc:spChg>
        <pc:spChg chg="add">
          <ac:chgData name="Jinguo Xu" userId="c13a2f49-460d-45ce-888c-77bd41a008e8" providerId="ADAL" clId="{5C3EE362-C434-43AE-9411-BD29FF90D9F8}" dt="2024-10-07T09:29:33.057" v="183" actId="26606"/>
          <ac:spMkLst>
            <pc:docMk/>
            <pc:sldMk cId="3738468749" sldId="308"/>
            <ac:spMk id="40" creationId="{C314C310-850D-4491-AA52-C75BEA68B68C}"/>
          </ac:spMkLst>
        </pc:spChg>
        <pc:spChg chg="add del">
          <ac:chgData name="Jinguo Xu" userId="c13a2f49-460d-45ce-888c-77bd41a008e8" providerId="ADAL" clId="{5C3EE362-C434-43AE-9411-BD29FF90D9F8}" dt="2024-10-07T09:27:59.865" v="158" actId="26606"/>
          <ac:spMkLst>
            <pc:docMk/>
            <pc:sldMk cId="3738468749" sldId="308"/>
            <ac:spMk id="44" creationId="{20E145FF-1D18-4246-A2BA-9F6B4D53364C}"/>
          </ac:spMkLst>
        </pc:spChg>
        <pc:spChg chg="add del">
          <ac:chgData name="Jinguo Xu" userId="c13a2f49-460d-45ce-888c-77bd41a008e8" providerId="ADAL" clId="{5C3EE362-C434-43AE-9411-BD29FF90D9F8}" dt="2024-10-07T09:28:14.056" v="160" actId="26606"/>
          <ac:spMkLst>
            <pc:docMk/>
            <pc:sldMk cId="3738468749" sldId="308"/>
            <ac:spMk id="45" creationId="{6288FC2F-B192-42B2-90BE-517E1039BE0B}"/>
          </ac:spMkLst>
        </pc:spChg>
        <pc:spChg chg="add del">
          <ac:chgData name="Jinguo Xu" userId="c13a2f49-460d-45ce-888c-77bd41a008e8" providerId="ADAL" clId="{5C3EE362-C434-43AE-9411-BD29FF90D9F8}" dt="2024-10-07T09:27:53.248" v="154" actId="26606"/>
          <ac:spMkLst>
            <pc:docMk/>
            <pc:sldMk cId="3738468749" sldId="308"/>
            <ac:spMk id="46" creationId="{079CE317-680B-449C-A423-71C1FE069B4C}"/>
          </ac:spMkLst>
        </pc:spChg>
        <pc:spChg chg="add del">
          <ac:chgData name="Jinguo Xu" userId="c13a2f49-460d-45ce-888c-77bd41a008e8" providerId="ADAL" clId="{5C3EE362-C434-43AE-9411-BD29FF90D9F8}" dt="2024-10-07T09:27:54.669" v="156" actId="26606"/>
          <ac:spMkLst>
            <pc:docMk/>
            <pc:sldMk cId="3738468749" sldId="308"/>
            <ac:spMk id="48" creationId="{A7C0F5DA-B59F-4F13-8BB8-FFD8F2C572BC}"/>
          </ac:spMkLst>
        </pc:spChg>
        <pc:spChg chg="add del">
          <ac:chgData name="Jinguo Xu" userId="c13a2f49-460d-45ce-888c-77bd41a008e8" providerId="ADAL" clId="{5C3EE362-C434-43AE-9411-BD29FF90D9F8}" dt="2024-10-07T09:27:54.669" v="156" actId="26606"/>
          <ac:spMkLst>
            <pc:docMk/>
            <pc:sldMk cId="3738468749" sldId="308"/>
            <ac:spMk id="50" creationId="{9CEA1DEC-CC9E-4776-9E08-048A15BFA6CA}"/>
          </ac:spMkLst>
        </pc:spChg>
        <pc:spChg chg="add del">
          <ac:chgData name="Jinguo Xu" userId="c13a2f49-460d-45ce-888c-77bd41a008e8" providerId="ADAL" clId="{5C3EE362-C434-43AE-9411-BD29FF90D9F8}" dt="2024-10-07T09:28:14.056" v="160" actId="26606"/>
          <ac:spMkLst>
            <pc:docMk/>
            <pc:sldMk cId="3738468749" sldId="308"/>
            <ac:spMk id="51" creationId="{F9ED434F-8767-46CC-B26B-5AF62FF01E66}"/>
          </ac:spMkLst>
        </pc:spChg>
        <pc:spChg chg="add del">
          <ac:chgData name="Jinguo Xu" userId="c13a2f49-460d-45ce-888c-77bd41a008e8" providerId="ADAL" clId="{5C3EE362-C434-43AE-9411-BD29FF90D9F8}" dt="2024-10-07T09:27:54.669" v="156" actId="26606"/>
          <ac:spMkLst>
            <pc:docMk/>
            <pc:sldMk cId="3738468749" sldId="308"/>
            <ac:spMk id="52" creationId="{9CE399CF-F4B8-4832-A8CB-B93F6B1EF44B}"/>
          </ac:spMkLst>
        </pc:spChg>
        <pc:spChg chg="add del">
          <ac:chgData name="Jinguo Xu" userId="c13a2f49-460d-45ce-888c-77bd41a008e8" providerId="ADAL" clId="{5C3EE362-C434-43AE-9411-BD29FF90D9F8}" dt="2024-10-07T09:27:54.669" v="156" actId="26606"/>
          <ac:spMkLst>
            <pc:docMk/>
            <pc:sldMk cId="3738468749" sldId="308"/>
            <ac:spMk id="54" creationId="{1F23E73A-FDC8-462C-83C1-3AA8961449CF}"/>
          </ac:spMkLst>
        </pc:spChg>
        <pc:spChg chg="add del">
          <ac:chgData name="Jinguo Xu" userId="c13a2f49-460d-45ce-888c-77bd41a008e8" providerId="ADAL" clId="{5C3EE362-C434-43AE-9411-BD29FF90D9F8}" dt="2024-10-07T09:27:54.669" v="156" actId="26606"/>
          <ac:spMkLst>
            <pc:docMk/>
            <pc:sldMk cId="3738468749" sldId="308"/>
            <ac:spMk id="60" creationId="{20E145FF-1D18-4246-A2BA-9F6B4D53364C}"/>
          </ac:spMkLst>
        </pc:spChg>
        <pc:spChg chg="add del">
          <ac:chgData name="Jinguo Xu" userId="c13a2f49-460d-45ce-888c-77bd41a008e8" providerId="ADAL" clId="{5C3EE362-C434-43AE-9411-BD29FF90D9F8}" dt="2024-10-07T09:27:54.669" v="156" actId="26606"/>
          <ac:spMkLst>
            <pc:docMk/>
            <pc:sldMk cId="3738468749" sldId="308"/>
            <ac:spMk id="61" creationId="{324E43EB-867C-4B35-9A5C-E435157C7297}"/>
          </ac:spMkLst>
        </pc:spChg>
        <pc:spChg chg="add del">
          <ac:chgData name="Jinguo Xu" userId="c13a2f49-460d-45ce-888c-77bd41a008e8" providerId="ADAL" clId="{5C3EE362-C434-43AE-9411-BD29FF90D9F8}" dt="2024-10-07T09:27:59.865" v="158" actId="26606"/>
          <ac:spMkLst>
            <pc:docMk/>
            <pc:sldMk cId="3738468749" sldId="308"/>
            <ac:spMk id="66" creationId="{B219AE65-9B94-44EA-BEF3-EF4BFA169C81}"/>
          </ac:spMkLst>
        </pc:spChg>
        <pc:spChg chg="add del">
          <ac:chgData name="Jinguo Xu" userId="c13a2f49-460d-45ce-888c-77bd41a008e8" providerId="ADAL" clId="{5C3EE362-C434-43AE-9411-BD29FF90D9F8}" dt="2024-10-07T09:27:59.865" v="158" actId="26606"/>
          <ac:spMkLst>
            <pc:docMk/>
            <pc:sldMk cId="3738468749" sldId="308"/>
            <ac:spMk id="67" creationId="{F0C81A57-9CD5-461B-8FFE-4A8CB6CFBE01}"/>
          </ac:spMkLst>
        </pc:spChg>
        <pc:spChg chg="add del">
          <ac:chgData name="Jinguo Xu" userId="c13a2f49-460d-45ce-888c-77bd41a008e8" providerId="ADAL" clId="{5C3EE362-C434-43AE-9411-BD29FF90D9F8}" dt="2024-10-07T09:28:17.011" v="162" actId="26606"/>
          <ac:spMkLst>
            <pc:docMk/>
            <pc:sldMk cId="3738468749" sldId="308"/>
            <ac:spMk id="86" creationId="{59647F54-801D-44AB-8284-EDDFF7763139}"/>
          </ac:spMkLst>
        </pc:spChg>
        <pc:spChg chg="add del">
          <ac:chgData name="Jinguo Xu" userId="c13a2f49-460d-45ce-888c-77bd41a008e8" providerId="ADAL" clId="{5C3EE362-C434-43AE-9411-BD29FF90D9F8}" dt="2024-10-07T09:28:17.011" v="162" actId="26606"/>
          <ac:spMkLst>
            <pc:docMk/>
            <pc:sldMk cId="3738468749" sldId="308"/>
            <ac:spMk id="87" creationId="{6E0488BA-180E-40D8-8350-4B179179556B}"/>
          </ac:spMkLst>
        </pc:spChg>
        <pc:spChg chg="add del">
          <ac:chgData name="Jinguo Xu" userId="c13a2f49-460d-45ce-888c-77bd41a008e8" providerId="ADAL" clId="{5C3EE362-C434-43AE-9411-BD29FF90D9F8}" dt="2024-10-07T09:28:17.011" v="162" actId="26606"/>
          <ac:spMkLst>
            <pc:docMk/>
            <pc:sldMk cId="3738468749" sldId="308"/>
            <ac:spMk id="89" creationId="{E365FC41-B35B-4C0C-11F4-03B106B9D2BD}"/>
          </ac:spMkLst>
        </pc:spChg>
        <pc:spChg chg="add del">
          <ac:chgData name="Jinguo Xu" userId="c13a2f49-460d-45ce-888c-77bd41a008e8" providerId="ADAL" clId="{5C3EE362-C434-43AE-9411-BD29FF90D9F8}" dt="2024-10-07T09:28:23.067" v="164" actId="26606"/>
          <ac:spMkLst>
            <pc:docMk/>
            <pc:sldMk cId="3738468749" sldId="308"/>
            <ac:spMk id="101" creationId="{20E145FF-1D18-4246-A2BA-9F6B4D53364C}"/>
          </ac:spMkLst>
        </pc:spChg>
        <pc:spChg chg="add del">
          <ac:chgData name="Jinguo Xu" userId="c13a2f49-460d-45ce-888c-77bd41a008e8" providerId="ADAL" clId="{5C3EE362-C434-43AE-9411-BD29FF90D9F8}" dt="2024-10-07T09:28:23.067" v="164" actId="26606"/>
          <ac:spMkLst>
            <pc:docMk/>
            <pc:sldMk cId="3738468749" sldId="308"/>
            <ac:spMk id="102" creationId="{324E43EB-867C-4B35-9A5C-E435157C7297}"/>
          </ac:spMkLst>
        </pc:spChg>
        <pc:spChg chg="add del">
          <ac:chgData name="Jinguo Xu" userId="c13a2f49-460d-45ce-888c-77bd41a008e8" providerId="ADAL" clId="{5C3EE362-C434-43AE-9411-BD29FF90D9F8}" dt="2024-10-07T09:28:23.067" v="164" actId="26606"/>
          <ac:spMkLst>
            <pc:docMk/>
            <pc:sldMk cId="3738468749" sldId="308"/>
            <ac:spMk id="103" creationId="{A7C0F5DA-B59F-4F13-8BB8-FFD8F2C572BC}"/>
          </ac:spMkLst>
        </pc:spChg>
        <pc:spChg chg="add del">
          <ac:chgData name="Jinguo Xu" userId="c13a2f49-460d-45ce-888c-77bd41a008e8" providerId="ADAL" clId="{5C3EE362-C434-43AE-9411-BD29FF90D9F8}" dt="2024-10-07T09:28:23.067" v="164" actId="26606"/>
          <ac:spMkLst>
            <pc:docMk/>
            <pc:sldMk cId="3738468749" sldId="308"/>
            <ac:spMk id="104" creationId="{9CEA1DEC-CC9E-4776-9E08-048A15BFA6CA}"/>
          </ac:spMkLst>
        </pc:spChg>
        <pc:spChg chg="add del">
          <ac:chgData name="Jinguo Xu" userId="c13a2f49-460d-45ce-888c-77bd41a008e8" providerId="ADAL" clId="{5C3EE362-C434-43AE-9411-BD29FF90D9F8}" dt="2024-10-07T09:28:23.067" v="164" actId="26606"/>
          <ac:spMkLst>
            <pc:docMk/>
            <pc:sldMk cId="3738468749" sldId="308"/>
            <ac:spMk id="105" creationId="{9CE399CF-F4B8-4832-A8CB-B93F6B1EF44B}"/>
          </ac:spMkLst>
        </pc:spChg>
        <pc:spChg chg="add del">
          <ac:chgData name="Jinguo Xu" userId="c13a2f49-460d-45ce-888c-77bd41a008e8" providerId="ADAL" clId="{5C3EE362-C434-43AE-9411-BD29FF90D9F8}" dt="2024-10-07T09:28:23.067" v="164" actId="26606"/>
          <ac:spMkLst>
            <pc:docMk/>
            <pc:sldMk cId="3738468749" sldId="308"/>
            <ac:spMk id="106" creationId="{1F23E73A-FDC8-462C-83C1-3AA8961449CF}"/>
          </ac:spMkLst>
        </pc:spChg>
        <pc:spChg chg="add del">
          <ac:chgData name="Jinguo Xu" userId="c13a2f49-460d-45ce-888c-77bd41a008e8" providerId="ADAL" clId="{5C3EE362-C434-43AE-9411-BD29FF90D9F8}" dt="2024-10-07T09:28:23.067" v="164" actId="26606"/>
          <ac:spMkLst>
            <pc:docMk/>
            <pc:sldMk cId="3738468749" sldId="308"/>
            <ac:spMk id="107" creationId="{E365FC41-B35B-4C0C-11F4-03B106B9D2BD}"/>
          </ac:spMkLst>
        </pc:spChg>
        <pc:grpChg chg="add del">
          <ac:chgData name="Jinguo Xu" userId="c13a2f49-460d-45ce-888c-77bd41a008e8" providerId="ADAL" clId="{5C3EE362-C434-43AE-9411-BD29FF90D9F8}" dt="2024-10-07T09:29:33.057" v="183" actId="26606"/>
          <ac:grpSpMkLst>
            <pc:docMk/>
            <pc:sldMk cId="3738468749" sldId="308"/>
            <ac:grpSpMk id="11" creationId="{7084313B-C03D-4981-9786-879159A60395}"/>
          </ac:grpSpMkLst>
        </pc:grpChg>
        <pc:grpChg chg="add del">
          <ac:chgData name="Jinguo Xu" userId="c13a2f49-460d-45ce-888c-77bd41a008e8" providerId="ADAL" clId="{5C3EE362-C434-43AE-9411-BD29FF90D9F8}" dt="2024-10-07T09:28:32.956" v="178"/>
          <ac:grpSpMkLst>
            <pc:docMk/>
            <pc:sldMk cId="3738468749" sldId="308"/>
            <ac:grpSpMk id="24" creationId="{D4EC3799-3F52-48CE-85CC-83AED368EB42}"/>
          </ac:grpSpMkLst>
        </pc:grpChg>
        <pc:grpChg chg="add">
          <ac:chgData name="Jinguo Xu" userId="c13a2f49-460d-45ce-888c-77bd41a008e8" providerId="ADAL" clId="{5C3EE362-C434-43AE-9411-BD29FF90D9F8}" dt="2024-10-07T09:29:33.057" v="183" actId="26606"/>
          <ac:grpSpMkLst>
            <pc:docMk/>
            <pc:sldMk cId="3738468749" sldId="308"/>
            <ac:grpSpMk id="27" creationId="{7084313B-C03D-4981-9786-879159A60395}"/>
          </ac:grpSpMkLst>
        </pc:grpChg>
        <pc:grpChg chg="add del">
          <ac:chgData name="Jinguo Xu" userId="c13a2f49-460d-45ce-888c-77bd41a008e8" providerId="ADAL" clId="{5C3EE362-C434-43AE-9411-BD29FF90D9F8}" dt="2024-10-07T09:27:54.669" v="156" actId="26606"/>
          <ac:grpSpMkLst>
            <pc:docMk/>
            <pc:sldMk cId="3738468749" sldId="308"/>
            <ac:grpSpMk id="33" creationId="{7084313B-C03D-4981-9786-879159A60395}"/>
          </ac:grpSpMkLst>
        </pc:grpChg>
        <pc:grpChg chg="add del">
          <ac:chgData name="Jinguo Xu" userId="c13a2f49-460d-45ce-888c-77bd41a008e8" providerId="ADAL" clId="{5C3EE362-C434-43AE-9411-BD29FF90D9F8}" dt="2024-10-07T09:28:14.056" v="160" actId="26606"/>
          <ac:grpSpMkLst>
            <pc:docMk/>
            <pc:sldMk cId="3738468749" sldId="308"/>
            <ac:grpSpMk id="34" creationId="{E5D4A15D-C852-47D7-A7E3-7F8FEE9FCA9D}"/>
          </ac:grpSpMkLst>
        </pc:grpChg>
        <pc:grpChg chg="add del">
          <ac:chgData name="Jinguo Xu" userId="c13a2f49-460d-45ce-888c-77bd41a008e8" providerId="ADAL" clId="{5C3EE362-C434-43AE-9411-BD29FF90D9F8}" dt="2024-10-07T09:27:53.248" v="154" actId="26606"/>
          <ac:grpSpMkLst>
            <pc:docMk/>
            <pc:sldMk cId="3738468749" sldId="308"/>
            <ac:grpSpMk id="35" creationId="{DDA34B8A-FA8D-4E16-AD72-7B60B1C2582A}"/>
          </ac:grpSpMkLst>
        </pc:grpChg>
        <pc:grpChg chg="add">
          <ac:chgData name="Jinguo Xu" userId="c13a2f49-460d-45ce-888c-77bd41a008e8" providerId="ADAL" clId="{5C3EE362-C434-43AE-9411-BD29FF90D9F8}" dt="2024-10-07T09:29:33.057" v="183" actId="26606"/>
          <ac:grpSpMkLst>
            <pc:docMk/>
            <pc:sldMk cId="3738468749" sldId="308"/>
            <ac:grpSpMk id="42" creationId="{D4EC3799-3F52-48CE-85CC-83AED368EB42}"/>
          </ac:grpSpMkLst>
        </pc:grpChg>
        <pc:grpChg chg="add del">
          <ac:chgData name="Jinguo Xu" userId="c13a2f49-460d-45ce-888c-77bd41a008e8" providerId="ADAL" clId="{5C3EE362-C434-43AE-9411-BD29FF90D9F8}" dt="2024-10-07T09:28:14.056" v="160" actId="26606"/>
          <ac:grpSpMkLst>
            <pc:docMk/>
            <pc:sldMk cId="3738468749" sldId="308"/>
            <ac:grpSpMk id="47" creationId="{2F448CB3-7B4F-45D7-B7C0-DF553DF61453}"/>
          </ac:grpSpMkLst>
        </pc:grpChg>
        <pc:grpChg chg="add del">
          <ac:chgData name="Jinguo Xu" userId="c13a2f49-460d-45ce-888c-77bd41a008e8" providerId="ADAL" clId="{5C3EE362-C434-43AE-9411-BD29FF90D9F8}" dt="2024-10-07T09:27:59.865" v="158" actId="26606"/>
          <ac:grpSpMkLst>
            <pc:docMk/>
            <pc:sldMk cId="3738468749" sldId="308"/>
            <ac:grpSpMk id="63" creationId="{7084313B-C03D-4981-9786-879159A60395}"/>
          </ac:grpSpMkLst>
        </pc:grpChg>
        <pc:grpChg chg="add del">
          <ac:chgData name="Jinguo Xu" userId="c13a2f49-460d-45ce-888c-77bd41a008e8" providerId="ADAL" clId="{5C3EE362-C434-43AE-9411-BD29FF90D9F8}" dt="2024-10-07T09:27:59.865" v="158" actId="26606"/>
          <ac:grpSpMkLst>
            <pc:docMk/>
            <pc:sldMk cId="3738468749" sldId="308"/>
            <ac:grpSpMk id="68" creationId="{3086C462-37F4-494D-8292-CCB95221CC1A}"/>
          </ac:grpSpMkLst>
        </pc:grpChg>
        <pc:grpChg chg="add del">
          <ac:chgData name="Jinguo Xu" userId="c13a2f49-460d-45ce-888c-77bd41a008e8" providerId="ADAL" clId="{5C3EE362-C434-43AE-9411-BD29FF90D9F8}" dt="2024-10-07T09:28:17.011" v="162" actId="26606"/>
          <ac:grpSpMkLst>
            <pc:docMk/>
            <pc:sldMk cId="3738468749" sldId="308"/>
            <ac:grpSpMk id="83" creationId="{FAEF28A3-012D-4640-B8B8-1EF6EAF7233B}"/>
          </ac:grpSpMkLst>
        </pc:grpChg>
        <pc:grpChg chg="add del">
          <ac:chgData name="Jinguo Xu" userId="c13a2f49-460d-45ce-888c-77bd41a008e8" providerId="ADAL" clId="{5C3EE362-C434-43AE-9411-BD29FF90D9F8}" dt="2024-10-07T09:28:23.067" v="164" actId="26606"/>
          <ac:grpSpMkLst>
            <pc:docMk/>
            <pc:sldMk cId="3738468749" sldId="308"/>
            <ac:grpSpMk id="91" creationId="{7084313B-C03D-4981-9786-879159A60395}"/>
          </ac:grpSpMkLst>
        </pc:grpChg>
        <pc:graphicFrameChg chg="add del">
          <ac:chgData name="Jinguo Xu" userId="c13a2f49-460d-45ce-888c-77bd41a008e8" providerId="ADAL" clId="{5C3EE362-C434-43AE-9411-BD29FF90D9F8}" dt="2024-10-07T09:28:14.056" v="160" actId="26606"/>
          <ac:graphicFrameMkLst>
            <pc:docMk/>
            <pc:sldMk cId="3738468749" sldId="308"/>
            <ac:graphicFrameMk id="30" creationId="{73E9806A-601F-3200-38ED-6EE486DC7720}"/>
          </ac:graphicFrameMkLst>
        </pc:graphicFrameChg>
        <pc:picChg chg="add del">
          <ac:chgData name="Jinguo Xu" userId="c13a2f49-460d-45ce-888c-77bd41a008e8" providerId="ADAL" clId="{5C3EE362-C434-43AE-9411-BD29FF90D9F8}" dt="2024-10-07T09:27:53.248" v="154" actId="26606"/>
          <ac:picMkLst>
            <pc:docMk/>
            <pc:sldMk cId="3738468749" sldId="308"/>
            <ac:picMk id="32" creationId="{F3DB04B8-62CF-61A8-C57A-0B45E3A75FC9}"/>
          </ac:picMkLst>
        </pc:picChg>
        <pc:picChg chg="add del">
          <ac:chgData name="Jinguo Xu" userId="c13a2f49-460d-45ce-888c-77bd41a008e8" providerId="ADAL" clId="{5C3EE362-C434-43AE-9411-BD29FF90D9F8}" dt="2024-10-07T09:28:17.011" v="162" actId="26606"/>
          <ac:picMkLst>
            <pc:docMk/>
            <pc:sldMk cId="3738468749" sldId="308"/>
            <ac:picMk id="88" creationId="{2F8F71A8-39AD-663A-BC15-87C70B26FE3E}"/>
          </ac:picMkLst>
        </pc:picChg>
        <pc:cxnChg chg="add del">
          <ac:chgData name="Jinguo Xu" userId="c13a2f49-460d-45ce-888c-77bd41a008e8" providerId="ADAL" clId="{5C3EE362-C434-43AE-9411-BD29FF90D9F8}" dt="2024-10-07T09:28:32.956" v="178"/>
          <ac:cxnSpMkLst>
            <pc:docMk/>
            <pc:sldMk cId="3738468749" sldId="308"/>
            <ac:cxnSpMk id="28" creationId="{789E20C7-BB50-4317-93C7-90C8ED80B275}"/>
          </ac:cxnSpMkLst>
        </pc:cxnChg>
        <pc:cxnChg chg="add">
          <ac:chgData name="Jinguo Xu" userId="c13a2f49-460d-45ce-888c-77bd41a008e8" providerId="ADAL" clId="{5C3EE362-C434-43AE-9411-BD29FF90D9F8}" dt="2024-10-07T09:29:33.057" v="183" actId="26606"/>
          <ac:cxnSpMkLst>
            <pc:docMk/>
            <pc:sldMk cId="3738468749" sldId="308"/>
            <ac:cxnSpMk id="57" creationId="{789E20C7-BB50-4317-93C7-90C8ED80B275}"/>
          </ac:cxnSpMkLst>
        </pc:cxnChg>
        <pc:cxnChg chg="add del">
          <ac:chgData name="Jinguo Xu" userId="c13a2f49-460d-45ce-888c-77bd41a008e8" providerId="ADAL" clId="{5C3EE362-C434-43AE-9411-BD29FF90D9F8}" dt="2024-10-07T09:27:59.865" v="158" actId="26606"/>
          <ac:cxnSpMkLst>
            <pc:docMk/>
            <pc:sldMk cId="3738468749" sldId="308"/>
            <ac:cxnSpMk id="71" creationId="{AD23B2CD-009B-425A-9616-1E1AD1D5AB46}"/>
          </ac:cxnSpMkLst>
        </pc:cxnChg>
      </pc:sldChg>
      <pc:sldChg chg="delSp modSp add mod delDesignElem modNotesTx">
        <pc:chgData name="Jinguo Xu" userId="c13a2f49-460d-45ce-888c-77bd41a008e8" providerId="ADAL" clId="{5C3EE362-C434-43AE-9411-BD29FF90D9F8}" dt="2024-10-07T13:02:59.435" v="198" actId="1076"/>
        <pc:sldMkLst>
          <pc:docMk/>
          <pc:sldMk cId="3685662566" sldId="309"/>
        </pc:sldMkLst>
        <pc:spChg chg="mod">
          <ac:chgData name="Jinguo Xu" userId="c13a2f49-460d-45ce-888c-77bd41a008e8" providerId="ADAL" clId="{5C3EE362-C434-43AE-9411-BD29FF90D9F8}" dt="2024-10-07T13:02:59.435" v="198" actId="1076"/>
          <ac:spMkLst>
            <pc:docMk/>
            <pc:sldMk cId="3685662566" sldId="309"/>
            <ac:spMk id="2" creationId="{8059C853-3F69-524F-0180-642DF398A5A8}"/>
          </ac:spMkLst>
        </pc:spChg>
        <pc:spChg chg="del">
          <ac:chgData name="Jinguo Xu" userId="c13a2f49-460d-45ce-888c-77bd41a008e8" providerId="ADAL" clId="{5C3EE362-C434-43AE-9411-BD29FF90D9F8}" dt="2024-10-07T09:28:32.956" v="178"/>
          <ac:spMkLst>
            <pc:docMk/>
            <pc:sldMk cId="3685662566" sldId="309"/>
            <ac:spMk id="18" creationId="{4E212B76-74CB-461F-90A3-EF4F2397A883}"/>
          </ac:spMkLst>
        </pc:spChg>
        <pc:spChg chg="del">
          <ac:chgData name="Jinguo Xu" userId="c13a2f49-460d-45ce-888c-77bd41a008e8" providerId="ADAL" clId="{5C3EE362-C434-43AE-9411-BD29FF90D9F8}" dt="2024-10-07T09:28:32.956" v="178"/>
          <ac:spMkLst>
            <pc:docMk/>
            <pc:sldMk cId="3685662566" sldId="309"/>
            <ac:spMk id="19" creationId="{81E746D0-4B37-4869-B2EF-79D5F0FFFBC9}"/>
          </ac:spMkLst>
        </pc:spChg>
      </pc:sldChg>
      <pc:sldChg chg="delSp modSp add mod delDesignElem modNotesTx">
        <pc:chgData name="Jinguo Xu" userId="c13a2f49-460d-45ce-888c-77bd41a008e8" providerId="ADAL" clId="{5C3EE362-C434-43AE-9411-BD29FF90D9F8}" dt="2024-10-07T13:03:10.111" v="199" actId="1076"/>
        <pc:sldMkLst>
          <pc:docMk/>
          <pc:sldMk cId="2283886489" sldId="310"/>
        </pc:sldMkLst>
        <pc:spChg chg="mod">
          <ac:chgData name="Jinguo Xu" userId="c13a2f49-460d-45ce-888c-77bd41a008e8" providerId="ADAL" clId="{5C3EE362-C434-43AE-9411-BD29FF90D9F8}" dt="2024-10-07T13:03:10.111" v="199" actId="1076"/>
          <ac:spMkLst>
            <pc:docMk/>
            <pc:sldMk cId="2283886489" sldId="310"/>
            <ac:spMk id="2" creationId="{8059C853-3F69-524F-0180-642DF398A5A8}"/>
          </ac:spMkLst>
        </pc:spChg>
        <pc:spChg chg="del">
          <ac:chgData name="Jinguo Xu" userId="c13a2f49-460d-45ce-888c-77bd41a008e8" providerId="ADAL" clId="{5C3EE362-C434-43AE-9411-BD29FF90D9F8}" dt="2024-10-07T09:28:32.956" v="178"/>
          <ac:spMkLst>
            <pc:docMk/>
            <pc:sldMk cId="2283886489" sldId="310"/>
            <ac:spMk id="18" creationId="{4E212B76-74CB-461F-90A3-EF4F2397A883}"/>
          </ac:spMkLst>
        </pc:spChg>
        <pc:spChg chg="del">
          <ac:chgData name="Jinguo Xu" userId="c13a2f49-460d-45ce-888c-77bd41a008e8" providerId="ADAL" clId="{5C3EE362-C434-43AE-9411-BD29FF90D9F8}" dt="2024-10-07T09:28:32.956" v="178"/>
          <ac:spMkLst>
            <pc:docMk/>
            <pc:sldMk cId="2283886489" sldId="310"/>
            <ac:spMk id="19" creationId="{81E746D0-4B37-4869-B2EF-79D5F0FFFBC9}"/>
          </ac:spMkLst>
        </pc:spChg>
      </pc:sldChg>
      <pc:sldChg chg="delSp modSp add mod delDesignElem modNotesTx">
        <pc:chgData name="Jinguo Xu" userId="c13a2f49-460d-45ce-888c-77bd41a008e8" providerId="ADAL" clId="{5C3EE362-C434-43AE-9411-BD29FF90D9F8}" dt="2024-10-07T13:03:15.114" v="200" actId="1076"/>
        <pc:sldMkLst>
          <pc:docMk/>
          <pc:sldMk cId="2079064833" sldId="311"/>
        </pc:sldMkLst>
        <pc:spChg chg="mod">
          <ac:chgData name="Jinguo Xu" userId="c13a2f49-460d-45ce-888c-77bd41a008e8" providerId="ADAL" clId="{5C3EE362-C434-43AE-9411-BD29FF90D9F8}" dt="2024-10-07T13:03:15.114" v="200" actId="1076"/>
          <ac:spMkLst>
            <pc:docMk/>
            <pc:sldMk cId="2079064833" sldId="311"/>
            <ac:spMk id="2" creationId="{8059C853-3F69-524F-0180-642DF398A5A8}"/>
          </ac:spMkLst>
        </pc:spChg>
        <pc:spChg chg="del">
          <ac:chgData name="Jinguo Xu" userId="c13a2f49-460d-45ce-888c-77bd41a008e8" providerId="ADAL" clId="{5C3EE362-C434-43AE-9411-BD29FF90D9F8}" dt="2024-10-07T09:28:32.956" v="178"/>
          <ac:spMkLst>
            <pc:docMk/>
            <pc:sldMk cId="2079064833" sldId="311"/>
            <ac:spMk id="18" creationId="{4E212B76-74CB-461F-90A3-EF4F2397A883}"/>
          </ac:spMkLst>
        </pc:spChg>
        <pc:spChg chg="del">
          <ac:chgData name="Jinguo Xu" userId="c13a2f49-460d-45ce-888c-77bd41a008e8" providerId="ADAL" clId="{5C3EE362-C434-43AE-9411-BD29FF90D9F8}" dt="2024-10-07T09:28:32.956" v="178"/>
          <ac:spMkLst>
            <pc:docMk/>
            <pc:sldMk cId="2079064833" sldId="311"/>
            <ac:spMk id="19" creationId="{81E746D0-4B37-4869-B2EF-79D5F0FFFBC9}"/>
          </ac:spMkLst>
        </pc:spChg>
      </pc:sldChg>
      <pc:sldChg chg="delSp modSp add mod delDesignElem modNotesTx">
        <pc:chgData name="Jinguo Xu" userId="c13a2f49-460d-45ce-888c-77bd41a008e8" providerId="ADAL" clId="{5C3EE362-C434-43AE-9411-BD29FF90D9F8}" dt="2024-10-07T13:03:21.758" v="201" actId="1076"/>
        <pc:sldMkLst>
          <pc:docMk/>
          <pc:sldMk cId="4008707490" sldId="312"/>
        </pc:sldMkLst>
        <pc:spChg chg="mod">
          <ac:chgData name="Jinguo Xu" userId="c13a2f49-460d-45ce-888c-77bd41a008e8" providerId="ADAL" clId="{5C3EE362-C434-43AE-9411-BD29FF90D9F8}" dt="2024-10-07T13:03:21.758" v="201" actId="1076"/>
          <ac:spMkLst>
            <pc:docMk/>
            <pc:sldMk cId="4008707490" sldId="312"/>
            <ac:spMk id="2" creationId="{8059C853-3F69-524F-0180-642DF398A5A8}"/>
          </ac:spMkLst>
        </pc:spChg>
        <pc:spChg chg="del">
          <ac:chgData name="Jinguo Xu" userId="c13a2f49-460d-45ce-888c-77bd41a008e8" providerId="ADAL" clId="{5C3EE362-C434-43AE-9411-BD29FF90D9F8}" dt="2024-10-07T09:28:32.956" v="178"/>
          <ac:spMkLst>
            <pc:docMk/>
            <pc:sldMk cId="4008707490" sldId="312"/>
            <ac:spMk id="18" creationId="{4E212B76-74CB-461F-90A3-EF4F2397A883}"/>
          </ac:spMkLst>
        </pc:spChg>
        <pc:spChg chg="del">
          <ac:chgData name="Jinguo Xu" userId="c13a2f49-460d-45ce-888c-77bd41a008e8" providerId="ADAL" clId="{5C3EE362-C434-43AE-9411-BD29FF90D9F8}" dt="2024-10-07T09:28:32.956" v="178"/>
          <ac:spMkLst>
            <pc:docMk/>
            <pc:sldMk cId="4008707490" sldId="312"/>
            <ac:spMk id="19" creationId="{81E746D0-4B37-4869-B2EF-79D5F0FFFBC9}"/>
          </ac:spMkLst>
        </pc:spChg>
      </pc:sldChg>
      <pc:sldChg chg="delSp modSp add mod delDesignElem modNotesTx">
        <pc:chgData name="Jinguo Xu" userId="c13a2f49-460d-45ce-888c-77bd41a008e8" providerId="ADAL" clId="{5C3EE362-C434-43AE-9411-BD29FF90D9F8}" dt="2024-10-07T13:03:28.993" v="203" actId="1076"/>
        <pc:sldMkLst>
          <pc:docMk/>
          <pc:sldMk cId="2592996526" sldId="313"/>
        </pc:sldMkLst>
        <pc:spChg chg="mod">
          <ac:chgData name="Jinguo Xu" userId="c13a2f49-460d-45ce-888c-77bd41a008e8" providerId="ADAL" clId="{5C3EE362-C434-43AE-9411-BD29FF90D9F8}" dt="2024-10-07T13:03:28.993" v="203" actId="1076"/>
          <ac:spMkLst>
            <pc:docMk/>
            <pc:sldMk cId="2592996526" sldId="313"/>
            <ac:spMk id="2" creationId="{8059C853-3F69-524F-0180-642DF398A5A8}"/>
          </ac:spMkLst>
        </pc:spChg>
        <pc:spChg chg="del">
          <ac:chgData name="Jinguo Xu" userId="c13a2f49-460d-45ce-888c-77bd41a008e8" providerId="ADAL" clId="{5C3EE362-C434-43AE-9411-BD29FF90D9F8}" dt="2024-10-07T09:28:32.956" v="178"/>
          <ac:spMkLst>
            <pc:docMk/>
            <pc:sldMk cId="2592996526" sldId="313"/>
            <ac:spMk id="18" creationId="{4E212B76-74CB-461F-90A3-EF4F2397A883}"/>
          </ac:spMkLst>
        </pc:spChg>
        <pc:spChg chg="del">
          <ac:chgData name="Jinguo Xu" userId="c13a2f49-460d-45ce-888c-77bd41a008e8" providerId="ADAL" clId="{5C3EE362-C434-43AE-9411-BD29FF90D9F8}" dt="2024-10-07T09:28:32.956" v="178"/>
          <ac:spMkLst>
            <pc:docMk/>
            <pc:sldMk cId="2592996526" sldId="313"/>
            <ac:spMk id="19" creationId="{81E746D0-4B37-4869-B2EF-79D5F0FFFBC9}"/>
          </ac:spMkLst>
        </pc:spChg>
      </pc:sldChg>
      <pc:sldChg chg="delSp modSp add mod delDesignElem modNotesTx">
        <pc:chgData name="Jinguo Xu" userId="c13a2f49-460d-45ce-888c-77bd41a008e8" providerId="ADAL" clId="{5C3EE362-C434-43AE-9411-BD29FF90D9F8}" dt="2024-10-07T13:03:36.534" v="204" actId="1076"/>
        <pc:sldMkLst>
          <pc:docMk/>
          <pc:sldMk cId="1251441677" sldId="314"/>
        </pc:sldMkLst>
        <pc:spChg chg="mod">
          <ac:chgData name="Jinguo Xu" userId="c13a2f49-460d-45ce-888c-77bd41a008e8" providerId="ADAL" clId="{5C3EE362-C434-43AE-9411-BD29FF90D9F8}" dt="2024-10-07T13:03:36.534" v="204" actId="1076"/>
          <ac:spMkLst>
            <pc:docMk/>
            <pc:sldMk cId="1251441677" sldId="314"/>
            <ac:spMk id="2" creationId="{8059C853-3F69-524F-0180-642DF398A5A8}"/>
          </ac:spMkLst>
        </pc:spChg>
        <pc:spChg chg="del">
          <ac:chgData name="Jinguo Xu" userId="c13a2f49-460d-45ce-888c-77bd41a008e8" providerId="ADAL" clId="{5C3EE362-C434-43AE-9411-BD29FF90D9F8}" dt="2024-10-07T09:28:32.956" v="178"/>
          <ac:spMkLst>
            <pc:docMk/>
            <pc:sldMk cId="1251441677" sldId="314"/>
            <ac:spMk id="18" creationId="{4E212B76-74CB-461F-90A3-EF4F2397A883}"/>
          </ac:spMkLst>
        </pc:spChg>
        <pc:spChg chg="del">
          <ac:chgData name="Jinguo Xu" userId="c13a2f49-460d-45ce-888c-77bd41a008e8" providerId="ADAL" clId="{5C3EE362-C434-43AE-9411-BD29FF90D9F8}" dt="2024-10-07T09:28:32.956" v="178"/>
          <ac:spMkLst>
            <pc:docMk/>
            <pc:sldMk cId="1251441677" sldId="314"/>
            <ac:spMk id="19" creationId="{81E746D0-4B37-4869-B2EF-79D5F0FFFBC9}"/>
          </ac:spMkLst>
        </pc:spChg>
      </pc:sldChg>
      <pc:sldChg chg="delSp modSp add mod delDesignElem modNotesTx">
        <pc:chgData name="Jinguo Xu" userId="c13a2f49-460d-45ce-888c-77bd41a008e8" providerId="ADAL" clId="{5C3EE362-C434-43AE-9411-BD29FF90D9F8}" dt="2024-10-09T02:44:37.335" v="226"/>
        <pc:sldMkLst>
          <pc:docMk/>
          <pc:sldMk cId="113517881" sldId="315"/>
        </pc:sldMkLst>
        <pc:spChg chg="mod">
          <ac:chgData name="Jinguo Xu" userId="c13a2f49-460d-45ce-888c-77bd41a008e8" providerId="ADAL" clId="{5C3EE362-C434-43AE-9411-BD29FF90D9F8}" dt="2024-10-07T13:03:43.130" v="205" actId="1076"/>
          <ac:spMkLst>
            <pc:docMk/>
            <pc:sldMk cId="113517881" sldId="315"/>
            <ac:spMk id="2" creationId="{8059C853-3F69-524F-0180-642DF398A5A8}"/>
          </ac:spMkLst>
        </pc:spChg>
        <pc:spChg chg="del">
          <ac:chgData name="Jinguo Xu" userId="c13a2f49-460d-45ce-888c-77bd41a008e8" providerId="ADAL" clId="{5C3EE362-C434-43AE-9411-BD29FF90D9F8}" dt="2024-10-07T09:28:32.956" v="178"/>
          <ac:spMkLst>
            <pc:docMk/>
            <pc:sldMk cId="113517881" sldId="315"/>
            <ac:spMk id="18" creationId="{4E212B76-74CB-461F-90A3-EF4F2397A883}"/>
          </ac:spMkLst>
        </pc:spChg>
        <pc:spChg chg="del">
          <ac:chgData name="Jinguo Xu" userId="c13a2f49-460d-45ce-888c-77bd41a008e8" providerId="ADAL" clId="{5C3EE362-C434-43AE-9411-BD29FF90D9F8}" dt="2024-10-07T09:28:32.956" v="178"/>
          <ac:spMkLst>
            <pc:docMk/>
            <pc:sldMk cId="113517881" sldId="315"/>
            <ac:spMk id="19" creationId="{81E746D0-4B37-4869-B2EF-79D5F0FFFBC9}"/>
          </ac:spMkLst>
        </pc:spChg>
      </pc:sldChg>
      <pc:sldChg chg="addSp delSp modSp add mod setBg delDesignElem modNotesTx">
        <pc:chgData name="Jinguo Xu" userId="c13a2f49-460d-45ce-888c-77bd41a008e8" providerId="ADAL" clId="{5C3EE362-C434-43AE-9411-BD29FF90D9F8}" dt="2024-10-09T02:48:56.890" v="227"/>
        <pc:sldMkLst>
          <pc:docMk/>
          <pc:sldMk cId="767913661" sldId="316"/>
        </pc:sldMkLst>
        <pc:spChg chg="mod">
          <ac:chgData name="Jinguo Xu" userId="c13a2f49-460d-45ce-888c-77bd41a008e8" providerId="ADAL" clId="{5C3EE362-C434-43AE-9411-BD29FF90D9F8}" dt="2024-10-07T13:03:56.709" v="209" actId="27636"/>
          <ac:spMkLst>
            <pc:docMk/>
            <pc:sldMk cId="767913661" sldId="316"/>
            <ac:spMk id="2" creationId="{8059C853-3F69-524F-0180-642DF398A5A8}"/>
          </ac:spMkLst>
        </pc:spChg>
        <pc:spChg chg="mod ord">
          <ac:chgData name="Jinguo Xu" userId="c13a2f49-460d-45ce-888c-77bd41a008e8" providerId="ADAL" clId="{5C3EE362-C434-43AE-9411-BD29FF90D9F8}" dt="2024-10-07T13:02:03.299" v="196" actId="26606"/>
          <ac:spMkLst>
            <pc:docMk/>
            <pc:sldMk cId="767913661" sldId="316"/>
            <ac:spMk id="4" creationId="{191576C0-7BEA-85A1-E0D8-AAA6CE98AF5A}"/>
          </ac:spMkLst>
        </pc:spChg>
        <pc:spChg chg="mod">
          <ac:chgData name="Jinguo Xu" userId="c13a2f49-460d-45ce-888c-77bd41a008e8" providerId="ADAL" clId="{5C3EE362-C434-43AE-9411-BD29FF90D9F8}" dt="2024-10-07T13:02:03.299" v="196" actId="26606"/>
          <ac:spMkLst>
            <pc:docMk/>
            <pc:sldMk cId="767913661" sldId="316"/>
            <ac:spMk id="5" creationId="{727E48E5-2F47-0A31-D956-7B3657CE9AA2}"/>
          </ac:spMkLst>
        </pc:spChg>
        <pc:spChg chg="mod">
          <ac:chgData name="Jinguo Xu" userId="c13a2f49-460d-45ce-888c-77bd41a008e8" providerId="ADAL" clId="{5C3EE362-C434-43AE-9411-BD29FF90D9F8}" dt="2024-10-07T13:02:03.299" v="196" actId="26606"/>
          <ac:spMkLst>
            <pc:docMk/>
            <pc:sldMk cId="767913661" sldId="316"/>
            <ac:spMk id="6" creationId="{96D91A2F-A970-088C-D818-A9CCFA0F4A16}"/>
          </ac:spMkLst>
        </pc:spChg>
        <pc:spChg chg="del">
          <ac:chgData name="Jinguo Xu" userId="c13a2f49-460d-45ce-888c-77bd41a008e8" providerId="ADAL" clId="{5C3EE362-C434-43AE-9411-BD29FF90D9F8}" dt="2024-10-07T09:28:32.956" v="178"/>
          <ac:spMkLst>
            <pc:docMk/>
            <pc:sldMk cId="767913661" sldId="316"/>
            <ac:spMk id="18" creationId="{4E212B76-74CB-461F-90A3-EF4F2397A883}"/>
          </ac:spMkLst>
        </pc:spChg>
        <pc:spChg chg="del">
          <ac:chgData name="Jinguo Xu" userId="c13a2f49-460d-45ce-888c-77bd41a008e8" providerId="ADAL" clId="{5C3EE362-C434-43AE-9411-BD29FF90D9F8}" dt="2024-10-07T09:28:32.956" v="178"/>
          <ac:spMkLst>
            <pc:docMk/>
            <pc:sldMk cId="767913661" sldId="316"/>
            <ac:spMk id="19" creationId="{81E746D0-4B37-4869-B2EF-79D5F0FFFBC9}"/>
          </ac:spMkLst>
        </pc:spChg>
        <pc:grpChg chg="add del">
          <ac:chgData name="Jinguo Xu" userId="c13a2f49-460d-45ce-888c-77bd41a008e8" providerId="ADAL" clId="{5C3EE362-C434-43AE-9411-BD29FF90D9F8}" dt="2024-10-07T13:02:03.299" v="196" actId="26606"/>
          <ac:grpSpMkLst>
            <pc:docMk/>
            <pc:sldMk cId="767913661" sldId="316"/>
            <ac:grpSpMk id="11" creationId="{F1ECA4FE-7D2F-4576-B767-3A5F5ABFE90F}"/>
          </ac:grpSpMkLst>
        </pc:grpChg>
        <pc:cxnChg chg="add del">
          <ac:chgData name="Jinguo Xu" userId="c13a2f49-460d-45ce-888c-77bd41a008e8" providerId="ADAL" clId="{5C3EE362-C434-43AE-9411-BD29FF90D9F8}" dt="2024-10-07T13:02:03.299" v="196" actId="26606"/>
          <ac:cxnSpMkLst>
            <pc:docMk/>
            <pc:sldMk cId="767913661" sldId="316"/>
            <ac:cxnSpMk id="15" creationId="{E81F53E2-F556-42FA-8D24-113839EE19F8}"/>
          </ac:cxnSpMkLst>
        </pc:cxnChg>
      </pc:sldChg>
      <pc:sldChg chg="delSp modSp add mod delDesignElem modNotesTx">
        <pc:chgData name="Jinguo Xu" userId="c13a2f49-460d-45ce-888c-77bd41a008e8" providerId="ADAL" clId="{5C3EE362-C434-43AE-9411-BD29FF90D9F8}" dt="2024-10-09T03:19:07.471" v="235"/>
        <pc:sldMkLst>
          <pc:docMk/>
          <pc:sldMk cId="1466766868" sldId="317"/>
        </pc:sldMkLst>
        <pc:spChg chg="mod">
          <ac:chgData name="Jinguo Xu" userId="c13a2f49-460d-45ce-888c-77bd41a008e8" providerId="ADAL" clId="{5C3EE362-C434-43AE-9411-BD29FF90D9F8}" dt="2024-10-07T13:04:07.198" v="214" actId="20577"/>
          <ac:spMkLst>
            <pc:docMk/>
            <pc:sldMk cId="1466766868" sldId="317"/>
            <ac:spMk id="2" creationId="{8059C853-3F69-524F-0180-642DF398A5A8}"/>
          </ac:spMkLst>
        </pc:spChg>
        <pc:spChg chg="del">
          <ac:chgData name="Jinguo Xu" userId="c13a2f49-460d-45ce-888c-77bd41a008e8" providerId="ADAL" clId="{5C3EE362-C434-43AE-9411-BD29FF90D9F8}" dt="2024-10-07T09:28:32.956" v="178"/>
          <ac:spMkLst>
            <pc:docMk/>
            <pc:sldMk cId="1466766868" sldId="317"/>
            <ac:spMk id="18" creationId="{4E212B76-74CB-461F-90A3-EF4F2397A883}"/>
          </ac:spMkLst>
        </pc:spChg>
        <pc:spChg chg="del">
          <ac:chgData name="Jinguo Xu" userId="c13a2f49-460d-45ce-888c-77bd41a008e8" providerId="ADAL" clId="{5C3EE362-C434-43AE-9411-BD29FF90D9F8}" dt="2024-10-07T09:28:32.956" v="178"/>
          <ac:spMkLst>
            <pc:docMk/>
            <pc:sldMk cId="1466766868" sldId="317"/>
            <ac:spMk id="19" creationId="{81E746D0-4B37-4869-B2EF-79D5F0FFFBC9}"/>
          </ac:spMkLst>
        </pc:spChg>
      </pc:sldChg>
      <pc:sldChg chg="addSp delSp modSp add mod modAnim modNotesTx">
        <pc:chgData name="Jinguo Xu" userId="c13a2f49-460d-45ce-888c-77bd41a008e8" providerId="ADAL" clId="{5C3EE362-C434-43AE-9411-BD29FF90D9F8}" dt="2024-10-07T09:33:53.962" v="192"/>
        <pc:sldMkLst>
          <pc:docMk/>
          <pc:sldMk cId="965286609" sldId="318"/>
        </pc:sldMkLst>
        <pc:spChg chg="del">
          <ac:chgData name="Jinguo Xu" userId="c13a2f49-460d-45ce-888c-77bd41a008e8" providerId="ADAL" clId="{5C3EE362-C434-43AE-9411-BD29FF90D9F8}" dt="2024-10-07T09:32:34.231" v="185" actId="478"/>
          <ac:spMkLst>
            <pc:docMk/>
            <pc:sldMk cId="965286609" sldId="318"/>
            <ac:spMk id="2" creationId="{8059C853-3F69-524F-0180-642DF398A5A8}"/>
          </ac:spMkLst>
        </pc:spChg>
        <pc:spChg chg="add del mod">
          <ac:chgData name="Jinguo Xu" userId="c13a2f49-460d-45ce-888c-77bd41a008e8" providerId="ADAL" clId="{5C3EE362-C434-43AE-9411-BD29FF90D9F8}" dt="2024-10-07T09:32:38.844" v="187" actId="478"/>
          <ac:spMkLst>
            <pc:docMk/>
            <pc:sldMk cId="965286609" sldId="318"/>
            <ac:spMk id="7" creationId="{79A0D6EC-C0B6-2376-80E3-1224DA1A3AFB}"/>
          </ac:spMkLst>
        </pc:spChg>
        <pc:spChg chg="add del mod">
          <ac:chgData name="Jinguo Xu" userId="c13a2f49-460d-45ce-888c-77bd41a008e8" providerId="ADAL" clId="{5C3EE362-C434-43AE-9411-BD29FF90D9F8}" dt="2024-10-07T09:32:55.581" v="189" actId="26606"/>
          <ac:spMkLst>
            <pc:docMk/>
            <pc:sldMk cId="965286609" sldId="318"/>
            <ac:spMk id="8" creationId="{3BF2CA4F-B7FC-4F6C-98B0-AB3D2E013E72}"/>
          </ac:spMkLst>
        </pc:spChg>
        <pc:spChg chg="add mod">
          <ac:chgData name="Jinguo Xu" userId="c13a2f49-460d-45ce-888c-77bd41a008e8" providerId="ADAL" clId="{5C3EE362-C434-43AE-9411-BD29FF90D9F8}" dt="2024-10-07T09:32:46.234" v="188"/>
          <ac:spMkLst>
            <pc:docMk/>
            <pc:sldMk cId="965286609" sldId="318"/>
            <ac:spMk id="9" creationId="{819CF113-CF69-5322-8CBF-8CB3FD6D314A}"/>
          </ac:spMkLst>
        </pc:spChg>
        <pc:graphicFrameChg chg="add">
          <ac:chgData name="Jinguo Xu" userId="c13a2f49-460d-45ce-888c-77bd41a008e8" providerId="ADAL" clId="{5C3EE362-C434-43AE-9411-BD29FF90D9F8}" dt="2024-10-07T09:32:55.581" v="189" actId="26606"/>
          <ac:graphicFrameMkLst>
            <pc:docMk/>
            <pc:sldMk cId="965286609" sldId="318"/>
            <ac:graphicFrameMk id="11" creationId="{AE2B98A7-C942-8196-D4D8-BEF3B40EF36D}"/>
          </ac:graphicFrameMkLst>
        </pc:graphicFrameChg>
      </pc:sldChg>
      <pc:sldChg chg="delSp modSp add mod modNotesTx">
        <pc:chgData name="Jinguo Xu" userId="c13a2f49-460d-45ce-888c-77bd41a008e8" providerId="ADAL" clId="{5C3EE362-C434-43AE-9411-BD29FF90D9F8}" dt="2024-10-07T13:10:02.526" v="225"/>
        <pc:sldMkLst>
          <pc:docMk/>
          <pc:sldMk cId="2848759261" sldId="319"/>
        </pc:sldMkLst>
        <pc:spChg chg="mod">
          <ac:chgData name="Jinguo Xu" userId="c13a2f49-460d-45ce-888c-77bd41a008e8" providerId="ADAL" clId="{5C3EE362-C434-43AE-9411-BD29FF90D9F8}" dt="2024-10-07T13:05:11.705" v="223" actId="1076"/>
          <ac:spMkLst>
            <pc:docMk/>
            <pc:sldMk cId="2848759261" sldId="319"/>
            <ac:spMk id="9" creationId="{819CF113-CF69-5322-8CBF-8CB3FD6D314A}"/>
          </ac:spMkLst>
        </pc:spChg>
        <pc:graphicFrameChg chg="del">
          <ac:chgData name="Jinguo Xu" userId="c13a2f49-460d-45ce-888c-77bd41a008e8" providerId="ADAL" clId="{5C3EE362-C434-43AE-9411-BD29FF90D9F8}" dt="2024-10-07T13:04:21.763" v="216" actId="478"/>
          <ac:graphicFrameMkLst>
            <pc:docMk/>
            <pc:sldMk cId="2848759261" sldId="319"/>
            <ac:graphicFrameMk id="11" creationId="{AE2B98A7-C942-8196-D4D8-BEF3B40EF36D}"/>
          </ac:graphicFrameMkLst>
        </pc:graphicFrameChg>
      </pc:sldChg>
      <pc:sldChg chg="add del">
        <pc:chgData name="Jinguo Xu" userId="c13a2f49-460d-45ce-888c-77bd41a008e8" providerId="ADAL" clId="{5C3EE362-C434-43AE-9411-BD29FF90D9F8}" dt="2024-10-07T13:01:29.939" v="193" actId="2696"/>
        <pc:sldMkLst>
          <pc:docMk/>
          <pc:sldMk cId="3354202507" sldId="31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AC5102-CF88-4D03-A800-449666728A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32A4AD-D300-479C-818E-DA3AB6EA1737}">
      <dgm:prSet/>
      <dgm:spPr/>
      <dgm:t>
        <a:bodyPr/>
        <a:lstStyle/>
        <a:p>
          <a:r>
            <a:rPr lang="en-US"/>
            <a:t>Ruby and C++ use two interesting constructs: mixins and templates, respectively. Your task is to </a:t>
          </a:r>
        </a:p>
      </dgm:t>
    </dgm:pt>
    <dgm:pt modelId="{81F70433-FD65-4C30-834D-30C1BE8463CB}" type="parTrans" cxnId="{7845A5B9-D239-4C46-AEEF-898A49AE0887}">
      <dgm:prSet/>
      <dgm:spPr/>
      <dgm:t>
        <a:bodyPr/>
        <a:lstStyle/>
        <a:p>
          <a:endParaRPr lang="en-US"/>
        </a:p>
      </dgm:t>
    </dgm:pt>
    <dgm:pt modelId="{4E078D1F-2BAA-4996-9BB0-6C1FEDA20141}" type="sibTrans" cxnId="{7845A5B9-D239-4C46-AEEF-898A49AE0887}">
      <dgm:prSet/>
      <dgm:spPr/>
      <dgm:t>
        <a:bodyPr/>
        <a:lstStyle/>
        <a:p>
          <a:endParaRPr lang="en-US"/>
        </a:p>
      </dgm:t>
    </dgm:pt>
    <dgm:pt modelId="{117A4DA5-4C10-4AD3-A0FD-9F1F2BD2589F}">
      <dgm:prSet/>
      <dgm:spPr/>
      <dgm:t>
        <a:bodyPr/>
        <a:lstStyle/>
        <a:p>
          <a:r>
            <a:rPr lang="en-US"/>
            <a:t>1) determine what these two terms mean, </a:t>
          </a:r>
        </a:p>
      </dgm:t>
    </dgm:pt>
    <dgm:pt modelId="{5BF3BCD8-806A-49C3-BD68-867A57164E32}" type="parTrans" cxnId="{FE9F981E-050C-4D6E-B056-632DC869A7F6}">
      <dgm:prSet/>
      <dgm:spPr/>
      <dgm:t>
        <a:bodyPr/>
        <a:lstStyle/>
        <a:p>
          <a:endParaRPr lang="en-US"/>
        </a:p>
      </dgm:t>
    </dgm:pt>
    <dgm:pt modelId="{F9384788-A800-4D21-83F4-358DCE403394}" type="sibTrans" cxnId="{FE9F981E-050C-4D6E-B056-632DC869A7F6}">
      <dgm:prSet/>
      <dgm:spPr/>
      <dgm:t>
        <a:bodyPr/>
        <a:lstStyle/>
        <a:p>
          <a:endParaRPr lang="en-US"/>
        </a:p>
      </dgm:t>
    </dgm:pt>
    <dgm:pt modelId="{F9585A34-BA93-496F-92FF-0CCD552F8956}">
      <dgm:prSet/>
      <dgm:spPr/>
      <dgm:t>
        <a:bodyPr/>
        <a:lstStyle/>
        <a:p>
          <a:r>
            <a:rPr lang="en-US"/>
            <a:t>(2) how to use them, </a:t>
          </a:r>
        </a:p>
      </dgm:t>
    </dgm:pt>
    <dgm:pt modelId="{5370F70F-622B-44A5-AE36-2CF1B60B60F9}" type="parTrans" cxnId="{D21F890C-FE4D-4A28-8C53-0AA59CE482EB}">
      <dgm:prSet/>
      <dgm:spPr/>
      <dgm:t>
        <a:bodyPr/>
        <a:lstStyle/>
        <a:p>
          <a:endParaRPr lang="en-US"/>
        </a:p>
      </dgm:t>
    </dgm:pt>
    <dgm:pt modelId="{60B3F970-97F0-42F3-B0A2-A856E5D6B256}" type="sibTrans" cxnId="{D21F890C-FE4D-4A28-8C53-0AA59CE482EB}">
      <dgm:prSet/>
      <dgm:spPr/>
      <dgm:t>
        <a:bodyPr/>
        <a:lstStyle/>
        <a:p>
          <a:endParaRPr lang="en-US"/>
        </a:p>
      </dgm:t>
    </dgm:pt>
    <dgm:pt modelId="{C8626CF8-CE23-459B-BAF8-529B8C27E5F7}">
      <dgm:prSet/>
      <dgm:spPr/>
      <dgm:t>
        <a:bodyPr/>
        <a:lstStyle/>
        <a:p>
          <a:r>
            <a:rPr lang="en-US"/>
            <a:t>(3) compare and contrast their similarities and differences.</a:t>
          </a:r>
        </a:p>
      </dgm:t>
    </dgm:pt>
    <dgm:pt modelId="{C18BC4D0-DDA9-4A12-8FD2-7CD436172843}" type="parTrans" cxnId="{325C9D2B-B94F-49AB-AFD9-141BDFE9696D}">
      <dgm:prSet/>
      <dgm:spPr/>
      <dgm:t>
        <a:bodyPr/>
        <a:lstStyle/>
        <a:p>
          <a:endParaRPr lang="en-US"/>
        </a:p>
      </dgm:t>
    </dgm:pt>
    <dgm:pt modelId="{FAFA3B49-E997-4FFF-A919-BC0BC7A586CE}" type="sibTrans" cxnId="{325C9D2B-B94F-49AB-AFD9-141BDFE9696D}">
      <dgm:prSet/>
      <dgm:spPr/>
      <dgm:t>
        <a:bodyPr/>
        <a:lstStyle/>
        <a:p>
          <a:endParaRPr lang="en-US"/>
        </a:p>
      </dgm:t>
    </dgm:pt>
    <dgm:pt modelId="{3BDEE0DB-B7B6-46EE-A997-0DD313AAA0BF}">
      <dgm:prSet/>
      <dgm:spPr/>
      <dgm:t>
        <a:bodyPr/>
        <a:lstStyle/>
        <a:p>
          <a:r>
            <a:rPr lang="en-US"/>
            <a:t>Additionally, consider what the uses for these constructs might be.</a:t>
          </a:r>
        </a:p>
      </dgm:t>
    </dgm:pt>
    <dgm:pt modelId="{B35745A6-3D77-439C-B096-3A10610A3303}" type="parTrans" cxnId="{ED262853-10C7-4249-9344-EDF36FCA75E2}">
      <dgm:prSet/>
      <dgm:spPr/>
      <dgm:t>
        <a:bodyPr/>
        <a:lstStyle/>
        <a:p>
          <a:endParaRPr lang="en-US"/>
        </a:p>
      </dgm:t>
    </dgm:pt>
    <dgm:pt modelId="{65F2A7A4-D500-4656-8301-5EBA0AD5F950}" type="sibTrans" cxnId="{ED262853-10C7-4249-9344-EDF36FCA75E2}">
      <dgm:prSet/>
      <dgm:spPr/>
      <dgm:t>
        <a:bodyPr/>
        <a:lstStyle/>
        <a:p>
          <a:endParaRPr lang="en-US"/>
        </a:p>
      </dgm:t>
    </dgm:pt>
    <dgm:pt modelId="{98FC83B6-7676-4257-9256-F27A2957807A}" type="pres">
      <dgm:prSet presAssocID="{7AAC5102-CF88-4D03-A800-449666728A8A}" presName="linear" presStyleCnt="0">
        <dgm:presLayoutVars>
          <dgm:animLvl val="lvl"/>
          <dgm:resizeHandles val="exact"/>
        </dgm:presLayoutVars>
      </dgm:prSet>
      <dgm:spPr/>
    </dgm:pt>
    <dgm:pt modelId="{26A95859-083A-4576-B326-D6B11011D831}" type="pres">
      <dgm:prSet presAssocID="{9032A4AD-D300-479C-818E-DA3AB6EA1737}" presName="parentText" presStyleLbl="node1" presStyleIdx="0" presStyleCnt="5">
        <dgm:presLayoutVars>
          <dgm:chMax val="0"/>
          <dgm:bulletEnabled val="1"/>
        </dgm:presLayoutVars>
      </dgm:prSet>
      <dgm:spPr/>
    </dgm:pt>
    <dgm:pt modelId="{02674DE3-0E8E-4AC0-BAA7-125F9E7B4980}" type="pres">
      <dgm:prSet presAssocID="{4E078D1F-2BAA-4996-9BB0-6C1FEDA20141}" presName="spacer" presStyleCnt="0"/>
      <dgm:spPr/>
    </dgm:pt>
    <dgm:pt modelId="{C3E3F222-2360-4C90-B587-B0CD2BD5F257}" type="pres">
      <dgm:prSet presAssocID="{117A4DA5-4C10-4AD3-A0FD-9F1F2BD2589F}" presName="parentText" presStyleLbl="node1" presStyleIdx="1" presStyleCnt="5">
        <dgm:presLayoutVars>
          <dgm:chMax val="0"/>
          <dgm:bulletEnabled val="1"/>
        </dgm:presLayoutVars>
      </dgm:prSet>
      <dgm:spPr/>
    </dgm:pt>
    <dgm:pt modelId="{B75053A5-920A-436D-BD9C-B078EBE2CA98}" type="pres">
      <dgm:prSet presAssocID="{F9384788-A800-4D21-83F4-358DCE403394}" presName="spacer" presStyleCnt="0"/>
      <dgm:spPr/>
    </dgm:pt>
    <dgm:pt modelId="{723B141D-7EB9-47BB-8407-3B4D140AA95C}" type="pres">
      <dgm:prSet presAssocID="{F9585A34-BA93-496F-92FF-0CCD552F8956}" presName="parentText" presStyleLbl="node1" presStyleIdx="2" presStyleCnt="5">
        <dgm:presLayoutVars>
          <dgm:chMax val="0"/>
          <dgm:bulletEnabled val="1"/>
        </dgm:presLayoutVars>
      </dgm:prSet>
      <dgm:spPr/>
    </dgm:pt>
    <dgm:pt modelId="{6CAF7BF4-5CB9-46BA-9222-8F8FED17BB31}" type="pres">
      <dgm:prSet presAssocID="{60B3F970-97F0-42F3-B0A2-A856E5D6B256}" presName="spacer" presStyleCnt="0"/>
      <dgm:spPr/>
    </dgm:pt>
    <dgm:pt modelId="{E315D0BA-A246-416A-A311-4179EE2AB9E4}" type="pres">
      <dgm:prSet presAssocID="{C8626CF8-CE23-459B-BAF8-529B8C27E5F7}" presName="parentText" presStyleLbl="node1" presStyleIdx="3" presStyleCnt="5">
        <dgm:presLayoutVars>
          <dgm:chMax val="0"/>
          <dgm:bulletEnabled val="1"/>
        </dgm:presLayoutVars>
      </dgm:prSet>
      <dgm:spPr/>
    </dgm:pt>
    <dgm:pt modelId="{5E2FECD5-E965-4D6B-BAB4-688AF8D40210}" type="pres">
      <dgm:prSet presAssocID="{FAFA3B49-E997-4FFF-A919-BC0BC7A586CE}" presName="spacer" presStyleCnt="0"/>
      <dgm:spPr/>
    </dgm:pt>
    <dgm:pt modelId="{E10DE675-4BAA-4479-B505-68F6820D66EA}" type="pres">
      <dgm:prSet presAssocID="{3BDEE0DB-B7B6-46EE-A997-0DD313AAA0BF}" presName="parentText" presStyleLbl="node1" presStyleIdx="4" presStyleCnt="5">
        <dgm:presLayoutVars>
          <dgm:chMax val="0"/>
          <dgm:bulletEnabled val="1"/>
        </dgm:presLayoutVars>
      </dgm:prSet>
      <dgm:spPr/>
    </dgm:pt>
  </dgm:ptLst>
  <dgm:cxnLst>
    <dgm:cxn modelId="{D21F890C-FE4D-4A28-8C53-0AA59CE482EB}" srcId="{7AAC5102-CF88-4D03-A800-449666728A8A}" destId="{F9585A34-BA93-496F-92FF-0CCD552F8956}" srcOrd="2" destOrd="0" parTransId="{5370F70F-622B-44A5-AE36-2CF1B60B60F9}" sibTransId="{60B3F970-97F0-42F3-B0A2-A856E5D6B256}"/>
    <dgm:cxn modelId="{D00DA010-9638-46D7-AA1B-2E8AEB131CB7}" type="presOf" srcId="{F9585A34-BA93-496F-92FF-0CCD552F8956}" destId="{723B141D-7EB9-47BB-8407-3B4D140AA95C}" srcOrd="0" destOrd="0" presId="urn:microsoft.com/office/officeart/2005/8/layout/vList2"/>
    <dgm:cxn modelId="{EF41631D-CC7B-476E-9101-2F8362ACB887}" type="presOf" srcId="{7AAC5102-CF88-4D03-A800-449666728A8A}" destId="{98FC83B6-7676-4257-9256-F27A2957807A}" srcOrd="0" destOrd="0" presId="urn:microsoft.com/office/officeart/2005/8/layout/vList2"/>
    <dgm:cxn modelId="{FE9F981E-050C-4D6E-B056-632DC869A7F6}" srcId="{7AAC5102-CF88-4D03-A800-449666728A8A}" destId="{117A4DA5-4C10-4AD3-A0FD-9F1F2BD2589F}" srcOrd="1" destOrd="0" parTransId="{5BF3BCD8-806A-49C3-BD68-867A57164E32}" sibTransId="{F9384788-A800-4D21-83F4-358DCE403394}"/>
    <dgm:cxn modelId="{325C9D2B-B94F-49AB-AFD9-141BDFE9696D}" srcId="{7AAC5102-CF88-4D03-A800-449666728A8A}" destId="{C8626CF8-CE23-459B-BAF8-529B8C27E5F7}" srcOrd="3" destOrd="0" parTransId="{C18BC4D0-DDA9-4A12-8FD2-7CD436172843}" sibTransId="{FAFA3B49-E997-4FFF-A919-BC0BC7A586CE}"/>
    <dgm:cxn modelId="{ED262853-10C7-4249-9344-EDF36FCA75E2}" srcId="{7AAC5102-CF88-4D03-A800-449666728A8A}" destId="{3BDEE0DB-B7B6-46EE-A997-0DD313AAA0BF}" srcOrd="4" destOrd="0" parTransId="{B35745A6-3D77-439C-B096-3A10610A3303}" sibTransId="{65F2A7A4-D500-4656-8301-5EBA0AD5F950}"/>
    <dgm:cxn modelId="{CD8CEE92-6857-4E39-94B2-334AD5B25A64}" type="presOf" srcId="{3BDEE0DB-B7B6-46EE-A997-0DD313AAA0BF}" destId="{E10DE675-4BAA-4479-B505-68F6820D66EA}" srcOrd="0" destOrd="0" presId="urn:microsoft.com/office/officeart/2005/8/layout/vList2"/>
    <dgm:cxn modelId="{BA114FB7-C436-4A2D-8D67-4525EB67F42D}" type="presOf" srcId="{117A4DA5-4C10-4AD3-A0FD-9F1F2BD2589F}" destId="{C3E3F222-2360-4C90-B587-B0CD2BD5F257}" srcOrd="0" destOrd="0" presId="urn:microsoft.com/office/officeart/2005/8/layout/vList2"/>
    <dgm:cxn modelId="{7845A5B9-D239-4C46-AEEF-898A49AE0887}" srcId="{7AAC5102-CF88-4D03-A800-449666728A8A}" destId="{9032A4AD-D300-479C-818E-DA3AB6EA1737}" srcOrd="0" destOrd="0" parTransId="{81F70433-FD65-4C30-834D-30C1BE8463CB}" sibTransId="{4E078D1F-2BAA-4996-9BB0-6C1FEDA20141}"/>
    <dgm:cxn modelId="{EE033AD1-3224-437E-8F5F-79622D99F1DA}" type="presOf" srcId="{C8626CF8-CE23-459B-BAF8-529B8C27E5F7}" destId="{E315D0BA-A246-416A-A311-4179EE2AB9E4}" srcOrd="0" destOrd="0" presId="urn:microsoft.com/office/officeart/2005/8/layout/vList2"/>
    <dgm:cxn modelId="{694221FB-EEE5-41F3-91AC-32669092EDB7}" type="presOf" srcId="{9032A4AD-D300-479C-818E-DA3AB6EA1737}" destId="{26A95859-083A-4576-B326-D6B11011D831}" srcOrd="0" destOrd="0" presId="urn:microsoft.com/office/officeart/2005/8/layout/vList2"/>
    <dgm:cxn modelId="{93A49E66-2BFE-4725-8CF2-95CAA6E57D68}" type="presParOf" srcId="{98FC83B6-7676-4257-9256-F27A2957807A}" destId="{26A95859-083A-4576-B326-D6B11011D831}" srcOrd="0" destOrd="0" presId="urn:microsoft.com/office/officeart/2005/8/layout/vList2"/>
    <dgm:cxn modelId="{B69A17B7-26A6-4286-8507-8BB14BB40D72}" type="presParOf" srcId="{98FC83B6-7676-4257-9256-F27A2957807A}" destId="{02674DE3-0E8E-4AC0-BAA7-125F9E7B4980}" srcOrd="1" destOrd="0" presId="urn:microsoft.com/office/officeart/2005/8/layout/vList2"/>
    <dgm:cxn modelId="{36489175-0680-4E99-8263-9E5D833BF540}" type="presParOf" srcId="{98FC83B6-7676-4257-9256-F27A2957807A}" destId="{C3E3F222-2360-4C90-B587-B0CD2BD5F257}" srcOrd="2" destOrd="0" presId="urn:microsoft.com/office/officeart/2005/8/layout/vList2"/>
    <dgm:cxn modelId="{BA95358B-6560-4C35-AB77-DE7FE7D27139}" type="presParOf" srcId="{98FC83B6-7676-4257-9256-F27A2957807A}" destId="{B75053A5-920A-436D-BD9C-B078EBE2CA98}" srcOrd="3" destOrd="0" presId="urn:microsoft.com/office/officeart/2005/8/layout/vList2"/>
    <dgm:cxn modelId="{E57D2EC2-E073-419E-8B11-8F1914BFE80B}" type="presParOf" srcId="{98FC83B6-7676-4257-9256-F27A2957807A}" destId="{723B141D-7EB9-47BB-8407-3B4D140AA95C}" srcOrd="4" destOrd="0" presId="urn:microsoft.com/office/officeart/2005/8/layout/vList2"/>
    <dgm:cxn modelId="{313A222A-C079-4612-B6A8-CB494163EF47}" type="presParOf" srcId="{98FC83B6-7676-4257-9256-F27A2957807A}" destId="{6CAF7BF4-5CB9-46BA-9222-8F8FED17BB31}" srcOrd="5" destOrd="0" presId="urn:microsoft.com/office/officeart/2005/8/layout/vList2"/>
    <dgm:cxn modelId="{6BC1970A-3242-4AEB-A011-CD6B8CE53985}" type="presParOf" srcId="{98FC83B6-7676-4257-9256-F27A2957807A}" destId="{E315D0BA-A246-416A-A311-4179EE2AB9E4}" srcOrd="6" destOrd="0" presId="urn:microsoft.com/office/officeart/2005/8/layout/vList2"/>
    <dgm:cxn modelId="{2A0586F4-5B4D-4951-BFFF-F18AF4CF50E0}" type="presParOf" srcId="{98FC83B6-7676-4257-9256-F27A2957807A}" destId="{5E2FECD5-E965-4D6B-BAB4-688AF8D40210}" srcOrd="7" destOrd="0" presId="urn:microsoft.com/office/officeart/2005/8/layout/vList2"/>
    <dgm:cxn modelId="{65D3642F-D476-441A-8170-61C75A1080CB}" type="presParOf" srcId="{98FC83B6-7676-4257-9256-F27A2957807A}" destId="{E10DE675-4BAA-4479-B505-68F6820D66E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95859-083A-4576-B326-D6B11011D831}">
      <dsp:nvSpPr>
        <dsp:cNvPr id="0" name=""/>
        <dsp:cNvSpPr/>
      </dsp:nvSpPr>
      <dsp:spPr>
        <a:xfrm>
          <a:off x="0" y="554881"/>
          <a:ext cx="5579707"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Ruby and C++ use two interesting constructs: mixins and templates, respectively. Your task is to </a:t>
          </a:r>
        </a:p>
      </dsp:txBody>
      <dsp:txXfrm>
        <a:off x="33012" y="587893"/>
        <a:ext cx="5513683" cy="610236"/>
      </dsp:txXfrm>
    </dsp:sp>
    <dsp:sp modelId="{C3E3F222-2360-4C90-B587-B0CD2BD5F257}">
      <dsp:nvSpPr>
        <dsp:cNvPr id="0" name=""/>
        <dsp:cNvSpPr/>
      </dsp:nvSpPr>
      <dsp:spPr>
        <a:xfrm>
          <a:off x="0" y="1280101"/>
          <a:ext cx="5579707"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1) determine what these two terms mean, </a:t>
          </a:r>
        </a:p>
      </dsp:txBody>
      <dsp:txXfrm>
        <a:off x="33012" y="1313113"/>
        <a:ext cx="5513683" cy="610236"/>
      </dsp:txXfrm>
    </dsp:sp>
    <dsp:sp modelId="{723B141D-7EB9-47BB-8407-3B4D140AA95C}">
      <dsp:nvSpPr>
        <dsp:cNvPr id="0" name=""/>
        <dsp:cNvSpPr/>
      </dsp:nvSpPr>
      <dsp:spPr>
        <a:xfrm>
          <a:off x="0" y="2005321"/>
          <a:ext cx="5579707"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(2) how to use them, </a:t>
          </a:r>
        </a:p>
      </dsp:txBody>
      <dsp:txXfrm>
        <a:off x="33012" y="2038333"/>
        <a:ext cx="5513683" cy="610236"/>
      </dsp:txXfrm>
    </dsp:sp>
    <dsp:sp modelId="{E315D0BA-A246-416A-A311-4179EE2AB9E4}">
      <dsp:nvSpPr>
        <dsp:cNvPr id="0" name=""/>
        <dsp:cNvSpPr/>
      </dsp:nvSpPr>
      <dsp:spPr>
        <a:xfrm>
          <a:off x="0" y="2730541"/>
          <a:ext cx="5579707"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(3) compare and contrast their similarities and differences.</a:t>
          </a:r>
        </a:p>
      </dsp:txBody>
      <dsp:txXfrm>
        <a:off x="33012" y="2763553"/>
        <a:ext cx="5513683" cy="610236"/>
      </dsp:txXfrm>
    </dsp:sp>
    <dsp:sp modelId="{E10DE675-4BAA-4479-B505-68F6820D66EA}">
      <dsp:nvSpPr>
        <dsp:cNvPr id="0" name=""/>
        <dsp:cNvSpPr/>
      </dsp:nvSpPr>
      <dsp:spPr>
        <a:xfrm>
          <a:off x="0" y="3455761"/>
          <a:ext cx="5579707" cy="6762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Additionally, consider what the uses for these constructs might be.</a:t>
          </a:r>
        </a:p>
      </dsp:txBody>
      <dsp:txXfrm>
        <a:off x="33012" y="3488773"/>
        <a:ext cx="5513683"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BC790-44AB-456F-9122-2E461A256EC8}" type="datetimeFigureOut">
              <a:rPr lang="en-AU" smtClean="0"/>
              <a:t>9/10/2024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08CB8-53A8-44F3-9451-039450E51793}" type="slidenum">
              <a:rPr lang="en-AU" smtClean="0"/>
              <a:t>‹#›</a:t>
            </a:fld>
            <a:endParaRPr lang="en-AU"/>
          </a:p>
        </p:txBody>
      </p:sp>
    </p:spTree>
    <p:extLst>
      <p:ext uri="{BB962C8B-B14F-4D97-AF65-F5344CB8AC3E}">
        <p14:creationId xmlns:p14="http://schemas.microsoft.com/office/powerpoint/2010/main" val="225698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https://github.com/david3xu/progLang</a:t>
            </a:r>
          </a:p>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a:t>
            </a:fld>
            <a:endParaRPr lang="en-AU"/>
          </a:p>
        </p:txBody>
      </p:sp>
    </p:spTree>
    <p:extLst>
      <p:ext uri="{BB962C8B-B14F-4D97-AF65-F5344CB8AC3E}">
        <p14:creationId xmlns:p14="http://schemas.microsoft.com/office/powerpoint/2010/main" val="117022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Java, multiple inheritance is not supported directly due to potential ambiguities and complexity issues that arise when classes inherit from more than one parent class. However, Java provides a mechanism called "interfaces" to achieve similar functionality through the concept of multiple interface implementation. This approach helps in resolving ambiguity by allowing a class to implement multiple interfaces, each providing its own method definitions.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class implements multiple interfaces and those interfaces have methods with the same name but different implementations, the class must override these methods to provide specific implementations for all such conflicting method signatures. This is known as "diamond inheritance" problem in other languages like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example to illustrate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```java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interface Interface1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void </a:t>
            </a:r>
            <a:r>
              <a:rPr lang="en-US" dirty="0" err="1"/>
              <a:t>doSomething</a:t>
            </a:r>
            <a:r>
              <a:rPr lang="en-US" dirty="0"/>
              <a:t>(); // Method signature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interface Interface2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void </a:t>
            </a:r>
            <a:r>
              <a:rPr lang="en-US" dirty="0" err="1"/>
              <a:t>doSomething</a:t>
            </a:r>
            <a:r>
              <a:rPr lang="en-US" dirty="0"/>
              <a:t>(); // Method signature 1 (same as above)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a:t>
            </a:r>
            <a:r>
              <a:rPr lang="en-US" dirty="0" err="1"/>
              <a:t>MyClass</a:t>
            </a:r>
            <a:r>
              <a:rPr lang="en-US" dirty="0"/>
              <a:t> implements Interface1, Interface2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@Override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public void </a:t>
            </a:r>
            <a:r>
              <a:rPr lang="en-US" dirty="0" err="1"/>
              <a:t>doSomething</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System.out.println</a:t>
            </a:r>
            <a:r>
              <a:rPr lang="en-US" dirty="0"/>
              <a:t>("Implementation from </a:t>
            </a:r>
            <a:r>
              <a:rPr lang="en-US" dirty="0" err="1"/>
              <a:t>MyClass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a:t>
            </a:r>
            <a:r>
              <a:rPr lang="en-US" dirty="0" err="1"/>
              <a:t>MyClass</a:t>
            </a:r>
            <a:r>
              <a:rPr lang="en-US" dirty="0"/>
              <a:t>` implements both `Interface1` and `Interface2`. Since both interfaces have a method with the same signature (`</a:t>
            </a:r>
            <a:r>
              <a:rPr lang="en-US" dirty="0" err="1"/>
              <a:t>doSomething</a:t>
            </a:r>
            <a:r>
              <a:rPr lang="en-US" dirty="0"/>
              <a:t>`), `</a:t>
            </a:r>
            <a:r>
              <a:rPr lang="en-US" dirty="0" err="1"/>
              <a:t>MyClass</a:t>
            </a:r>
            <a:r>
              <a:rPr lang="en-US" dirty="0"/>
              <a:t>` must provide an implementation for this method in its own class. The `@Override` annotation is used to explicitly indicate that the method is intended as an override of the inherited methods from the interfaces.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provides flexibility and helps in organizing code better, making it easier to maintain and scale applications.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10</a:t>
            </a:fld>
            <a:endParaRPr lang="en-AU"/>
          </a:p>
        </p:txBody>
      </p:sp>
    </p:spTree>
    <p:extLst>
      <p:ext uri="{BB962C8B-B14F-4D97-AF65-F5344CB8AC3E}">
        <p14:creationId xmlns:p14="http://schemas.microsoft.com/office/powerpoint/2010/main" val="92381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danger of having a stack-dynamic allocation scheme instead of heap allocation is that it can lead to several issues related to memory management and performance. Here are some key points to consider: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Key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**Scope Limitations**: In a stack-dynamic allocation scheme, the scope of variables is limited to the block in which they are declared. Once the block is exited, the variable goes out of scope and its memory is automatically deallocated. This can be problematic if you need to manage objects that have longer lifetimes than the current function or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**Limited Lifetime**: The lifetime of variables allocated on the stack is tied to the scope in which they are declared. This means that once the scope ends, the memory for these variables is released, and they cannot be accessed anymore. In contrast, heap allocation allows objects to persist beyond their creator's scope, providing more flexibility and control over object lifetimes.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**Performance Overhead**: Stack-dynamic allocation can introduce performance overhead due to the need to manage variable scopes and automatic deallocation. This can lead to inefficiencies, especially in scenarios where a large number of short-lived objects are created and destroyed frequently. The heap, on the other hand, provides more efficient memory management through mechanisms like garbage collection, which automatically reclaims unused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**Memory Fragmentation**: In a stack-dynamic allocation scheme, each function call gets its own stack frame, which can lead to fragmentation if many small objects are created and destroyed frequently. This fragmentation can reduce the efficiency of memory usage and may result in inefficient use of available memory. The heap, being a more flexible storage area, does not suffer from such issues as it manages memory allocation and deallocation independently of specific function scopes.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**Complexity**: Managing stack-dynamic variables introduces additional complexity in terms of scope management and automatic deallocation. This can lead to bugs that are hard to track down, especially when dealing with complex program structures or multiple threads. The heap, while more complex due to its dynamic nature, offers a straightforward approach where memory is managed explicitly by the programmer through pointers or references.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Conclusion: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stack-dynamic allocation can be simpler and faster for certain types of variables that have very short lifetimes, it lacks the flexibility and control provided by heap allocation. In scenarios requiring more flexible object management and longer lifespans for objects, using the heap is generally preferred due to its ability to handle a wider range of memory requirements and provide better performance and scalability.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Code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example in C++ demonstrating stack-dynamic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cpp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&lt;iostream&gt;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namespace std;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void function1()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 </a:t>
            </a:r>
            <a:r>
              <a:rPr lang="en-US" dirty="0" err="1"/>
              <a:t>ptr</a:t>
            </a:r>
            <a:r>
              <a:rPr lang="en-US" dirty="0"/>
              <a:t> = new int(5); // Stack-dynamic allocation on the heap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cout</a:t>
            </a:r>
            <a:r>
              <a:rPr lang="en-US" dirty="0"/>
              <a:t> &lt;&lt; "Value at </a:t>
            </a:r>
            <a:r>
              <a:rPr lang="en-US" dirty="0" err="1"/>
              <a:t>ptr</a:t>
            </a:r>
            <a:r>
              <a:rPr lang="en-US" dirty="0"/>
              <a:t>: " &lt;&lt; *</a:t>
            </a:r>
            <a:r>
              <a:rPr lang="en-US" dirty="0" err="1"/>
              <a:t>ptr</a:t>
            </a:r>
            <a:r>
              <a:rPr lang="en-US" dirty="0"/>
              <a:t> &lt;&lt; </a:t>
            </a:r>
            <a:r>
              <a:rPr lang="en-US" dirty="0" err="1"/>
              <a:t>endl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delete </a:t>
            </a:r>
            <a:r>
              <a:rPr lang="en-US" dirty="0" err="1"/>
              <a:t>ptr</a:t>
            </a:r>
            <a:r>
              <a:rPr lang="en-US" dirty="0"/>
              <a:t>; // Explicitly deallocate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 main()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function1();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return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`new int(5)` allocates an integer on the heap and returns a pointer to it. The memory is explicitly deallocated using `delete </a:t>
            </a:r>
            <a:r>
              <a:rPr lang="en-US" dirty="0" err="1"/>
              <a:t>ptr</a:t>
            </a:r>
            <a:r>
              <a:rPr lang="en-US" dirty="0"/>
              <a:t>` when no longer needed. This approach provides flexibility but requires careful management of allocated memory to avoid memory leaks or access violations.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11</a:t>
            </a:fld>
            <a:endParaRPr lang="en-AU"/>
          </a:p>
        </p:txBody>
      </p:sp>
    </p:spTree>
    <p:extLst>
      <p:ext uri="{BB962C8B-B14F-4D97-AF65-F5344CB8AC3E}">
        <p14:creationId xmlns:p14="http://schemas.microsoft.com/office/powerpoint/2010/main" val="612754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Object-oriented programming (OOP) is a programming paradigm that organizes software design around objects, which are instances of classes. OOP is based on the concept of encapsulation, where data and methods that operate on that data are combined into a single unit called an object. This allows for code reuse, modularity, and flexibility in software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Functional programming, on the other hand, is a programming paradigm that emphasizes the evaluation of expressions and the avoidance of changing-state and mutable data. Functional programming languages are based on the concept of pure functions, which take inputs and produce outputs without modifying any external state or variables. This allows for parallelism, referential transparency, and modularity in software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Procedural programming is a programming paradigm that emphasizes the use of procedures or functions to perform specific tasks. Procedural programming languages are based on the concept of sequential execution of statements, where each statement performs a specific task and produces output. This allows for code reuse, modularity, and flexibility in software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comparison to functional programming, object-oriented programming is more flexible and allows for better code reuse. Objects can be created from classes, which provide a blueprint for creating objects with similar properties and methods. This makes it easier to create new objects based on existing ones, as well as to modify existing objects without affecting other parts of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comparison to procedural programming, object-oriented programming is more modular and allows for better code reuse. Objects can be created from classes, which provide a blueprint for creating objects with similar properties and methods. This makes it easier to create new objects based on existing ones, as well as to modify existing objects without affecting other parts of the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object-oriented programming also has some drawbacks, such as increased complexity and reduced performance compared to functional programming. Object-oriented programming requires more memory and processing power than functional programming, as it involves creating objects and managing their relationships. Additionally, object-oriented programming can be less flexible than functional programming in certain situations, as it is based on the concept of encapsulation, which can limit code reuse and modularity.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object-oriented programming is a powerful programming paradigm that allows for better code reuse, modularity, and flexibility in software development. However, it also has some drawbacks compared to functional programming, such as increased complexity and reduced performance.</a:t>
            </a:r>
            <a:br>
              <a:rPr lang="en-US" dirty="0"/>
            </a:br>
            <a:br>
              <a:rPr lang="en-US" dirty="0"/>
            </a:br>
            <a:r>
              <a:rPr lang="en-US" dirty="0"/>
              <a:t>Object orientation is a programming paradigm that focuses on objects, which can contain data (in the form of fields or attributes) and code (in the form of methods). It emphasizes encapsulation, inheritance, and polymorphism. Functional programming, on the other hand, emphasizes pure functions, immutability, and avoiding side effects to achieve predictable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compare these paradigms with some example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Scheme Function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(define (square x) (* x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(square 5) ; This will return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Scheme function, square takes a single argument x and returns its square. The function is pure because it does not have side effects and the output depends only on its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Fortran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Fortran (</a:t>
            </a:r>
            <a:r>
              <a:rPr lang="en-US" dirty="0" err="1"/>
              <a:t>FORmula</a:t>
            </a:r>
            <a:r>
              <a:rPr lang="en-US" dirty="0"/>
              <a:t> </a:t>
            </a:r>
            <a:r>
              <a:rPr lang="en-US" dirty="0" err="1"/>
              <a:t>TRANslator</a:t>
            </a:r>
            <a:r>
              <a:rPr lang="en-US" dirty="0"/>
              <a:t>) is an older imperative programming language. Here's a simple example of calculating the sum of two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 </a:t>
            </a:r>
            <a:r>
              <a:rPr lang="en-US" dirty="0" err="1"/>
              <a:t>SumExample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INTEGER :: a, b,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result = a +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PRINT *, 'The sum is:',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 PROGRAM </a:t>
            </a:r>
            <a:r>
              <a:rPr lang="en-US" dirty="0" err="1"/>
              <a:t>SumExample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Fortran program defines two variables a and b, assigns them values, calculates their sum, and prints the result. It uses imperative statements to manipulate state.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is a hybrid language that supports both procedural and object-oriented programming. Here's an example of a simple class in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&lt;iostream&gt;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namespace std;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a:t>
            </a:r>
            <a:r>
              <a:rPr lang="en-US" dirty="0" err="1"/>
              <a:t>MathOperations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 square(int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return x *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 main()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MathOperations</a:t>
            </a:r>
            <a:r>
              <a:rPr lang="en-US" dirty="0"/>
              <a:t> obj;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cout</a:t>
            </a:r>
            <a:r>
              <a:rPr lang="en-US" dirty="0"/>
              <a:t> &lt;&lt; "The square of 5 is: " &lt;&lt; </a:t>
            </a:r>
            <a:r>
              <a:rPr lang="en-US" dirty="0" err="1"/>
              <a:t>obj.square</a:t>
            </a:r>
            <a:r>
              <a:rPr lang="en-US" dirty="0"/>
              <a:t>(5) &lt;&lt; </a:t>
            </a:r>
            <a:r>
              <a:rPr lang="en-US" dirty="0" err="1"/>
              <a:t>endl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return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 example, the </a:t>
            </a:r>
            <a:r>
              <a:rPr lang="en-US" dirty="0" err="1"/>
              <a:t>MathOperations</a:t>
            </a:r>
            <a:r>
              <a:rPr lang="en-US" dirty="0"/>
              <a:t> class has a method square that takes an integer and returns its square. The main function creates an instance of </a:t>
            </a:r>
            <a:r>
              <a:rPr lang="en-US" dirty="0" err="1"/>
              <a:t>MathOperations</a:t>
            </a:r>
            <a:r>
              <a:rPr lang="en-US" dirty="0"/>
              <a:t> and calls the square method on it. This demonstrates object-oriented programming with methods acting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Functional Programming: Focuses on pure functions, immutability, and avoiding side effects. Example code is in Scheme.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Procedural Programming (Imperative): Uses imperative statements to manipulate state. Example code is in Fortran.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Object-Oriented Programming: Emphasizes objects, encapsulation, inheritance, and polymorphism. Example code is in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paradigm has its strengths and is suited for different types of applications. Functional programming is great for concurrent or distributed systems where predictable behavior is crucial, while object orientation is excellent for modeling real-world entities and their interactions. Procedural programming can be straightforward for simple tasks but may become unwieldy with complexity.</a:t>
            </a:r>
            <a:br>
              <a:rPr lang="en-US" dirty="0"/>
            </a:br>
            <a:br>
              <a:rPr lang="en-US" dirty="0"/>
            </a:br>
            <a:br>
              <a:rPr lang="en-US" dirty="0"/>
            </a:br>
            <a:br>
              <a:rPr lang="en-US" dirty="0"/>
            </a:br>
            <a:br>
              <a:rPr lang="en-US" dirty="0"/>
            </a:b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12</a:t>
            </a:fld>
            <a:endParaRPr lang="en-AU"/>
          </a:p>
        </p:txBody>
      </p:sp>
    </p:spTree>
    <p:extLst>
      <p:ext uri="{BB962C8B-B14F-4D97-AF65-F5344CB8AC3E}">
        <p14:creationId xmlns:p14="http://schemas.microsoft.com/office/powerpoint/2010/main" val="2865552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Ruby and C++ are two popular programming languages that offer unique constructs to help developers write more efficient and expressive code. In this answer, we'll explore the concepts of </a:t>
            </a:r>
            <a:r>
              <a:rPr lang="en-US" dirty="0" err="1"/>
              <a:t>mixins</a:t>
            </a:r>
            <a:r>
              <a:rPr lang="en-US" dirty="0"/>
              <a:t> and templates in Ruby and C++, respectively, and compare their similarities and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Mixins</a:t>
            </a:r>
            <a:r>
              <a:rPr lang="en-US" dirty="0"/>
              <a:t> in Ruby: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Ruby, a </a:t>
            </a:r>
            <a:r>
              <a:rPr lang="en-US" dirty="0" err="1"/>
              <a:t>mixin</a:t>
            </a:r>
            <a:r>
              <a:rPr lang="en-US" dirty="0"/>
              <a:t> is a module that contains methods that can be included in other classes to provide additional functionality. </a:t>
            </a:r>
            <a:r>
              <a:rPr lang="en-US" dirty="0" err="1"/>
              <a:t>Mixins</a:t>
            </a:r>
            <a:r>
              <a:rPr lang="en-US" dirty="0"/>
              <a:t> are often used to add common behavior or functionality to multiple classes without having to duplicate code. For example, if you have several classes that need to perform the same validation checks, you could create a </a:t>
            </a:r>
            <a:r>
              <a:rPr lang="en-US" dirty="0" err="1"/>
              <a:t>mixin</a:t>
            </a:r>
            <a:r>
              <a:rPr lang="en-US" dirty="0"/>
              <a:t> with those validation methods and include it in each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use a </a:t>
            </a:r>
            <a:r>
              <a:rPr lang="en-US" dirty="0" err="1"/>
              <a:t>mixin</a:t>
            </a:r>
            <a:r>
              <a:rPr lang="en-US" dirty="0"/>
              <a:t> in Ruby, you can simply include the module in your class definition: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a:t>
            </a:r>
            <a:r>
              <a:rPr lang="en-US" dirty="0" err="1"/>
              <a:t>MyClass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include </a:t>
            </a:r>
            <a:r>
              <a:rPr lang="en-US" dirty="0" err="1"/>
              <a:t>MyMixin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will add all of the methods defined in `</a:t>
            </a:r>
            <a:r>
              <a:rPr lang="en-US" dirty="0" err="1"/>
              <a:t>MyMixin</a:t>
            </a:r>
            <a:r>
              <a:rPr lang="en-US" dirty="0"/>
              <a:t>` to `</a:t>
            </a:r>
            <a:r>
              <a:rPr lang="en-US" dirty="0" err="1"/>
              <a:t>MyClass</a:t>
            </a:r>
            <a:r>
              <a:rPr lang="en-US" dirty="0"/>
              <a:t>`. You can also use the `prepend` method to include a </a:t>
            </a:r>
            <a:r>
              <a:rPr lang="en-US" dirty="0" err="1"/>
              <a:t>mixin</a:t>
            </a:r>
            <a:r>
              <a:rPr lang="en-US" dirty="0"/>
              <a:t> before any other code in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a:t>
            </a:r>
            <a:r>
              <a:rPr lang="en-US" dirty="0" err="1"/>
              <a:t>MyClass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prepend </a:t>
            </a:r>
            <a:r>
              <a:rPr lang="en-US" dirty="0" err="1"/>
              <a:t>MyMixin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will allow you to override any methods defined in `</a:t>
            </a:r>
            <a:r>
              <a:rPr lang="en-US" dirty="0" err="1"/>
              <a:t>MyClass</a:t>
            </a:r>
            <a:r>
              <a:rPr lang="en-US" dirty="0"/>
              <a:t>` with those from `</a:t>
            </a:r>
            <a:r>
              <a:rPr lang="en-US" dirty="0" err="1"/>
              <a:t>MyMixin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Templates in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 templates are a mechanism for creating generic code that can be used with multiple data types. Templates allow you to define a set of functions or classes that can be instantiated with different data types, without having to write separate implementations for each type. This makes it easier to write reusable code that can be used in many different contexts.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use templates in C++, you need to define the template parameters and then instantiate the template with a specific set of arguments.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template &lt;</a:t>
            </a:r>
            <a:r>
              <a:rPr lang="en-US" dirty="0" err="1"/>
              <a:t>typename</a:t>
            </a:r>
            <a:r>
              <a:rPr lang="en-US" dirty="0"/>
              <a:t> 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void </a:t>
            </a:r>
            <a:r>
              <a:rPr lang="en-US" dirty="0" err="1"/>
              <a:t>myFunction</a:t>
            </a:r>
            <a:r>
              <a:rPr lang="en-US" dirty="0"/>
              <a:t>(T </a:t>
            </a:r>
            <a:r>
              <a:rPr lang="en-US" dirty="0" err="1"/>
              <a:t>arg</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 do something with </a:t>
            </a:r>
            <a:r>
              <a:rPr lang="en-US" dirty="0" err="1"/>
              <a:t>arg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defines a function `</a:t>
            </a:r>
            <a:r>
              <a:rPr lang="en-US" dirty="0" err="1"/>
              <a:t>myFunction</a:t>
            </a:r>
            <a:r>
              <a:rPr lang="en-US" dirty="0"/>
              <a:t>` that can be used with any type `T`. To use this function, you would instantiate the template with a specific type,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 x =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myFunction</a:t>
            </a:r>
            <a:r>
              <a:rPr lang="en-US" dirty="0"/>
              <a:t>(x);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will create an instance of the `</a:t>
            </a:r>
            <a:r>
              <a:rPr lang="en-US" dirty="0" err="1"/>
              <a:t>myFunction</a:t>
            </a:r>
            <a:r>
              <a:rPr lang="en-US" dirty="0"/>
              <a:t>` template with the argument `x`, which is of type `int`. You can also use templates to define classes and other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Comparing </a:t>
            </a:r>
            <a:r>
              <a:rPr lang="en-US" dirty="0" err="1"/>
              <a:t>Mixins</a:t>
            </a:r>
            <a:r>
              <a:rPr lang="en-US" dirty="0"/>
              <a:t> and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a:t>
            </a:r>
            <a:r>
              <a:rPr lang="en-US" dirty="0" err="1"/>
              <a:t>mixins</a:t>
            </a:r>
            <a:r>
              <a:rPr lang="en-US" dirty="0"/>
              <a:t> and templates are both powerful tools for reusing code, they serve different purposes and have different syntaxes. </a:t>
            </a:r>
            <a:r>
              <a:rPr lang="en-US" dirty="0" err="1"/>
              <a:t>Mixins</a:t>
            </a:r>
            <a:r>
              <a:rPr lang="en-US" dirty="0"/>
              <a:t> are used to add functionality to existing classes, while templates are used to create generic code that can be instantiated with multiple data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key difference between </a:t>
            </a:r>
            <a:r>
              <a:rPr lang="en-US" dirty="0" err="1"/>
              <a:t>mixins</a:t>
            </a:r>
            <a:r>
              <a:rPr lang="en-US" dirty="0"/>
              <a:t> and templates is the level of control you have over the code that is generated. With </a:t>
            </a:r>
            <a:r>
              <a:rPr lang="en-US" dirty="0" err="1"/>
              <a:t>mixins</a:t>
            </a:r>
            <a:r>
              <a:rPr lang="en-US" dirty="0"/>
              <a:t>, you have full control over the code that is included in your class, while with templates, the code that is generated is determined by the template parameters. This means that templates can be more flexible and powerful than </a:t>
            </a:r>
            <a:r>
              <a:rPr lang="en-US" dirty="0" err="1"/>
              <a:t>mixins</a:t>
            </a:r>
            <a:r>
              <a:rPr lang="en-US" dirty="0"/>
              <a:t>, but they also require more careful planning and management to avoid conflicts and errors.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key difference is the syntax used to include </a:t>
            </a:r>
            <a:r>
              <a:rPr lang="en-US" dirty="0" err="1"/>
              <a:t>mixins</a:t>
            </a:r>
            <a:r>
              <a:rPr lang="en-US" dirty="0"/>
              <a:t> and templates in your code. </a:t>
            </a:r>
            <a:r>
              <a:rPr lang="en-US" dirty="0" err="1"/>
              <a:t>Mixins</a:t>
            </a:r>
            <a:r>
              <a:rPr lang="en-US" dirty="0"/>
              <a:t> are included using the `include` or `prepend` methods, while templates are instantiated using angle brackets (`&lt; &gt;`) and a set of arguments. This makes templates more concise and easier to read than </a:t>
            </a:r>
            <a:r>
              <a:rPr lang="en-US" dirty="0" err="1"/>
              <a:t>mixins</a:t>
            </a:r>
            <a:r>
              <a:rPr lang="en-US" dirty="0"/>
              <a:t>, but it also requires more careful planning and management to avoid conflicts and errors.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Conclusion: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a:t>
            </a:r>
            <a:r>
              <a:rPr lang="en-US" dirty="0" err="1"/>
              <a:t>mixins</a:t>
            </a:r>
            <a:r>
              <a:rPr lang="en-US" dirty="0"/>
              <a:t> and templates are both powerful tools for reusing code in Ruby and C++. While they serve different purposes and have different syntaxes, they can be used together to create more flexible and efficient code. By understanding the differences between </a:t>
            </a:r>
            <a:r>
              <a:rPr lang="en-US" dirty="0" err="1"/>
              <a:t>mixins</a:t>
            </a:r>
            <a:r>
              <a:rPr lang="en-US" dirty="0"/>
              <a:t> and templates, you can choose the right tool for the job and write more concise, expressive, and maintainable code.</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13</a:t>
            </a:fld>
            <a:endParaRPr lang="en-AU"/>
          </a:p>
        </p:txBody>
      </p:sp>
    </p:spTree>
    <p:extLst>
      <p:ext uri="{BB962C8B-B14F-4D97-AF65-F5344CB8AC3E}">
        <p14:creationId xmlns:p14="http://schemas.microsoft.com/office/powerpoint/2010/main" val="1256351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https://github.com/david3xu/progLang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14</a:t>
            </a:fld>
            <a:endParaRPr lang="en-AU"/>
          </a:p>
        </p:txBody>
      </p:sp>
    </p:spTree>
    <p:extLst>
      <p:ext uri="{BB962C8B-B14F-4D97-AF65-F5344CB8AC3E}">
        <p14:creationId xmlns:p14="http://schemas.microsoft.com/office/powerpoint/2010/main" val="926952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https://github.com/david3xu/progLang</a:t>
            </a:r>
          </a:p>
          <a:p>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2</a:t>
            </a:fld>
            <a:endParaRPr lang="en-AU"/>
          </a:p>
        </p:txBody>
      </p:sp>
    </p:spTree>
    <p:extLst>
      <p:ext uri="{BB962C8B-B14F-4D97-AF65-F5344CB8AC3E}">
        <p14:creationId xmlns:p14="http://schemas.microsoft.com/office/powerpoint/2010/main" val="331925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Dynamic or late binding is a term used to describe the ability of an object's method to be resolved at runtime rather than compile time. In other words, it allows you to call a method on an object without knowing its exact type until runtime. This is in contrast to early binding, where the type of an object is determined at compile time and the appropriate method is called based on that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 dynamic or late binding can be achieved through the use of virtual functions. A virtual function is a member function that is declared with the `virtual` keyword and can be overridden by derived classes. When you call a virtual function, the actual implementation to be used is determined at runtime based on the type of the object on which the function is being called.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Animal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virtual void </a:t>
            </a:r>
            <a:r>
              <a:rPr lang="en-US" dirty="0" err="1"/>
              <a:t>makeSound</a:t>
            </a:r>
            <a:r>
              <a:rPr lang="en-US" dirty="0"/>
              <a:t>()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Dog : public Animal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void </a:t>
            </a:r>
            <a:r>
              <a:rPr lang="en-US" dirty="0" err="1"/>
              <a:t>makeSound</a:t>
            </a:r>
            <a:r>
              <a:rPr lang="en-US" dirty="0"/>
              <a:t>() override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cout</a:t>
            </a:r>
            <a:r>
              <a:rPr lang="en-US" dirty="0"/>
              <a:t> &lt;&lt; "Woof!" &lt;&lt; </a:t>
            </a:r>
            <a:r>
              <a:rPr lang="en-US" dirty="0" err="1"/>
              <a:t>endl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 main()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Animal* animal = new Dog();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animal-&gt;</a:t>
            </a:r>
            <a:r>
              <a:rPr lang="en-US" dirty="0" err="1"/>
              <a:t>makeSound</a:t>
            </a:r>
            <a:r>
              <a:rPr lang="en-US" dirty="0"/>
              <a:t>(); // Output: Woof!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return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the `Animal` class has a virtual function called `</a:t>
            </a:r>
            <a:r>
              <a:rPr lang="en-US" dirty="0" err="1"/>
              <a:t>makeSound</a:t>
            </a:r>
            <a:r>
              <a:rPr lang="en-US" dirty="0"/>
              <a:t>`, which is overridden by the `Dog` class. When we call `animal-&gt;</a:t>
            </a:r>
            <a:r>
              <a:rPr lang="en-US" dirty="0" err="1"/>
              <a:t>makeSound</a:t>
            </a:r>
            <a:r>
              <a:rPr lang="en-US" dirty="0"/>
              <a:t>()`, the actual implementation to be used is determined at runtime based on the type of the object pointed to by `animal`. Since `animal` points to an instance of the `Dog` class, the `Dog::</a:t>
            </a:r>
            <a:r>
              <a:rPr lang="en-US" dirty="0" err="1"/>
              <a:t>makeSound</a:t>
            </a:r>
            <a:r>
              <a:rPr lang="en-US" dirty="0"/>
              <a:t>()` function will be called and output "Woof!"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Dynamic or late binding can be useful in situations where you want to allow different types of objects to have different behaviors based on their runtime type. However, it can also lead to slower performance and more complex code, so it's important to use it judiciously and only when necessary.</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3</a:t>
            </a:fld>
            <a:endParaRPr lang="en-AU"/>
          </a:p>
        </p:txBody>
      </p:sp>
    </p:spTree>
    <p:extLst>
      <p:ext uri="{BB962C8B-B14F-4D97-AF65-F5344CB8AC3E}">
        <p14:creationId xmlns:p14="http://schemas.microsoft.com/office/powerpoint/2010/main" val="416390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Polymorphism is a programming concept that refers to the ability of an object or class to take on multiple forms. In C++, polymorphism can be achieved through several mechanisms, including function overloading, function overriding, and operator overloading.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Function overloading allows you to create multiple functions with the same name but different parameters. This is useful when you want to perform the same action but with different inputs.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void print(int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cout</a:t>
            </a:r>
            <a:r>
              <a:rPr lang="en-US" dirty="0"/>
              <a:t> &lt;&lt; "Integer: " &lt;&lt; x &lt;&lt; </a:t>
            </a:r>
            <a:r>
              <a:rPr lang="en-US" dirty="0" err="1"/>
              <a:t>endl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void print(string 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cout</a:t>
            </a:r>
            <a:r>
              <a:rPr lang="en-US" dirty="0"/>
              <a:t> &lt;&lt; "String: " &lt;&lt; s &lt;&lt; </a:t>
            </a:r>
            <a:r>
              <a:rPr lang="en-US" dirty="0" err="1"/>
              <a:t>endl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code, we have two functions with the same name `print`, but they take different parameters. When you call `print` with an integer argument, it will print the integer value. When you call it with a string argument, it will print the string value. This is an example of function overloading in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Function overriding allows you to create a derived class that redefines a virtual function from its base class. This is useful when you want to change the behavior of a parent class without modifying its source code.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Animal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virtual void </a:t>
            </a:r>
            <a:r>
              <a:rPr lang="en-US" dirty="0" err="1"/>
              <a:t>makeSound</a:t>
            </a:r>
            <a:r>
              <a:rPr lang="en-US" dirty="0"/>
              <a:t>() =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Dog : public Animal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void </a:t>
            </a:r>
            <a:r>
              <a:rPr lang="en-US" dirty="0" err="1"/>
              <a:t>makeSound</a:t>
            </a:r>
            <a:r>
              <a:rPr lang="en-US" dirty="0"/>
              <a:t>() override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cout</a:t>
            </a:r>
            <a:r>
              <a:rPr lang="en-US" dirty="0"/>
              <a:t> &lt;&lt; "Woof!" &lt;&lt; </a:t>
            </a:r>
            <a:r>
              <a:rPr lang="en-US" dirty="0" err="1"/>
              <a:t>endl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code, we have a base class `Animal` with a virtual function `</a:t>
            </a:r>
            <a:r>
              <a:rPr lang="en-US" dirty="0" err="1"/>
              <a:t>makeSound</a:t>
            </a:r>
            <a:r>
              <a:rPr lang="en-US" dirty="0"/>
              <a:t>`. We also have a derived class `Dog` that redefines the `</a:t>
            </a:r>
            <a:r>
              <a:rPr lang="en-US" dirty="0" err="1"/>
              <a:t>makeSound</a:t>
            </a:r>
            <a:r>
              <a:rPr lang="en-US" dirty="0"/>
              <a:t>` function. When you create an instance of the `Dog` class and call its `</a:t>
            </a:r>
            <a:r>
              <a:rPr lang="en-US" dirty="0" err="1"/>
              <a:t>makeSound</a:t>
            </a:r>
            <a:r>
              <a:rPr lang="en-US" dirty="0"/>
              <a:t>` function, it will print "Woof!" instead of the default behavior defined in the base class. This is an example of function overriding in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Operator overloading allows you to redefine the behavior of operators such as +, -, *, /, etc. for your own classes. This is useful when you want to perform custom operations on your objects. 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 Vector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Vector(int x, int y) : x(x), y(y)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Vector operator+(Vector 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return Vector(x + </a:t>
            </a:r>
            <a:r>
              <a:rPr lang="en-US" dirty="0" err="1"/>
              <a:t>other.x</a:t>
            </a:r>
            <a:r>
              <a:rPr lang="en-US" dirty="0"/>
              <a:t>, y + </a:t>
            </a:r>
            <a:r>
              <a:rPr lang="en-US" dirty="0" err="1"/>
              <a:t>other.y</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code, we have a class `Vector` that has two integer members `x` and `y`. We also have an overloaded `operator+` function that takes another `Vector` object as its argument and returns a new `Vector` object with the sum of the two vectors. This is an example of operator overloading in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polymorphism in C++ allows you to create objects or classes that can take on multiple forms based on their type or behavior. It can be achieved through function overloading, function overriding, and operator overloading.</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4</a:t>
            </a:fld>
            <a:endParaRPr lang="en-AU"/>
          </a:p>
        </p:txBody>
      </p:sp>
    </p:spTree>
    <p:extLst>
      <p:ext uri="{BB962C8B-B14F-4D97-AF65-F5344CB8AC3E}">
        <p14:creationId xmlns:p14="http://schemas.microsoft.com/office/powerpoint/2010/main" val="115633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Inheritance is a programming concept that allows one class to inherit properties and methods from another class. This means that the derived class (child class) has all the members of the base class (parent class), plus any additional members it defines. Inheritance is a powerful tool for code reuse, as it allows you to create a new class based on an existing class without having to redefine everything from scratch.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 inheritance allows you to do several things: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Code reuse: By inheriting from a base class, you can use the code that has already been written and avoid having to rewrite it in your derived class. This can save time and reduce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Extend functionality: Inherited classes can add new members or override existing ones to extend their functionality.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Create hierarchies: Inheritance allows you to create a hierarchy of classes, where each class inherits from its parent class. This creates a tree-like structure that can be used to represent real-world objects and their relationships.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Polymorphism: Inherited classes can also use polymorphism, which means they can take on multiple forms based on their type or behavior. This allows for more flexibility in your code and makes it easier to write generic functions that can work with different types of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inheritance is a fundamental concept in object-oriented programming (OOP) and is used extensively in many programming languages, including C++, Java, Python, and Ruby. It is an important tool for creating reusable code, extending functionality, and organizing complex systems.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5</a:t>
            </a:fld>
            <a:endParaRPr lang="en-AU"/>
          </a:p>
        </p:txBody>
      </p:sp>
    </p:spTree>
    <p:extLst>
      <p:ext uri="{BB962C8B-B14F-4D97-AF65-F5344CB8AC3E}">
        <p14:creationId xmlns:p14="http://schemas.microsoft.com/office/powerpoint/2010/main" val="86988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 a class is a user-defined data type that defines a set of variables and functions that operate on those variables. An object is an instance of a class, which means it is a specific entity that has its own copy of the variables and functions defined in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consider a class called "Car" that represents a car with attributes like make, model, and color. Each object of the Car class would have its own unique values for these attributes, such as "Toyota", "Camry", and "Red". The class defines the variables and functions that operate on those variables, such as methods to start the engine or change the oil.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a class is a blueprint or template for creating objects, while an object is a specific instance of a class with its own unique attributes and behaviors.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6</a:t>
            </a:fld>
            <a:endParaRPr lang="en-AU"/>
          </a:p>
        </p:txBody>
      </p:sp>
    </p:spTree>
    <p:extLst>
      <p:ext uri="{BB962C8B-B14F-4D97-AF65-F5344CB8AC3E}">
        <p14:creationId xmlns:p14="http://schemas.microsoft.com/office/powerpoint/2010/main" val="23129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Encapsulation is a technique used in object-oriented programming (OOP) to hide the implementation details of an object from the outside world. It involves bundling data and methods that operate on that data within a single unit called a class, which forms the basis for creating objects. By encapsulating data and methods together, we can control access to them and ensure that they are used in a consistent manner throughout our codebase.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Encapsulation is useful because it helps us create more modular and maintainable code. It allows us to change the implementation details of an object without affecting the rest of the program, which makes it easier to debug and update our code over time. Additionally, encapsulation helps us create objects that are self-contained and easy to understand, as all the information about an object is contained within its class definition.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 we can use access modifiers like `public`, `private`, and `protected` to control which parts of a class are accessible from outside the class. For example, we might make a variable or method `private` if we don't want it to be accessed directly by other classes. This helps us create more organized and secure code, as we can ensure that certain parts of our program are only accessible in specific 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encapsulation is an important concept in OOP that helps us create more modular, maintainable, and secure code. By bundling data and methods together within a class, we can control access to them and ensure consistent usage throughout our codebase.</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7</a:t>
            </a:fld>
            <a:endParaRPr lang="en-AU"/>
          </a:p>
        </p:txBody>
      </p:sp>
    </p:spTree>
    <p:extLst>
      <p:ext uri="{BB962C8B-B14F-4D97-AF65-F5344CB8AC3E}">
        <p14:creationId xmlns:p14="http://schemas.microsoft.com/office/powerpoint/2010/main" val="693529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Encapsulation is not useful because it can lead to a lack of flexibility and maintainability in software development. By bundling data and methods together within a class, we may limit the ability to change or modify those elements without affecting other parts of the program. This can make it more difficult to update or debug our code over time. Additionally, encapsulation can lead to inflexible and rigid design patterns that are not easily adaptable to changing requirements or new 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contrast, a more flexible and modular approach to software development may involve breaking down complex systems into smaller, independent components that can be reused and combined in different ways. This can make it easier to update or modify our codebase over time, as well as improve the overall maintainability and scalability of our software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while encapsulation is a useful technique for controlling access to data and methods within a class, it may not be the best approach for all situations. It's important to carefully consider the trade-offs between flexibility, maintainability, and other factors when deciding whether or not to use encapsulation in software development.</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8</a:t>
            </a:fld>
            <a:endParaRPr lang="en-AU"/>
          </a:p>
        </p:txBody>
      </p:sp>
    </p:spTree>
    <p:extLst>
      <p:ext uri="{BB962C8B-B14F-4D97-AF65-F5344CB8AC3E}">
        <p14:creationId xmlns:p14="http://schemas.microsoft.com/office/powerpoint/2010/main" val="113748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issues with multiple inheritance in C++ include: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**Diamond problem**: When two classes inherit from a common base class, they may both have a method with the same name but different implementations. This can create confusion and make it difficult to predict which implementation will be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**Ambiguity**: If a derived class inherits from multiple base classes that have a method with the same name, it may not be clear which implementation of the method should be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**Inconsistent behavior**: Different base classes may have different implementations of a method, leading to inconsistent behavior when using the derived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**Code bloat**: Inheriting from multiple base classes can result in code bloat, as each class will contain its own implementation of methods that are inherited from other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**Increased complexity**: Multiple inheritance can increase the complexity of a system, making it more difficult to understand and maintain.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**Lack of flexibility**: Inheriting from multiple base classes may limit the flexibility of a derived class, as it may not be able to change or modify certain aspects of its behavior without affecting other parts of the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**Increased coupling**: Multiple inheritance can increase coupling between classes, making it more difficult to change or modify one part of the system without affecting other parts.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**Increased maintenance cost**: Inheriting from multiple base classes can make it more difficult to maintain and update a system over time, as changes may need to be made in multiple places.</a:t>
            </a:r>
            <a:endParaRPr lang="en-AU" dirty="0"/>
          </a:p>
        </p:txBody>
      </p:sp>
      <p:sp>
        <p:nvSpPr>
          <p:cNvPr id="4" name="Slide Number Placeholder 3"/>
          <p:cNvSpPr>
            <a:spLocks noGrp="1"/>
          </p:cNvSpPr>
          <p:nvPr>
            <p:ph type="sldNum" sz="quarter" idx="5"/>
          </p:nvPr>
        </p:nvSpPr>
        <p:spPr/>
        <p:txBody>
          <a:bodyPr/>
          <a:lstStyle/>
          <a:p>
            <a:fld id="{00408CB8-53A8-44F3-9451-039450E51793}" type="slidenum">
              <a:rPr lang="en-AU" smtClean="0"/>
              <a:t>9</a:t>
            </a:fld>
            <a:endParaRPr lang="en-AU"/>
          </a:p>
        </p:txBody>
      </p:sp>
    </p:spTree>
    <p:extLst>
      <p:ext uri="{BB962C8B-B14F-4D97-AF65-F5344CB8AC3E}">
        <p14:creationId xmlns:p14="http://schemas.microsoft.com/office/powerpoint/2010/main" val="469467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7A1E7C9-19B0-43EF-ABF8-F7FB4DC38F49}" type="datetime1">
              <a:rPr lang="en-AU" smtClean="0"/>
              <a:t>9/10/2024</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AU"/>
              <a:t>Object Orientation</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2272474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A63CB1-BCED-4550-9116-FBBC92E8764F}" type="datetime1">
              <a:rPr lang="en-AU" smtClean="0"/>
              <a:t>9/10/2024</a:t>
            </a:fld>
            <a:endParaRPr lang="en-AU"/>
          </a:p>
        </p:txBody>
      </p:sp>
      <p:sp>
        <p:nvSpPr>
          <p:cNvPr id="6" name="Footer Placeholder 5"/>
          <p:cNvSpPr>
            <a:spLocks noGrp="1"/>
          </p:cNvSpPr>
          <p:nvPr>
            <p:ph type="ftr" sz="quarter" idx="11"/>
          </p:nvPr>
        </p:nvSpPr>
        <p:spPr/>
        <p:txBody>
          <a:bodyPr/>
          <a:lstStyle/>
          <a:p>
            <a:r>
              <a:rPr lang="en-AU"/>
              <a:t>Object Orientation</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77184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6C0655-4C87-4B80-A3F1-77F8A0815C3E}" type="datetime1">
              <a:rPr lang="en-AU" smtClean="0"/>
              <a:t>9/10/2024</a:t>
            </a:fld>
            <a:endParaRPr lang="en-AU"/>
          </a:p>
        </p:txBody>
      </p:sp>
      <p:sp>
        <p:nvSpPr>
          <p:cNvPr id="5" name="Footer Placeholder 4"/>
          <p:cNvSpPr>
            <a:spLocks noGrp="1"/>
          </p:cNvSpPr>
          <p:nvPr>
            <p:ph type="ftr" sz="quarter" idx="11"/>
          </p:nvPr>
        </p:nvSpPr>
        <p:spPr/>
        <p:txBody>
          <a:bodyPr/>
          <a:lstStyle/>
          <a:p>
            <a:r>
              <a:rPr lang="en-AU"/>
              <a:t>Object Orientation</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529431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C06F18-B860-4798-9D54-9F608263417D}" type="datetime1">
              <a:rPr lang="en-AU" smtClean="0"/>
              <a:t>9/10/2024</a:t>
            </a:fld>
            <a:endParaRPr lang="en-AU"/>
          </a:p>
        </p:txBody>
      </p:sp>
      <p:sp>
        <p:nvSpPr>
          <p:cNvPr id="5" name="Footer Placeholder 4"/>
          <p:cNvSpPr>
            <a:spLocks noGrp="1"/>
          </p:cNvSpPr>
          <p:nvPr>
            <p:ph type="ftr" sz="quarter" idx="11"/>
          </p:nvPr>
        </p:nvSpPr>
        <p:spPr/>
        <p:txBody>
          <a:bodyPr/>
          <a:lstStyle/>
          <a:p>
            <a:r>
              <a:rPr lang="en-AU"/>
              <a:t>Object Orientation</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79523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AA0EC-321F-4FE7-9F94-348403C96D21}" type="datetime1">
              <a:rPr lang="en-AU" smtClean="0"/>
              <a:t>9/10/2024</a:t>
            </a:fld>
            <a:endParaRPr lang="en-AU"/>
          </a:p>
        </p:txBody>
      </p:sp>
      <p:sp>
        <p:nvSpPr>
          <p:cNvPr id="5" name="Footer Placeholder 4"/>
          <p:cNvSpPr>
            <a:spLocks noGrp="1"/>
          </p:cNvSpPr>
          <p:nvPr>
            <p:ph type="ftr" sz="quarter" idx="11"/>
          </p:nvPr>
        </p:nvSpPr>
        <p:spPr/>
        <p:txBody>
          <a:bodyPr/>
          <a:lstStyle/>
          <a:p>
            <a:r>
              <a:rPr lang="en-AU"/>
              <a:t>Object Orientation</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85271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03F3772-88E6-496B-AA25-C8CE395F403E}" type="datetime1">
              <a:rPr lang="en-AU" smtClean="0"/>
              <a:t>9/10/2024</a:t>
            </a:fld>
            <a:endParaRPr lang="en-AU"/>
          </a:p>
        </p:txBody>
      </p:sp>
      <p:sp>
        <p:nvSpPr>
          <p:cNvPr id="8" name="Footer Placeholder 7"/>
          <p:cNvSpPr>
            <a:spLocks noGrp="1"/>
          </p:cNvSpPr>
          <p:nvPr>
            <p:ph type="ftr" sz="quarter" idx="11"/>
          </p:nvPr>
        </p:nvSpPr>
        <p:spPr/>
        <p:txBody>
          <a:bodyPr/>
          <a:lstStyle/>
          <a:p>
            <a:r>
              <a:rPr lang="en-AU"/>
              <a:t>Object Orientation</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589949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37D52A-7844-48B7-8C9E-FE8D6C9DDDFA}" type="datetime1">
              <a:rPr lang="en-AU" smtClean="0"/>
              <a:t>9/10/2024</a:t>
            </a:fld>
            <a:endParaRPr lang="en-AU"/>
          </a:p>
        </p:txBody>
      </p:sp>
      <p:sp>
        <p:nvSpPr>
          <p:cNvPr id="8" name="Footer Placeholder 7"/>
          <p:cNvSpPr>
            <a:spLocks noGrp="1"/>
          </p:cNvSpPr>
          <p:nvPr>
            <p:ph type="ftr" sz="quarter" idx="11"/>
          </p:nvPr>
        </p:nvSpPr>
        <p:spPr>
          <a:xfrm>
            <a:off x="561111" y="6391838"/>
            <a:ext cx="3644282" cy="304801"/>
          </a:xfrm>
        </p:spPr>
        <p:txBody>
          <a:bodyPr/>
          <a:lstStyle/>
          <a:p>
            <a:r>
              <a:rPr lang="en-AU"/>
              <a:t>Object Orientation</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8101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C6B4879-CA7C-4D3D-BAF3-3BD24AA53FD2}" type="datetime1">
              <a:rPr lang="en-AU" smtClean="0"/>
              <a:t>9/10/2024</a:t>
            </a:fld>
            <a:endParaRPr lang="en-AU"/>
          </a:p>
        </p:txBody>
      </p:sp>
      <p:sp>
        <p:nvSpPr>
          <p:cNvPr id="5" name="Footer Placeholder 4"/>
          <p:cNvSpPr>
            <a:spLocks noGrp="1"/>
          </p:cNvSpPr>
          <p:nvPr>
            <p:ph type="ftr" sz="quarter" idx="11"/>
          </p:nvPr>
        </p:nvSpPr>
        <p:spPr/>
        <p:txBody>
          <a:bodyPr/>
          <a:lstStyle/>
          <a:p>
            <a:r>
              <a:rPr lang="en-AU"/>
              <a:t>Object Orientation</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17193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1FE6280-1BED-4DDD-8FEB-70869BF5E114}" type="datetime1">
              <a:rPr lang="en-AU" smtClean="0"/>
              <a:t>9/10/2024</a:t>
            </a:fld>
            <a:endParaRPr lang="en-AU"/>
          </a:p>
        </p:txBody>
      </p:sp>
      <p:sp>
        <p:nvSpPr>
          <p:cNvPr id="5" name="Footer Placeholder 4"/>
          <p:cNvSpPr>
            <a:spLocks noGrp="1"/>
          </p:cNvSpPr>
          <p:nvPr>
            <p:ph type="ftr" sz="quarter" idx="11"/>
          </p:nvPr>
        </p:nvSpPr>
        <p:spPr/>
        <p:txBody>
          <a:bodyPr/>
          <a:lstStyle/>
          <a:p>
            <a:r>
              <a:rPr lang="en-AU"/>
              <a:t>Object Orientation</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21568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688CB-2954-43BA-AE0A-2B70283F552D}" type="datetime1">
              <a:rPr lang="en-AU" smtClean="0"/>
              <a:t>9/10/2024</a:t>
            </a:fld>
            <a:endParaRPr lang="en-AU"/>
          </a:p>
        </p:txBody>
      </p:sp>
      <p:sp>
        <p:nvSpPr>
          <p:cNvPr id="5" name="Footer Placeholder 4"/>
          <p:cNvSpPr>
            <a:spLocks noGrp="1"/>
          </p:cNvSpPr>
          <p:nvPr>
            <p:ph type="ftr" sz="quarter" idx="11"/>
          </p:nvPr>
        </p:nvSpPr>
        <p:spPr/>
        <p:txBody>
          <a:bodyPr/>
          <a:lstStyle/>
          <a:p>
            <a:r>
              <a:rPr lang="en-AU"/>
              <a:t>Object Orientation</a:t>
            </a:r>
          </a:p>
        </p:txBody>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4544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40420C-EBD4-4644-B94B-231AC015D4F5}" type="datetime1">
              <a:rPr lang="en-AU" smtClean="0"/>
              <a:t>9/10/2024</a:t>
            </a:fld>
            <a:endParaRPr lang="en-AU"/>
          </a:p>
        </p:txBody>
      </p:sp>
      <p:sp>
        <p:nvSpPr>
          <p:cNvPr id="5" name="Footer Placeholder 4"/>
          <p:cNvSpPr>
            <a:spLocks noGrp="1"/>
          </p:cNvSpPr>
          <p:nvPr>
            <p:ph type="ftr" sz="quarter" idx="11"/>
          </p:nvPr>
        </p:nvSpPr>
        <p:spPr/>
        <p:txBody>
          <a:bodyPr/>
          <a:lstStyle/>
          <a:p>
            <a:r>
              <a:rPr lang="en-AU"/>
              <a:t>Object Orientation</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58688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EA2573-AFD7-4313-9DF1-E54305DA59E8}" type="datetime1">
              <a:rPr lang="en-AU" smtClean="0"/>
              <a:t>9/10/2024</a:t>
            </a:fld>
            <a:endParaRPr lang="en-AU"/>
          </a:p>
        </p:txBody>
      </p:sp>
      <p:sp>
        <p:nvSpPr>
          <p:cNvPr id="6" name="Footer Placeholder 5"/>
          <p:cNvSpPr>
            <a:spLocks noGrp="1"/>
          </p:cNvSpPr>
          <p:nvPr>
            <p:ph type="ftr" sz="quarter" idx="11"/>
          </p:nvPr>
        </p:nvSpPr>
        <p:spPr/>
        <p:txBody>
          <a:bodyPr/>
          <a:lstStyle/>
          <a:p>
            <a:r>
              <a:rPr lang="en-AU"/>
              <a:t>Object Orientation</a:t>
            </a:r>
          </a:p>
        </p:txBody>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18142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689E-7636-4E25-8E79-CE2A4E18B30B}" type="datetime1">
              <a:rPr lang="en-AU" smtClean="0"/>
              <a:t>9/10/2024</a:t>
            </a:fld>
            <a:endParaRPr lang="en-AU"/>
          </a:p>
        </p:txBody>
      </p:sp>
      <p:sp>
        <p:nvSpPr>
          <p:cNvPr id="8" name="Footer Placeholder 7"/>
          <p:cNvSpPr>
            <a:spLocks noGrp="1"/>
          </p:cNvSpPr>
          <p:nvPr>
            <p:ph type="ftr" sz="quarter" idx="11"/>
          </p:nvPr>
        </p:nvSpPr>
        <p:spPr/>
        <p:txBody>
          <a:bodyPr/>
          <a:lstStyle/>
          <a:p>
            <a:r>
              <a:rPr lang="en-AU"/>
              <a:t>Object Orientation</a:t>
            </a:r>
          </a:p>
        </p:txBody>
      </p:sp>
      <p:sp>
        <p:nvSpPr>
          <p:cNvPr id="9" name="Slide Number Placeholder 8"/>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32064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AEBDA0-42A4-49E7-87EF-A7A99F76978F}" type="datetime1">
              <a:rPr lang="en-AU" smtClean="0"/>
              <a:t>9/10/2024</a:t>
            </a:fld>
            <a:endParaRPr lang="en-AU"/>
          </a:p>
        </p:txBody>
      </p:sp>
      <p:sp>
        <p:nvSpPr>
          <p:cNvPr id="4" name="Footer Placeholder 3"/>
          <p:cNvSpPr>
            <a:spLocks noGrp="1"/>
          </p:cNvSpPr>
          <p:nvPr>
            <p:ph type="ftr" sz="quarter" idx="11"/>
          </p:nvPr>
        </p:nvSpPr>
        <p:spPr/>
        <p:txBody>
          <a:bodyPr/>
          <a:lstStyle/>
          <a:p>
            <a:r>
              <a:rPr lang="en-AU"/>
              <a:t>Object Orientation</a:t>
            </a:r>
          </a:p>
        </p:txBody>
      </p:sp>
      <p:sp>
        <p:nvSpPr>
          <p:cNvPr id="5" name="Slide Number Placeholder 4"/>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135274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DD9A2-62F2-49CD-B374-B2335DFAF1B8}" type="datetime1">
              <a:rPr lang="en-AU" smtClean="0"/>
              <a:t>9/10/2024</a:t>
            </a:fld>
            <a:endParaRPr lang="en-AU"/>
          </a:p>
        </p:txBody>
      </p:sp>
      <p:sp>
        <p:nvSpPr>
          <p:cNvPr id="3" name="Footer Placeholder 2"/>
          <p:cNvSpPr>
            <a:spLocks noGrp="1"/>
          </p:cNvSpPr>
          <p:nvPr>
            <p:ph type="ftr" sz="quarter" idx="11"/>
          </p:nvPr>
        </p:nvSpPr>
        <p:spPr/>
        <p:txBody>
          <a:bodyPr/>
          <a:lstStyle/>
          <a:p>
            <a:r>
              <a:rPr lang="en-AU"/>
              <a:t>Object Orientation</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31605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E01C0-B22D-4E83-84B7-4AB85BB1FE65}" type="datetime1">
              <a:rPr lang="en-AU" smtClean="0"/>
              <a:t>9/10/2024</a:t>
            </a:fld>
            <a:endParaRPr lang="en-AU"/>
          </a:p>
        </p:txBody>
      </p:sp>
      <p:sp>
        <p:nvSpPr>
          <p:cNvPr id="6" name="Footer Placeholder 5"/>
          <p:cNvSpPr>
            <a:spLocks noGrp="1"/>
          </p:cNvSpPr>
          <p:nvPr>
            <p:ph type="ftr" sz="quarter" idx="11"/>
          </p:nvPr>
        </p:nvSpPr>
        <p:spPr/>
        <p:txBody>
          <a:bodyPr/>
          <a:lstStyle/>
          <a:p>
            <a:r>
              <a:rPr lang="en-AU"/>
              <a:t>Object Orientation</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209159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4F107-60FA-46CE-A003-057364DFAE2B}" type="datetime1">
              <a:rPr lang="en-AU" smtClean="0"/>
              <a:t>9/10/2024</a:t>
            </a:fld>
            <a:endParaRPr lang="en-AU"/>
          </a:p>
        </p:txBody>
      </p:sp>
      <p:sp>
        <p:nvSpPr>
          <p:cNvPr id="6" name="Footer Placeholder 5"/>
          <p:cNvSpPr>
            <a:spLocks noGrp="1"/>
          </p:cNvSpPr>
          <p:nvPr>
            <p:ph type="ftr" sz="quarter" idx="11"/>
          </p:nvPr>
        </p:nvSpPr>
        <p:spPr/>
        <p:txBody>
          <a:bodyPr/>
          <a:lstStyle/>
          <a:p>
            <a:r>
              <a:rPr lang="en-AU"/>
              <a:t>Object Orientation</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C8118C-B0E9-40CC-BD15-62B7C6C50112}" type="slidenum">
              <a:rPr lang="en-AU" smtClean="0"/>
              <a:t>‹#›</a:t>
            </a:fld>
            <a:endParaRPr lang="en-AU"/>
          </a:p>
        </p:txBody>
      </p:sp>
    </p:spTree>
    <p:extLst>
      <p:ext uri="{BB962C8B-B14F-4D97-AF65-F5344CB8AC3E}">
        <p14:creationId xmlns:p14="http://schemas.microsoft.com/office/powerpoint/2010/main" val="365893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0E611E7-AC1C-4754-99DA-4397236A68DB}" type="datetime1">
              <a:rPr lang="en-AU" smtClean="0"/>
              <a:t>9/10/2024</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AU"/>
              <a:t>Object Orientation</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C8118C-B0E9-40CC-BD15-62B7C6C50112}" type="slidenum">
              <a:rPr lang="en-AU" smtClean="0"/>
              <a:t>‹#›</a:t>
            </a:fld>
            <a:endParaRPr lang="en-AU"/>
          </a:p>
        </p:txBody>
      </p:sp>
    </p:spTree>
    <p:extLst>
      <p:ext uri="{BB962C8B-B14F-4D97-AF65-F5344CB8AC3E}">
        <p14:creationId xmlns:p14="http://schemas.microsoft.com/office/powerpoint/2010/main" val="10368173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B0B1EE4-7A3A-D096-4B4C-EE301EBF5081}"/>
              </a:ext>
            </a:extLst>
          </p:cNvPr>
          <p:cNvSpPr>
            <a:spLocks noGrp="1"/>
          </p:cNvSpPr>
          <p:nvPr>
            <p:ph type="ctrTitle"/>
          </p:nvPr>
        </p:nvSpPr>
        <p:spPr>
          <a:xfrm>
            <a:off x="6744929" y="1241266"/>
            <a:ext cx="4798142" cy="3153753"/>
          </a:xfrm>
        </p:spPr>
        <p:txBody>
          <a:bodyPr>
            <a:normAutofit/>
          </a:bodyPr>
          <a:lstStyle/>
          <a:p>
            <a:r>
              <a:rPr lang="en-AU" dirty="0">
                <a:solidFill>
                  <a:srgbClr val="EBEBEB"/>
                </a:solidFill>
              </a:rPr>
              <a:t>Object Orientation</a:t>
            </a:r>
            <a:br>
              <a:rPr lang="en-AU" dirty="0">
                <a:solidFill>
                  <a:srgbClr val="EBEBEB"/>
                </a:solidFill>
              </a:rPr>
            </a:br>
            <a:endParaRPr lang="en-AU" dirty="0">
              <a:solidFill>
                <a:srgbClr val="EBEBEB"/>
              </a:solidFill>
            </a:endParaRPr>
          </a:p>
        </p:txBody>
      </p:sp>
      <p:sp>
        <p:nvSpPr>
          <p:cNvPr id="11" name="Subtitle 2">
            <a:extLst>
              <a:ext uri="{FF2B5EF4-FFF2-40B4-BE49-F238E27FC236}">
                <a16:creationId xmlns:a16="http://schemas.microsoft.com/office/drawing/2014/main" id="{0C5BD29F-323E-F6C3-A385-1C534D178EDD}"/>
              </a:ext>
            </a:extLst>
          </p:cNvPr>
          <p:cNvSpPr>
            <a:spLocks noGrp="1"/>
          </p:cNvSpPr>
          <p:nvPr>
            <p:ph type="subTitle" idx="1"/>
          </p:nvPr>
        </p:nvSpPr>
        <p:spPr>
          <a:xfrm>
            <a:off x="6744929" y="4591665"/>
            <a:ext cx="4798142" cy="1622322"/>
          </a:xfrm>
        </p:spPr>
        <p:txBody>
          <a:bodyPr>
            <a:normAutofit/>
          </a:bodyPr>
          <a:lstStyle/>
          <a:p>
            <a:r>
              <a:rPr lang="en-AU" dirty="0"/>
              <a:t>WORKSHEET 9</a:t>
            </a:r>
          </a:p>
          <a:p>
            <a:r>
              <a:rPr lang="en-AU" dirty="0"/>
              <a:t>Author: David xu</a:t>
            </a:r>
          </a:p>
          <a:p>
            <a:endParaRPr lang="en-AU" dirty="0"/>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2ECE5BF3-FD5C-4A5A-B5E0-8DE3D72A190F}"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dirty="0">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a:t>
            </a:fld>
            <a:endParaRPr lang="en-AU">
              <a:solidFill>
                <a:srgbClr val="FFFFFF"/>
              </a:solidFill>
            </a:endParaRPr>
          </a:p>
        </p:txBody>
      </p:sp>
      <p:pic>
        <p:nvPicPr>
          <p:cNvPr id="28" name="Graphic 27" descr="Pencil">
            <a:extLst>
              <a:ext uri="{FF2B5EF4-FFF2-40B4-BE49-F238E27FC236}">
                <a16:creationId xmlns:a16="http://schemas.microsoft.com/office/drawing/2014/main" id="{ED365726-4517-5DFF-23CB-07EF828D0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9177744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893529" y="1292066"/>
            <a:ext cx="4798142" cy="3153753"/>
          </a:xfrm>
        </p:spPr>
        <p:txBody>
          <a:bodyPr>
            <a:normAutofit/>
          </a:bodyPr>
          <a:lstStyle/>
          <a:p>
            <a:pPr>
              <a:lnSpc>
                <a:spcPct val="90000"/>
              </a:lnSpc>
            </a:pPr>
            <a:r>
              <a:rPr lang="en-AU" sz="3800" dirty="0">
                <a:solidFill>
                  <a:srgbClr val="EBEBEB"/>
                </a:solidFill>
              </a:rPr>
              <a:t>(h)</a:t>
            </a:r>
            <a:r>
              <a:rPr lang="en-US" sz="3800" dirty="0">
                <a:solidFill>
                  <a:srgbClr val="EBEBEB"/>
                </a:solidFill>
              </a:rPr>
              <a:t> How does Java mitigate the issues with multiple inheritance?</a:t>
            </a: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3ED5C25B-22B5-4D06-8414-F0F09B455875}"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10</a:t>
            </a:fld>
            <a:endParaRPr lang="en-AU">
              <a:solidFill>
                <a:srgbClr val="FFFFFF"/>
              </a:solidFill>
            </a:endParaRPr>
          </a:p>
        </p:txBody>
      </p:sp>
    </p:spTree>
    <p:extLst>
      <p:ext uri="{BB962C8B-B14F-4D97-AF65-F5344CB8AC3E}">
        <p14:creationId xmlns:p14="http://schemas.microsoft.com/office/powerpoint/2010/main" val="11351788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766528" y="1852123"/>
            <a:ext cx="6882171" cy="3850177"/>
          </a:xfrm>
        </p:spPr>
        <p:txBody>
          <a:bodyPr>
            <a:normAutofit/>
          </a:bodyPr>
          <a:lstStyle/>
          <a:p>
            <a:pPr>
              <a:lnSpc>
                <a:spcPct val="90000"/>
              </a:lnSpc>
            </a:pPr>
            <a:r>
              <a:rPr lang="en-AU" sz="3800" dirty="0">
                <a:solidFill>
                  <a:srgbClr val="EBEBEB"/>
                </a:solidFill>
              </a:rPr>
              <a:t>(</a:t>
            </a:r>
            <a:r>
              <a:rPr lang="en-AU" sz="3800" dirty="0" err="1">
                <a:solidFill>
                  <a:srgbClr val="EBEBEB"/>
                </a:solidFill>
              </a:rPr>
              <a:t>i</a:t>
            </a:r>
            <a:r>
              <a:rPr lang="en-AU" sz="3800" dirty="0">
                <a:solidFill>
                  <a:srgbClr val="EBEBEB"/>
                </a:solidFill>
              </a:rPr>
              <a:t>)</a:t>
            </a:r>
            <a:r>
              <a:rPr lang="en-US" sz="3800" dirty="0">
                <a:solidFill>
                  <a:srgbClr val="EBEBEB"/>
                </a:solidFill>
              </a:rPr>
              <a:t> Objects are typically allocated on the heap. What is the danger of having a stack-dynamic allocation scheme instead?</a:t>
            </a: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3838FECE-04CE-40D8-A99F-5DCE056F010F}"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smtClean="0">
                <a:solidFill>
                  <a:srgbClr val="FFFFFF"/>
                </a:solidFill>
              </a:rPr>
              <a:pPr>
                <a:spcAft>
                  <a:spcPts val="600"/>
                </a:spcAft>
              </a:pPr>
              <a:t>11</a:t>
            </a:fld>
            <a:endParaRPr lang="en-AU">
              <a:solidFill>
                <a:srgbClr val="FFFFFF"/>
              </a:solidFill>
            </a:endParaRPr>
          </a:p>
        </p:txBody>
      </p:sp>
    </p:spTree>
    <p:extLst>
      <p:ext uri="{BB962C8B-B14F-4D97-AF65-F5344CB8AC3E}">
        <p14:creationId xmlns:p14="http://schemas.microsoft.com/office/powerpoint/2010/main" val="76791366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996737" y="1066947"/>
            <a:ext cx="9345971" cy="4724105"/>
          </a:xfrm>
        </p:spPr>
        <p:txBody>
          <a:bodyPr>
            <a:normAutofit/>
          </a:bodyPr>
          <a:lstStyle/>
          <a:p>
            <a:pPr>
              <a:lnSpc>
                <a:spcPct val="90000"/>
              </a:lnSpc>
            </a:pPr>
            <a:r>
              <a:rPr lang="en-AU" sz="3800" dirty="0">
                <a:solidFill>
                  <a:srgbClr val="EBEBEB"/>
                </a:solidFill>
              </a:rPr>
              <a:t>(j)</a:t>
            </a:r>
            <a:r>
              <a:rPr lang="en-US" sz="3800" dirty="0">
                <a:solidFill>
                  <a:srgbClr val="EBEBEB"/>
                </a:solidFill>
              </a:rPr>
              <a:t> Consider other paradigms you have encountered so far. How does object orientation compare to functional or procedural languages?</a:t>
            </a: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0A442721-63A9-4B69-BCA8-0B8F02F394E4}"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endParaRPr lang="en-AU" dirty="0">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12</a:t>
            </a:fld>
            <a:endParaRPr lang="en-AU">
              <a:solidFill>
                <a:srgbClr val="FFFFFF"/>
              </a:solidFill>
            </a:endParaRPr>
          </a:p>
        </p:txBody>
      </p:sp>
    </p:spTree>
    <p:extLst>
      <p:ext uri="{BB962C8B-B14F-4D97-AF65-F5344CB8AC3E}">
        <p14:creationId xmlns:p14="http://schemas.microsoft.com/office/powerpoint/2010/main" val="146676686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0A442721-63A9-4B69-BCA8-0B8F02F394E4}"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endParaRPr lang="en-AU" dirty="0">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13</a:t>
            </a:fld>
            <a:endParaRPr lang="en-AU">
              <a:solidFill>
                <a:srgbClr val="FFFFFF"/>
              </a:solidFill>
            </a:endParaRPr>
          </a:p>
        </p:txBody>
      </p:sp>
      <p:sp>
        <p:nvSpPr>
          <p:cNvPr id="9" name="Title 1">
            <a:extLst>
              <a:ext uri="{FF2B5EF4-FFF2-40B4-BE49-F238E27FC236}">
                <a16:creationId xmlns:a16="http://schemas.microsoft.com/office/drawing/2014/main" id="{819CF113-CF69-5322-8CBF-8CB3FD6D314A}"/>
              </a:ext>
            </a:extLst>
          </p:cNvPr>
          <p:cNvSpPr>
            <a:spLocks noGrp="1"/>
          </p:cNvSpPr>
          <p:nvPr>
            <p:ph type="ctrTitle"/>
          </p:nvPr>
        </p:nvSpPr>
        <p:spPr>
          <a:xfrm>
            <a:off x="836247" y="1085549"/>
            <a:ext cx="3430947" cy="4686903"/>
          </a:xfrm>
        </p:spPr>
        <p:txBody>
          <a:bodyPr vert="horz" lIns="91440" tIns="45720" rIns="91440" bIns="45720" rtlCol="0" anchor="ctr">
            <a:normAutofit/>
          </a:bodyPr>
          <a:lstStyle/>
          <a:p>
            <a:pPr algn="r"/>
            <a:r>
              <a:rPr lang="en-US" sz="3600" dirty="0">
                <a:solidFill>
                  <a:schemeClr val="tx1"/>
                </a:solidFill>
              </a:rPr>
              <a:t>Object Oriented Research</a:t>
            </a:r>
          </a:p>
        </p:txBody>
      </p:sp>
      <p:graphicFrame>
        <p:nvGraphicFramePr>
          <p:cNvPr id="11" name="TextBox 7">
            <a:extLst>
              <a:ext uri="{FF2B5EF4-FFF2-40B4-BE49-F238E27FC236}">
                <a16:creationId xmlns:a16="http://schemas.microsoft.com/office/drawing/2014/main" id="{AE2B98A7-C942-8196-D4D8-BEF3B40EF36D}"/>
              </a:ext>
            </a:extLst>
          </p:cNvPr>
          <p:cNvGraphicFramePr/>
          <p:nvPr/>
        </p:nvGraphicFramePr>
        <p:xfrm>
          <a:off x="5041399" y="1085549"/>
          <a:ext cx="5579707" cy="4686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52866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0A442721-63A9-4B69-BCA8-0B8F02F394E4}"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endParaRPr lang="en-AU" dirty="0">
              <a:solidFill>
                <a:schemeClr val="accent1"/>
              </a:solidFill>
            </a:endParaRP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14</a:t>
            </a:fld>
            <a:endParaRPr lang="en-AU">
              <a:solidFill>
                <a:srgbClr val="FFFFFF"/>
              </a:solidFill>
            </a:endParaRPr>
          </a:p>
        </p:txBody>
      </p:sp>
      <p:sp>
        <p:nvSpPr>
          <p:cNvPr id="9" name="Title 1">
            <a:extLst>
              <a:ext uri="{FF2B5EF4-FFF2-40B4-BE49-F238E27FC236}">
                <a16:creationId xmlns:a16="http://schemas.microsoft.com/office/drawing/2014/main" id="{819CF113-CF69-5322-8CBF-8CB3FD6D314A}"/>
              </a:ext>
            </a:extLst>
          </p:cNvPr>
          <p:cNvSpPr>
            <a:spLocks noGrp="1"/>
          </p:cNvSpPr>
          <p:nvPr>
            <p:ph type="ctrTitle"/>
          </p:nvPr>
        </p:nvSpPr>
        <p:spPr>
          <a:xfrm>
            <a:off x="1661747" y="1707849"/>
            <a:ext cx="8345853" cy="2483151"/>
          </a:xfrm>
        </p:spPr>
        <p:txBody>
          <a:bodyPr vert="horz" lIns="91440" tIns="45720" rIns="91440" bIns="45720" rtlCol="0" anchor="ctr">
            <a:normAutofit/>
          </a:bodyPr>
          <a:lstStyle/>
          <a:p>
            <a:r>
              <a:rPr lang="en-US" sz="3600" dirty="0">
                <a:solidFill>
                  <a:schemeClr val="tx1"/>
                </a:solidFill>
              </a:rPr>
              <a:t>Object Oriented Programming</a:t>
            </a:r>
          </a:p>
        </p:txBody>
      </p:sp>
    </p:spTree>
    <p:extLst>
      <p:ext uri="{BB962C8B-B14F-4D97-AF65-F5344CB8AC3E}">
        <p14:creationId xmlns:p14="http://schemas.microsoft.com/office/powerpoint/2010/main" val="28487592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6744929" y="1241266"/>
            <a:ext cx="4798142" cy="3153753"/>
          </a:xfrm>
        </p:spPr>
        <p:txBody>
          <a:bodyPr>
            <a:normAutofit/>
          </a:bodyPr>
          <a:lstStyle/>
          <a:p>
            <a:r>
              <a:rPr lang="en-AU" dirty="0">
                <a:solidFill>
                  <a:srgbClr val="EBEBEB"/>
                </a:solidFill>
              </a:rPr>
              <a:t>Discussion</a:t>
            </a:r>
            <a:br>
              <a:rPr lang="en-AU" dirty="0">
                <a:solidFill>
                  <a:srgbClr val="EBEBEB"/>
                </a:solidFill>
              </a:rPr>
            </a:br>
            <a:endParaRPr lang="en-AU"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BB73AA95-6605-4534-BE4F-35A67FB3F40D}"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dirty="0">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2</a:t>
            </a:fld>
            <a:endParaRPr lang="en-AU">
              <a:solidFill>
                <a:srgbClr val="FFFFFF"/>
              </a:solidFill>
            </a:endParaRPr>
          </a:p>
        </p:txBody>
      </p:sp>
      <p:pic>
        <p:nvPicPr>
          <p:cNvPr id="10" name="Graphic 9" descr="Meeting">
            <a:extLst>
              <a:ext uri="{FF2B5EF4-FFF2-40B4-BE49-F238E27FC236}">
                <a16:creationId xmlns:a16="http://schemas.microsoft.com/office/drawing/2014/main" id="{318CEE70-04A9-9056-6E40-F8F893B2A9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5606249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626829" y="1241266"/>
            <a:ext cx="4798142" cy="3153753"/>
          </a:xfrm>
        </p:spPr>
        <p:txBody>
          <a:bodyPr>
            <a:normAutofit/>
          </a:bodyPr>
          <a:lstStyle/>
          <a:p>
            <a:pPr>
              <a:lnSpc>
                <a:spcPct val="90000"/>
              </a:lnSpc>
            </a:pPr>
            <a:r>
              <a:rPr lang="en-AU" sz="3800" dirty="0">
                <a:solidFill>
                  <a:srgbClr val="EBEBEB"/>
                </a:solidFill>
              </a:rPr>
              <a:t>(a)</a:t>
            </a:r>
            <a:r>
              <a:rPr lang="en-US" sz="3800" dirty="0">
                <a:solidFill>
                  <a:srgbClr val="EBEBEB"/>
                </a:solidFill>
              </a:rPr>
              <a:t> What is dynamic or late binding?</a:t>
            </a: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B15448E9-3718-47A5-887B-CFEF5F5D987F}"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3</a:t>
            </a:fld>
            <a:endParaRPr lang="en-AU">
              <a:solidFill>
                <a:srgbClr val="FFFFFF"/>
              </a:solidFill>
            </a:endParaRPr>
          </a:p>
        </p:txBody>
      </p:sp>
    </p:spTree>
    <p:extLst>
      <p:ext uri="{BB962C8B-B14F-4D97-AF65-F5344CB8AC3E}">
        <p14:creationId xmlns:p14="http://schemas.microsoft.com/office/powerpoint/2010/main" val="290019701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2021834" y="1647666"/>
            <a:ext cx="4798142" cy="3153753"/>
          </a:xfrm>
        </p:spPr>
        <p:txBody>
          <a:bodyPr>
            <a:normAutofit/>
          </a:bodyPr>
          <a:lstStyle/>
          <a:p>
            <a:pPr>
              <a:lnSpc>
                <a:spcPct val="90000"/>
              </a:lnSpc>
            </a:pPr>
            <a:r>
              <a:rPr lang="en-AU" sz="3800" dirty="0">
                <a:solidFill>
                  <a:srgbClr val="EBEBEB"/>
                </a:solidFill>
              </a:rPr>
              <a:t>(b)</a:t>
            </a:r>
            <a:r>
              <a:rPr lang="en-US" sz="3800" dirty="0">
                <a:solidFill>
                  <a:srgbClr val="EBEBEB"/>
                </a:solidFill>
              </a:rPr>
              <a:t> What is polymorphism? How is it achieved?</a:t>
            </a: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380BA08A-4FBB-4C94-8583-180195BAC451}"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4</a:t>
            </a:fld>
            <a:endParaRPr lang="en-AU">
              <a:solidFill>
                <a:srgbClr val="FFFFFF"/>
              </a:solidFill>
            </a:endParaRPr>
          </a:p>
        </p:txBody>
      </p:sp>
    </p:spTree>
    <p:extLst>
      <p:ext uri="{BB962C8B-B14F-4D97-AF65-F5344CB8AC3E}">
        <p14:creationId xmlns:p14="http://schemas.microsoft.com/office/powerpoint/2010/main" val="36856625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868129" y="1852123"/>
            <a:ext cx="4798142" cy="3153753"/>
          </a:xfrm>
        </p:spPr>
        <p:txBody>
          <a:bodyPr>
            <a:normAutofit fontScale="90000"/>
          </a:bodyPr>
          <a:lstStyle/>
          <a:p>
            <a:pPr>
              <a:lnSpc>
                <a:spcPct val="90000"/>
              </a:lnSpc>
            </a:pPr>
            <a:r>
              <a:rPr lang="en-AU" sz="3800" dirty="0">
                <a:solidFill>
                  <a:srgbClr val="EBEBEB"/>
                </a:solidFill>
              </a:rPr>
              <a:t>(c)</a:t>
            </a:r>
            <a:r>
              <a:rPr lang="en-US" sz="3800" dirty="0">
                <a:solidFill>
                  <a:srgbClr val="EBEBEB"/>
                </a:solidFill>
              </a:rPr>
              <a:t> What is inheritance? What does inheritance allow you to do?</a:t>
            </a: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281778ED-E227-42B4-B824-B500388EFECC}"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5</a:t>
            </a:fld>
            <a:endParaRPr lang="en-AU">
              <a:solidFill>
                <a:srgbClr val="FFFFFF"/>
              </a:solidFill>
            </a:endParaRPr>
          </a:p>
        </p:txBody>
      </p:sp>
    </p:spTree>
    <p:extLst>
      <p:ext uri="{BB962C8B-B14F-4D97-AF65-F5344CB8AC3E}">
        <p14:creationId xmlns:p14="http://schemas.microsoft.com/office/powerpoint/2010/main" val="22838864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2021834" y="1495266"/>
            <a:ext cx="4798142" cy="3153753"/>
          </a:xfrm>
        </p:spPr>
        <p:txBody>
          <a:bodyPr>
            <a:normAutofit fontScale="90000"/>
          </a:bodyPr>
          <a:lstStyle/>
          <a:p>
            <a:pPr>
              <a:lnSpc>
                <a:spcPct val="90000"/>
              </a:lnSpc>
            </a:pPr>
            <a:r>
              <a:rPr lang="en-AU" sz="3800" dirty="0">
                <a:solidFill>
                  <a:srgbClr val="EBEBEB"/>
                </a:solidFill>
              </a:rPr>
              <a:t>(d)</a:t>
            </a:r>
            <a:r>
              <a:rPr lang="en-US" sz="3800" dirty="0">
                <a:solidFill>
                  <a:srgbClr val="EBEBEB"/>
                </a:solidFill>
              </a:rPr>
              <a:t> What is a class? What is an object?</a:t>
            </a:r>
            <a:br>
              <a:rPr lang="en-US" sz="3800" dirty="0">
                <a:solidFill>
                  <a:srgbClr val="EBEBEB"/>
                </a:solidFill>
              </a:rPr>
            </a:b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56D65056-77CC-410E-A877-08CAC98DB610}"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6</a:t>
            </a:fld>
            <a:endParaRPr lang="en-AU">
              <a:solidFill>
                <a:srgbClr val="FFFFFF"/>
              </a:solidFill>
            </a:endParaRPr>
          </a:p>
        </p:txBody>
      </p:sp>
    </p:spTree>
    <p:extLst>
      <p:ext uri="{BB962C8B-B14F-4D97-AF65-F5344CB8AC3E}">
        <p14:creationId xmlns:p14="http://schemas.microsoft.com/office/powerpoint/2010/main" val="207906483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2021834" y="1711166"/>
            <a:ext cx="4798142" cy="3153753"/>
          </a:xfrm>
        </p:spPr>
        <p:txBody>
          <a:bodyPr>
            <a:normAutofit fontScale="90000"/>
          </a:bodyPr>
          <a:lstStyle/>
          <a:p>
            <a:pPr>
              <a:lnSpc>
                <a:spcPct val="90000"/>
              </a:lnSpc>
            </a:pPr>
            <a:r>
              <a:rPr lang="en-AU" sz="3800" dirty="0">
                <a:solidFill>
                  <a:srgbClr val="EBEBEB"/>
                </a:solidFill>
              </a:rPr>
              <a:t>(e)</a:t>
            </a:r>
            <a:r>
              <a:rPr lang="en-US" sz="3800" dirty="0">
                <a:solidFill>
                  <a:srgbClr val="EBEBEB"/>
                </a:solidFill>
              </a:rPr>
              <a:t> What is Encapsulation and why is it useful?</a:t>
            </a:r>
            <a:br>
              <a:rPr lang="en-US" sz="3800" dirty="0">
                <a:solidFill>
                  <a:srgbClr val="EBEBEB"/>
                </a:solidFill>
              </a:rPr>
            </a:b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0DDC4FD4-AF45-4209-BB15-DF63EE1074CB}"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7</a:t>
            </a:fld>
            <a:endParaRPr lang="en-AU">
              <a:solidFill>
                <a:srgbClr val="FFFFFF"/>
              </a:solidFill>
            </a:endParaRPr>
          </a:p>
        </p:txBody>
      </p:sp>
    </p:spTree>
    <p:extLst>
      <p:ext uri="{BB962C8B-B14F-4D97-AF65-F5344CB8AC3E}">
        <p14:creationId xmlns:p14="http://schemas.microsoft.com/office/powerpoint/2010/main" val="40087074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842729" y="1393666"/>
            <a:ext cx="4798142" cy="3153753"/>
          </a:xfrm>
        </p:spPr>
        <p:txBody>
          <a:bodyPr>
            <a:normAutofit fontScale="90000"/>
          </a:bodyPr>
          <a:lstStyle/>
          <a:p>
            <a:pPr>
              <a:lnSpc>
                <a:spcPct val="90000"/>
              </a:lnSpc>
            </a:pPr>
            <a:r>
              <a:rPr lang="en-AU" sz="3800" dirty="0">
                <a:solidFill>
                  <a:srgbClr val="EBEBEB"/>
                </a:solidFill>
              </a:rPr>
              <a:t>(f)</a:t>
            </a:r>
            <a:r>
              <a:rPr lang="en-US" sz="3800" dirty="0">
                <a:solidFill>
                  <a:srgbClr val="EBEBEB"/>
                </a:solidFill>
              </a:rPr>
              <a:t> Why is Encapsulation not useful?</a:t>
            </a:r>
            <a:br>
              <a:rPr lang="en-US" sz="3800" dirty="0">
                <a:solidFill>
                  <a:srgbClr val="EBEBEB"/>
                </a:solidFill>
              </a:rPr>
            </a:b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A6C42616-39D4-43C2-98AC-76AD2C429AC5}"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8</a:t>
            </a:fld>
            <a:endParaRPr lang="en-AU">
              <a:solidFill>
                <a:srgbClr val="FFFFFF"/>
              </a:solidFill>
            </a:endParaRPr>
          </a:p>
        </p:txBody>
      </p:sp>
    </p:spTree>
    <p:extLst>
      <p:ext uri="{BB962C8B-B14F-4D97-AF65-F5344CB8AC3E}">
        <p14:creationId xmlns:p14="http://schemas.microsoft.com/office/powerpoint/2010/main" val="259299652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853-3F69-524F-0180-642DF398A5A8}"/>
              </a:ext>
            </a:extLst>
          </p:cNvPr>
          <p:cNvSpPr>
            <a:spLocks noGrp="1"/>
          </p:cNvSpPr>
          <p:nvPr>
            <p:ph type="ctrTitle"/>
          </p:nvPr>
        </p:nvSpPr>
        <p:spPr>
          <a:xfrm>
            <a:off x="1703029" y="1368266"/>
            <a:ext cx="4798142" cy="3153753"/>
          </a:xfrm>
        </p:spPr>
        <p:txBody>
          <a:bodyPr>
            <a:normAutofit/>
          </a:bodyPr>
          <a:lstStyle/>
          <a:p>
            <a:pPr>
              <a:lnSpc>
                <a:spcPct val="90000"/>
              </a:lnSpc>
            </a:pPr>
            <a:r>
              <a:rPr lang="en-AU" sz="3800" dirty="0">
                <a:solidFill>
                  <a:srgbClr val="EBEBEB"/>
                </a:solidFill>
              </a:rPr>
              <a:t>(g)</a:t>
            </a:r>
            <a:r>
              <a:rPr lang="en-US" sz="3800" dirty="0">
                <a:solidFill>
                  <a:srgbClr val="EBEBEB"/>
                </a:solidFill>
              </a:rPr>
              <a:t> What are the issues with multiple inheritance?</a:t>
            </a:r>
            <a:br>
              <a:rPr lang="en-US" sz="3800" dirty="0">
                <a:solidFill>
                  <a:srgbClr val="EBEBEB"/>
                </a:solidFill>
              </a:rPr>
            </a:br>
            <a:br>
              <a:rPr lang="en-US" sz="3800" dirty="0">
                <a:solidFill>
                  <a:srgbClr val="EBEBEB"/>
                </a:solidFill>
              </a:rPr>
            </a:br>
            <a:endParaRPr lang="en-AU" sz="3800" dirty="0">
              <a:solidFill>
                <a:srgbClr val="EBEBEB"/>
              </a:solidFill>
            </a:endParaRPr>
          </a:p>
        </p:txBody>
      </p:sp>
      <p:sp>
        <p:nvSpPr>
          <p:cNvPr id="4" name="Date Placeholder 3">
            <a:extLst>
              <a:ext uri="{FF2B5EF4-FFF2-40B4-BE49-F238E27FC236}">
                <a16:creationId xmlns:a16="http://schemas.microsoft.com/office/drawing/2014/main" id="{191576C0-7BEA-85A1-E0D8-AAA6CE98AF5A}"/>
              </a:ext>
            </a:extLst>
          </p:cNvPr>
          <p:cNvSpPr>
            <a:spLocks noGrp="1"/>
          </p:cNvSpPr>
          <p:nvPr>
            <p:ph type="dt" sz="half" idx="10"/>
          </p:nvPr>
        </p:nvSpPr>
        <p:spPr>
          <a:xfrm>
            <a:off x="10653104" y="6391838"/>
            <a:ext cx="990599" cy="304799"/>
          </a:xfrm>
        </p:spPr>
        <p:txBody>
          <a:bodyPr>
            <a:normAutofit/>
          </a:bodyPr>
          <a:lstStyle/>
          <a:p>
            <a:pPr>
              <a:spcAft>
                <a:spcPts val="600"/>
              </a:spcAft>
            </a:pPr>
            <a:fld id="{DCCF381D-8D0E-49AD-84BD-DE74AD0AA608}" type="datetime1">
              <a:rPr lang="en-AU" smtClean="0">
                <a:solidFill>
                  <a:schemeClr val="accent1"/>
                </a:solidFill>
              </a:rPr>
              <a:t>9/10/2024</a:t>
            </a:fld>
            <a:endParaRPr lang="en-AU">
              <a:solidFill>
                <a:schemeClr val="accent1"/>
              </a:solidFill>
            </a:endParaRPr>
          </a:p>
        </p:txBody>
      </p:sp>
      <p:sp>
        <p:nvSpPr>
          <p:cNvPr id="5" name="Footer Placeholder 4">
            <a:extLst>
              <a:ext uri="{FF2B5EF4-FFF2-40B4-BE49-F238E27FC236}">
                <a16:creationId xmlns:a16="http://schemas.microsoft.com/office/drawing/2014/main" id="{727E48E5-2F47-0A31-D956-7B3657CE9AA2}"/>
              </a:ext>
            </a:extLst>
          </p:cNvPr>
          <p:cNvSpPr>
            <a:spLocks noGrp="1"/>
          </p:cNvSpPr>
          <p:nvPr>
            <p:ph type="ftr" sz="quarter" idx="11"/>
          </p:nvPr>
        </p:nvSpPr>
        <p:spPr>
          <a:xfrm>
            <a:off x="561110" y="6391838"/>
            <a:ext cx="3859795" cy="304801"/>
          </a:xfrm>
        </p:spPr>
        <p:txBody>
          <a:bodyPr>
            <a:normAutofit/>
          </a:bodyPr>
          <a:lstStyle/>
          <a:p>
            <a:pPr>
              <a:spcAft>
                <a:spcPts val="600"/>
              </a:spcAft>
            </a:pPr>
            <a:r>
              <a:rPr lang="en-AU">
                <a:solidFill>
                  <a:schemeClr val="accent1"/>
                </a:solidFill>
              </a:rPr>
              <a:t>Object Orientation</a:t>
            </a:r>
          </a:p>
        </p:txBody>
      </p:sp>
      <p:sp>
        <p:nvSpPr>
          <p:cNvPr id="6" name="Slide Number Placeholder 5">
            <a:extLst>
              <a:ext uri="{FF2B5EF4-FFF2-40B4-BE49-F238E27FC236}">
                <a16:creationId xmlns:a16="http://schemas.microsoft.com/office/drawing/2014/main" id="{96D91A2F-A970-088C-D818-A9CCFA0F4A16}"/>
              </a:ext>
            </a:extLst>
          </p:cNvPr>
          <p:cNvSpPr>
            <a:spLocks noGrp="1"/>
          </p:cNvSpPr>
          <p:nvPr>
            <p:ph type="sldNum" sz="quarter" idx="12"/>
          </p:nvPr>
        </p:nvSpPr>
        <p:spPr>
          <a:xfrm>
            <a:off x="10342708" y="295729"/>
            <a:ext cx="838199" cy="767687"/>
          </a:xfrm>
        </p:spPr>
        <p:txBody>
          <a:bodyPr>
            <a:normAutofit/>
          </a:bodyPr>
          <a:lstStyle/>
          <a:p>
            <a:pPr>
              <a:spcAft>
                <a:spcPts val="600"/>
              </a:spcAft>
            </a:pPr>
            <a:fld id="{79C8118C-B0E9-40CC-BD15-62B7C6C50112}" type="slidenum">
              <a:rPr lang="en-AU">
                <a:solidFill>
                  <a:srgbClr val="FFFFFF"/>
                </a:solidFill>
              </a:rPr>
              <a:pPr>
                <a:spcAft>
                  <a:spcPts val="600"/>
                </a:spcAft>
              </a:pPr>
              <a:t>9</a:t>
            </a:fld>
            <a:endParaRPr lang="en-AU">
              <a:solidFill>
                <a:srgbClr val="FFFFFF"/>
              </a:solidFill>
            </a:endParaRPr>
          </a:p>
        </p:txBody>
      </p:sp>
    </p:spTree>
    <p:extLst>
      <p:ext uri="{BB962C8B-B14F-4D97-AF65-F5344CB8AC3E}">
        <p14:creationId xmlns:p14="http://schemas.microsoft.com/office/powerpoint/2010/main" val="125144167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4310</TotalTime>
  <Words>5047</Words>
  <Application>Microsoft Office PowerPoint</Application>
  <PresentationFormat>Widescreen</PresentationFormat>
  <Paragraphs>363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Century Gothic</vt:lpstr>
      <vt:lpstr>Wingdings 3</vt:lpstr>
      <vt:lpstr>Ion Boardroom</vt:lpstr>
      <vt:lpstr>Object Orientation </vt:lpstr>
      <vt:lpstr>Discussion </vt:lpstr>
      <vt:lpstr>(a) What is dynamic or late binding? </vt:lpstr>
      <vt:lpstr>(b) What is polymorphism? How is it achieved?  </vt:lpstr>
      <vt:lpstr>(c) What is inheritance? What does inheritance allow you to do?   </vt:lpstr>
      <vt:lpstr>(d) What is a class? What is an object?    </vt:lpstr>
      <vt:lpstr>(e) What is Encapsulation and why is it useful?    </vt:lpstr>
      <vt:lpstr>(f) Why is Encapsulation not useful?   </vt:lpstr>
      <vt:lpstr>(g) What are the issues with multiple inheritance?  </vt:lpstr>
      <vt:lpstr>(h) How does Java mitigate the issues with multiple inheritance? </vt:lpstr>
      <vt:lpstr>(i) Objects are typically allocated on the heap. What is the danger of having a stack-dynamic allocation scheme instead?  </vt:lpstr>
      <vt:lpstr>(j) Consider other paradigms you have encountered so far. How does object orientation compare to functional or procedural languages?   </vt:lpstr>
      <vt:lpstr>Object Oriented Research</vt:lpstr>
      <vt:lpstr>Object Oriented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XU</dc:creator>
  <cp:lastModifiedBy>Jinguo Xu</cp:lastModifiedBy>
  <cp:revision>5</cp:revision>
  <dcterms:created xsi:type="dcterms:W3CDTF">2024-08-24T10:46:52Z</dcterms:created>
  <dcterms:modified xsi:type="dcterms:W3CDTF">2024-10-09T03:19:12Z</dcterms:modified>
</cp:coreProperties>
</file>