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136B-2A86-F32B-F395-964CE4B9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D66AF-CC2F-F67B-DE32-AD6407EB5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86C6-24D1-A7C9-1CA8-AE97874A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DC6F-461A-A485-18EE-6120BAB8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24D5-EE00-3F6A-BEF3-3E51BDB5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6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D6C0-4C05-0518-9DE7-39E744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125C-7849-9F1C-47B1-B7B0C5CB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330F-AEC2-C007-2744-B4F0FE9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441F-93E1-90F4-628A-8C506E0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CF48-BCA8-CCAA-338D-B530F69E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D9E3A-FC6A-33A8-F583-6990A4843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F0742-300A-E7D1-88BF-E8B1EE4A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47D6-9A29-557F-0CE8-FCCD38A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E0E7-DB0B-35F5-906A-CFB63D36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EAD2-C068-5C23-46AA-06AEE860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0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C19B-0D81-CEC1-27EC-211B22BD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168F-A254-A6A3-CF26-446A13E4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AEA7-D892-44A4-26D7-E723B37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4E11-5EEA-9269-E579-C7057A7E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61CE-DFF6-F88E-56F8-8096AC5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F2A-B870-8618-0B37-0CC5A273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BC25-980D-1941-1ADF-02208EE4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E66B-50B2-7F16-BDAA-B001E84C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5930-8AEB-5630-229F-6D0020D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FF0F-89B1-EDB4-9962-E6811F39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5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9BE5-85F5-9A19-9167-7354712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CBE-CCAA-8310-2A55-59C42F2B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C002-FA11-350B-B9F8-C3783A98B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C753-AB4F-EFE5-522B-544317C5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82DE-D7AC-6D06-B381-71A30065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F806-6B8A-F2D8-539B-1D1D476D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39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73C8-AAE4-A166-1C35-BD1F4EEA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32FEB-8EA8-7DBE-8070-AF42D4E3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2C9F-60A7-5E22-9A45-5146FAC3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2399-BAB5-390C-897F-1ABB486D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4EBED-45CE-4791-D7AE-A5FB6151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DE2AA-25AD-F84A-8056-A60D0D4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32780-1FC8-9CAE-3F7F-2041A1F8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6C8CD-9AF8-913D-3842-5B151DE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0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5E68-F030-6712-AC7C-5E3DB80F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F0E9A-3354-3E96-D0F8-C10CBE6E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6AB4E-A587-663E-F983-4F87475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F1C2-37B9-CDC0-714E-8D267D42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0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0B804-43A7-2197-8F00-B4BD1127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10C23-C049-FB1E-50D8-61F1B2E3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90AC-9531-C2E1-AEDD-9EC82CF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2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9FB-8579-45C5-7373-CB7A613A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F10A-E16F-7121-471E-D83B2DD7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41D86-8A41-3610-B407-EA7EAE40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1E16-7C5F-ABBB-ABA5-A7331A2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F5AB-788D-5BB4-C9FF-A858DB07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6A781-BB8F-6E22-E0AD-C92F8245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1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6CDC-C362-6A81-54B1-2D9A2CA5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432F6-0EC7-A49D-9D1C-63DB22BCD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C407-66E5-21E9-E93F-EC0BBB12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0934-E7BF-E2EB-84B9-947054F9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08F9-D6EA-C819-69DB-3A2AC54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5AC2-07CA-0147-3979-163A9F76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5B9E-CC59-E13A-1CB0-5BA72FF6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A072-4DB2-B781-DA5F-27AC2330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2BF9-970C-4692-0543-7F37AF7CE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5C59-733F-4DEF-B050-A985187669F4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317D-F114-3384-B485-1F7908A4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E6A0-1083-D714-2B21-3FC53BBEA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66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E3C7-A673-961E-F118-98A47C03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  <a:cs typeface="Aharoni" panose="02010803020104030203" pitchFamily="2" charset="-79"/>
              </a:rPr>
              <a:t>DiarySetup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2A7A2-DA3A-8335-A051-CB61B1488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611"/>
            <a:ext cx="9144000" cy="1655762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  <a:cs typeface="Aharoni" panose="02010803020104030203" pitchFamily="2" charset="-79"/>
              </a:rPr>
              <a:t>Notion Daily Diary Setup Scripting Project | July 2023</a:t>
            </a:r>
            <a:endParaRPr lang="en-CA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4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Recently started to write </a:t>
            </a:r>
            <a:r>
              <a:rPr lang="en-CA" b="1" dirty="0">
                <a:latin typeface="Aptos" panose="020B0004020202020204" pitchFamily="34" charset="0"/>
              </a:rPr>
              <a:t>diary</a:t>
            </a:r>
            <a:r>
              <a:rPr lang="en-CA" dirty="0">
                <a:latin typeface="Aptos" panose="020B0004020202020204" pitchFamily="34" charset="0"/>
              </a:rPr>
              <a:t>, with schedule and to-do tracking</a:t>
            </a:r>
          </a:p>
          <a:p>
            <a:r>
              <a:rPr lang="en-CA" dirty="0">
                <a:latin typeface="Aptos" panose="020B0004020202020204" pitchFamily="34" charset="0"/>
              </a:rPr>
              <a:t>Personal initiative to track life in daily basis using </a:t>
            </a:r>
            <a:r>
              <a:rPr lang="en-CA" b="1" dirty="0">
                <a:latin typeface="Aptos" panose="020B0004020202020204" pitchFamily="34" charset="0"/>
              </a:rPr>
              <a:t>Notion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To-do list, Schedule Tracker, Diary</a:t>
            </a:r>
          </a:p>
          <a:p>
            <a:r>
              <a:rPr lang="en-CA" dirty="0">
                <a:latin typeface="Aptos" panose="020B0004020202020204" pitchFamily="34" charset="0"/>
              </a:rPr>
              <a:t>Ensure to make most out of daily life</a:t>
            </a:r>
          </a:p>
        </p:txBody>
      </p:sp>
    </p:spTree>
    <p:extLst>
      <p:ext uri="{BB962C8B-B14F-4D97-AF65-F5344CB8AC3E}">
        <p14:creationId xmlns:p14="http://schemas.microsoft.com/office/powerpoint/2010/main" val="41143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Need to prepare diary from template </a:t>
            </a:r>
            <a:r>
              <a:rPr lang="en-CA" b="1" dirty="0">
                <a:latin typeface="Aptos" panose="020B0004020202020204" pitchFamily="34" charset="0"/>
              </a:rPr>
              <a:t>manually</a:t>
            </a:r>
            <a:r>
              <a:rPr lang="en-CA" dirty="0">
                <a:latin typeface="Aptos" panose="020B0004020202020204" pitchFamily="34" charset="0"/>
              </a:rPr>
              <a:t> every day </a:t>
            </a:r>
          </a:p>
          <a:p>
            <a:r>
              <a:rPr lang="en-CA" dirty="0">
                <a:latin typeface="Aptos" panose="020B0004020202020204" pitchFamily="34" charset="0"/>
              </a:rPr>
              <a:t>Want to </a:t>
            </a:r>
            <a:r>
              <a:rPr lang="en-CA" b="1" dirty="0">
                <a:latin typeface="Aptos" panose="020B0004020202020204" pitchFamily="34" charset="0"/>
              </a:rPr>
              <a:t>track schedules</a:t>
            </a:r>
            <a:r>
              <a:rPr lang="en-CA" dirty="0">
                <a:latin typeface="Aptos" panose="020B0004020202020204" pitchFamily="34" charset="0"/>
              </a:rPr>
              <a:t> from my calendars as well (aha, it could’ve been very useful for my fourth year) – needed to check google calendar and outlook every day</a:t>
            </a:r>
          </a:p>
          <a:p>
            <a:pPr marL="0" indent="0">
              <a:buNone/>
            </a:pPr>
            <a:endParaRPr lang="en-CA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CA" dirty="0">
                <a:latin typeface="Aptos" panose="020B0004020202020204" pitchFamily="34" charset="0"/>
                <a:sym typeface="Wingdings" panose="05000000000000000000" pitchFamily="2" charset="2"/>
              </a:rPr>
              <a:t>Script to set up diary template for each day with calendar events</a:t>
            </a:r>
          </a:p>
        </p:txBody>
      </p:sp>
    </p:spTree>
    <p:extLst>
      <p:ext uri="{BB962C8B-B14F-4D97-AF65-F5344CB8AC3E}">
        <p14:creationId xmlns:p14="http://schemas.microsoft.com/office/powerpoint/2010/main" val="28215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b="1" dirty="0">
                <a:latin typeface="Aptos" panose="020B0004020202020204" pitchFamily="34" charset="0"/>
              </a:rPr>
              <a:t>Notion API </a:t>
            </a:r>
            <a:r>
              <a:rPr lang="en-CA" dirty="0">
                <a:latin typeface="Aptos" panose="020B0004020202020204" pitchFamily="34" charset="0"/>
              </a:rPr>
              <a:t>– fetch information from monthly database to track diary (creates monthly database if not exist), prepares Notion template, and creates diary document</a:t>
            </a:r>
          </a:p>
          <a:p>
            <a:r>
              <a:rPr lang="en-CA" b="1" dirty="0">
                <a:latin typeface="Aptos" panose="020B0004020202020204" pitchFamily="34" charset="0"/>
              </a:rPr>
              <a:t>Google Calendar API </a:t>
            </a:r>
            <a:r>
              <a:rPr lang="en-CA" dirty="0">
                <a:latin typeface="Aptos" panose="020B0004020202020204" pitchFamily="34" charset="0"/>
              </a:rPr>
              <a:t>– fetch daily events</a:t>
            </a:r>
          </a:p>
          <a:p>
            <a:r>
              <a:rPr lang="en-CA" dirty="0">
                <a:latin typeface="Aptos" panose="020B0004020202020204" pitchFamily="34" charset="0"/>
              </a:rPr>
              <a:t>Based on </a:t>
            </a:r>
            <a:r>
              <a:rPr lang="en-CA" b="1" dirty="0">
                <a:latin typeface="Aptos" panose="020B0004020202020204" pitchFamily="34" charset="0"/>
              </a:rPr>
              <a:t>python 3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5826DF14-1E2A-4761-2442-75F664F0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34" y="5672741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4/45/Not...">
            <a:extLst>
              <a:ext uri="{FF2B5EF4-FFF2-40B4-BE49-F238E27FC236}">
                <a16:creationId xmlns:a16="http://schemas.microsoft.com/office/drawing/2014/main" id="{690061B8-4EE4-56D7-2910-B2E2E751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2" y="4200002"/>
            <a:ext cx="1229835" cy="12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1A2CC33C-D184-0C67-B843-0685772CD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" b="10240"/>
          <a:stretch/>
        </p:blipFill>
        <p:spPr bwMode="auto">
          <a:xfrm>
            <a:off x="7994155" y="4234630"/>
            <a:ext cx="2365723" cy="23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944CB7C-86B8-C580-78A3-6407C9C97E57}"/>
              </a:ext>
            </a:extLst>
          </p:cNvPr>
          <p:cNvSpPr/>
          <p:nvPr/>
        </p:nvSpPr>
        <p:spPr>
          <a:xfrm>
            <a:off x="4251501" y="5843061"/>
            <a:ext cx="3368481" cy="273377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D92D5-6B50-B897-16BB-0CE7CD55FF35}"/>
              </a:ext>
            </a:extLst>
          </p:cNvPr>
          <p:cNvSpPr txBox="1"/>
          <p:nvPr/>
        </p:nvSpPr>
        <p:spPr>
          <a:xfrm>
            <a:off x="4917776" y="6209479"/>
            <a:ext cx="193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Event information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F98C19-CCDB-62F6-8759-0723AA80B6EA}"/>
              </a:ext>
            </a:extLst>
          </p:cNvPr>
          <p:cNvSpPr/>
          <p:nvPr/>
        </p:nvSpPr>
        <p:spPr>
          <a:xfrm>
            <a:off x="4251501" y="4814919"/>
            <a:ext cx="3368481" cy="27337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35668-C813-297E-6F03-62B9A844D874}"/>
              </a:ext>
            </a:extLst>
          </p:cNvPr>
          <p:cNvSpPr txBox="1"/>
          <p:nvPr/>
        </p:nvSpPr>
        <p:spPr>
          <a:xfrm>
            <a:off x="4230856" y="5202103"/>
            <a:ext cx="348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Fetch information, copy template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CEFE3A-1D55-5FD6-29BF-7695B11874E1}"/>
              </a:ext>
            </a:extLst>
          </p:cNvPr>
          <p:cNvSpPr/>
          <p:nvPr/>
        </p:nvSpPr>
        <p:spPr>
          <a:xfrm flipH="1">
            <a:off x="4251501" y="4543293"/>
            <a:ext cx="3368481" cy="2733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38E69-1C72-0BB0-69CC-A2CB32086718}"/>
              </a:ext>
            </a:extLst>
          </p:cNvPr>
          <p:cNvSpPr txBox="1"/>
          <p:nvPr/>
        </p:nvSpPr>
        <p:spPr>
          <a:xfrm>
            <a:off x="5007639" y="4148465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Create document</a:t>
            </a:r>
          </a:p>
        </p:txBody>
      </p:sp>
    </p:spTree>
    <p:extLst>
      <p:ext uri="{BB962C8B-B14F-4D97-AF65-F5344CB8AC3E}">
        <p14:creationId xmlns:p14="http://schemas.microsoft.com/office/powerpoint/2010/main" val="22883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Project Flow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137374-F8BA-0FBA-24B7-84247E849BA3}"/>
              </a:ext>
            </a:extLst>
          </p:cNvPr>
          <p:cNvSpPr/>
          <p:nvPr/>
        </p:nvSpPr>
        <p:spPr>
          <a:xfrm>
            <a:off x="126024" y="3094891"/>
            <a:ext cx="1354015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out 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281E48-023C-C1C1-8B3A-814660E4DDFE}"/>
              </a:ext>
            </a:extLst>
          </p:cNvPr>
          <p:cNvSpPr/>
          <p:nvPr/>
        </p:nvSpPr>
        <p:spPr>
          <a:xfrm>
            <a:off x="2406166" y="3094891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if monthly database exists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106134-0B03-F90E-4D22-DA6E40ABE301}"/>
              </a:ext>
            </a:extLst>
          </p:cNvPr>
          <p:cNvSpPr/>
          <p:nvPr/>
        </p:nvSpPr>
        <p:spPr>
          <a:xfrm>
            <a:off x="1560639" y="3534506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C79EC-71EC-BC17-7B05-C5B1C81D45E5}"/>
              </a:ext>
            </a:extLst>
          </p:cNvPr>
          <p:cNvSpPr txBox="1"/>
          <p:nvPr/>
        </p:nvSpPr>
        <p:spPr>
          <a:xfrm>
            <a:off x="1468266" y="2826629"/>
            <a:ext cx="9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07/24/2023</a:t>
            </a:r>
          </a:p>
        </p:txBody>
      </p:sp>
      <p:pic>
        <p:nvPicPr>
          <p:cNvPr id="16" name="Picture 4" descr="upload.wikimedia.org/wikipedia/commons/4/45/Not...">
            <a:extLst>
              <a:ext uri="{FF2B5EF4-FFF2-40B4-BE49-F238E27FC236}">
                <a16:creationId xmlns:a16="http://schemas.microsoft.com/office/drawing/2014/main" id="{F48D579E-00EF-F565-13E6-3BC15E5B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90" y="1575703"/>
            <a:ext cx="811311" cy="8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473DFF-2D07-E9F6-DA42-33F305F4B572}"/>
              </a:ext>
            </a:extLst>
          </p:cNvPr>
          <p:cNvSpPr txBox="1"/>
          <p:nvPr/>
        </p:nvSpPr>
        <p:spPr>
          <a:xfrm>
            <a:off x="2250889" y="2387014"/>
            <a:ext cx="20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Does “July 2023” database exist?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2445445-A3BA-0E8F-6C77-B37B4AFB42F9}"/>
              </a:ext>
            </a:extLst>
          </p:cNvPr>
          <p:cNvSpPr/>
          <p:nvPr/>
        </p:nvSpPr>
        <p:spPr>
          <a:xfrm>
            <a:off x="2989389" y="4719586"/>
            <a:ext cx="571500" cy="7033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C81CF-1177-96CE-8E48-390D25988D5A}"/>
              </a:ext>
            </a:extLst>
          </p:cNvPr>
          <p:cNvSpPr txBox="1"/>
          <p:nvPr/>
        </p:nvSpPr>
        <p:spPr>
          <a:xfrm>
            <a:off x="2312690" y="488661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1C1A5-7FB0-77A5-C768-C126DA73C08A}"/>
              </a:ext>
            </a:extLst>
          </p:cNvPr>
          <p:cNvSpPr txBox="1"/>
          <p:nvPr/>
        </p:nvSpPr>
        <p:spPr>
          <a:xfrm>
            <a:off x="4151232" y="3059724"/>
            <a:ext cx="9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CF7D71E-5CA9-AB83-DBFA-4C54D95B8332}"/>
              </a:ext>
            </a:extLst>
          </p:cNvPr>
          <p:cNvSpPr/>
          <p:nvPr/>
        </p:nvSpPr>
        <p:spPr>
          <a:xfrm>
            <a:off x="4243605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DE3298-85FF-1012-89F9-739DCD275A0F}"/>
              </a:ext>
            </a:extLst>
          </p:cNvPr>
          <p:cNvSpPr/>
          <p:nvPr/>
        </p:nvSpPr>
        <p:spPr>
          <a:xfrm>
            <a:off x="2406166" y="5540390"/>
            <a:ext cx="1737946" cy="1065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Create monthly database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BC2D21-2162-24B0-82C5-908D15FF68DB}"/>
              </a:ext>
            </a:extLst>
          </p:cNvPr>
          <p:cNvSpPr/>
          <p:nvPr/>
        </p:nvSpPr>
        <p:spPr>
          <a:xfrm>
            <a:off x="5069974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Copy diary template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C8FEB69-CA9B-F15A-6F9F-546DB8176565}"/>
              </a:ext>
            </a:extLst>
          </p:cNvPr>
          <p:cNvSpPr/>
          <p:nvPr/>
        </p:nvSpPr>
        <p:spPr>
          <a:xfrm>
            <a:off x="4337593" y="4763184"/>
            <a:ext cx="1931322" cy="1485900"/>
          </a:xfrm>
          <a:prstGeom prst="bentUpArrow">
            <a:avLst>
              <a:gd name="adj1" fmla="val 25000"/>
              <a:gd name="adj2" fmla="val 25000"/>
              <a:gd name="adj3" fmla="val 2618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EFE4FF-38D6-2A9B-0C47-0B2FD8F4705A}"/>
              </a:ext>
            </a:extLst>
          </p:cNvPr>
          <p:cNvSpPr/>
          <p:nvPr/>
        </p:nvSpPr>
        <p:spPr>
          <a:xfrm>
            <a:off x="7678143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events from Google Calendar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5BF445E-789E-ED77-A7C5-AC1A8CD3D8B5}"/>
              </a:ext>
            </a:extLst>
          </p:cNvPr>
          <p:cNvSpPr/>
          <p:nvPr/>
        </p:nvSpPr>
        <p:spPr>
          <a:xfrm>
            <a:off x="6878150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8AEDB-2A12-22F9-29B2-9552CEA06DD9}"/>
              </a:ext>
            </a:extLst>
          </p:cNvPr>
          <p:cNvSpPr/>
          <p:nvPr/>
        </p:nvSpPr>
        <p:spPr>
          <a:xfrm>
            <a:off x="10262081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if daily diary document exists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F55DB1-DA12-4747-5D4D-029F50CBE0D4}"/>
              </a:ext>
            </a:extLst>
          </p:cNvPr>
          <p:cNvSpPr/>
          <p:nvPr/>
        </p:nvSpPr>
        <p:spPr>
          <a:xfrm>
            <a:off x="9468629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C537069-3E37-8AD6-EC37-B591E7076D14}"/>
              </a:ext>
            </a:extLst>
          </p:cNvPr>
          <p:cNvSpPr/>
          <p:nvPr/>
        </p:nvSpPr>
        <p:spPr>
          <a:xfrm>
            <a:off x="10782300" y="4719586"/>
            <a:ext cx="571500" cy="7033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B6C80-5F23-27B5-621B-0B256F853A80}"/>
              </a:ext>
            </a:extLst>
          </p:cNvPr>
          <p:cNvSpPr txBox="1"/>
          <p:nvPr/>
        </p:nvSpPr>
        <p:spPr>
          <a:xfrm>
            <a:off x="10105601" y="488661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1C84FF-563B-41CC-B321-0900CE3A4440}"/>
              </a:ext>
            </a:extLst>
          </p:cNvPr>
          <p:cNvSpPr/>
          <p:nvPr/>
        </p:nvSpPr>
        <p:spPr>
          <a:xfrm>
            <a:off x="10199077" y="5540390"/>
            <a:ext cx="1737946" cy="1065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Create daily diary document</a:t>
            </a:r>
          </a:p>
        </p:txBody>
      </p:sp>
    </p:spTree>
    <p:extLst>
      <p:ext uri="{BB962C8B-B14F-4D97-AF65-F5344CB8AC3E}">
        <p14:creationId xmlns:p14="http://schemas.microsoft.com/office/powerpoint/2010/main" val="260247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62B5298-4570-8A72-A089-C8CDE3E1C564}"/>
              </a:ext>
            </a:extLst>
          </p:cNvPr>
          <p:cNvSpPr/>
          <p:nvPr/>
        </p:nvSpPr>
        <p:spPr>
          <a:xfrm>
            <a:off x="2807452" y="4577742"/>
            <a:ext cx="3103058" cy="125931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967F9D-BD4D-F08E-07C7-9E1B543FBD09}"/>
              </a:ext>
            </a:extLst>
          </p:cNvPr>
          <p:cNvSpPr/>
          <p:nvPr/>
        </p:nvSpPr>
        <p:spPr>
          <a:xfrm>
            <a:off x="1028166" y="959049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Check out today’s date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3A67365-78A6-5D81-54D0-90D63065C734}"/>
              </a:ext>
            </a:extLst>
          </p:cNvPr>
          <p:cNvSpPr/>
          <p:nvPr/>
        </p:nvSpPr>
        <p:spPr>
          <a:xfrm>
            <a:off x="2878945" y="959046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Check if monthly database exists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49E19BB-A214-E6EC-2705-C189A7A9C27B}"/>
              </a:ext>
            </a:extLst>
          </p:cNvPr>
          <p:cNvSpPr/>
          <p:nvPr/>
        </p:nvSpPr>
        <p:spPr>
          <a:xfrm>
            <a:off x="2272276" y="1374486"/>
            <a:ext cx="511419" cy="3472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D6F688F-289E-3213-2284-4F67B0C660DD}"/>
              </a:ext>
            </a:extLst>
          </p:cNvPr>
          <p:cNvSpPr/>
          <p:nvPr/>
        </p:nvSpPr>
        <p:spPr>
          <a:xfrm>
            <a:off x="4123055" y="1342064"/>
            <a:ext cx="471855" cy="41213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FAD58D4B-80F1-D7F9-D41B-ADFC0FC8BEAB}"/>
              </a:ext>
            </a:extLst>
          </p:cNvPr>
          <p:cNvSpPr/>
          <p:nvPr/>
        </p:nvSpPr>
        <p:spPr>
          <a:xfrm>
            <a:off x="3249686" y="2223261"/>
            <a:ext cx="407377" cy="4854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58FFBD-00DC-50FD-3A30-ED81D60EF68B}"/>
              </a:ext>
            </a:extLst>
          </p:cNvPr>
          <p:cNvSpPr/>
          <p:nvPr/>
        </p:nvSpPr>
        <p:spPr>
          <a:xfrm>
            <a:off x="4690160" y="959045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Retrieve diary template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99183D-A467-3E05-2825-A619A8AA74A8}"/>
              </a:ext>
            </a:extLst>
          </p:cNvPr>
          <p:cNvSpPr txBox="1"/>
          <p:nvPr/>
        </p:nvSpPr>
        <p:spPr>
          <a:xfrm>
            <a:off x="2831212" y="2304407"/>
            <a:ext cx="474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6B437D-7D7E-DB52-5446-8ED272AD82DD}"/>
              </a:ext>
            </a:extLst>
          </p:cNvPr>
          <p:cNvSpPr txBox="1"/>
          <p:nvPr/>
        </p:nvSpPr>
        <p:spPr>
          <a:xfrm>
            <a:off x="4061401" y="959045"/>
            <a:ext cx="533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61F6B5-E6B8-30DE-25A8-06AD0502FD52}"/>
              </a:ext>
            </a:extLst>
          </p:cNvPr>
          <p:cNvSpPr/>
          <p:nvPr/>
        </p:nvSpPr>
        <p:spPr>
          <a:xfrm>
            <a:off x="2878945" y="2789866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Find the most recent diary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906D1DF-9A2A-9B2D-5AC7-2D9B830FF2CE}"/>
              </a:ext>
            </a:extLst>
          </p:cNvPr>
          <p:cNvSpPr/>
          <p:nvPr/>
        </p:nvSpPr>
        <p:spPr>
          <a:xfrm>
            <a:off x="4690160" y="2789865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monthly database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EFABB15-B84D-FAF5-4029-58A94D6C0929}"/>
              </a:ext>
            </a:extLst>
          </p:cNvPr>
          <p:cNvSpPr/>
          <p:nvPr/>
        </p:nvSpPr>
        <p:spPr>
          <a:xfrm>
            <a:off x="2878944" y="4615788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Retrieve event info from diary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EBC34B7-CCC2-2E96-ED69-7CC6F13565CE}"/>
              </a:ext>
            </a:extLst>
          </p:cNvPr>
          <p:cNvSpPr/>
          <p:nvPr/>
        </p:nvSpPr>
        <p:spPr>
          <a:xfrm>
            <a:off x="4690160" y="4615788"/>
            <a:ext cx="1148860" cy="11781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events in Google Calendar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CC968C8-7B5A-61E4-957C-8010B368960B}"/>
              </a:ext>
            </a:extLst>
          </p:cNvPr>
          <p:cNvSpPr/>
          <p:nvPr/>
        </p:nvSpPr>
        <p:spPr>
          <a:xfrm>
            <a:off x="3249686" y="4049183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02F329E-F68C-A85B-A38E-60249B7F5076}"/>
              </a:ext>
            </a:extLst>
          </p:cNvPr>
          <p:cNvSpPr/>
          <p:nvPr/>
        </p:nvSpPr>
        <p:spPr>
          <a:xfrm flipV="1">
            <a:off x="5060901" y="4045715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51E29D25-A30A-B3DF-6698-17ABE6234E14}"/>
              </a:ext>
            </a:extLst>
          </p:cNvPr>
          <p:cNvSpPr/>
          <p:nvPr/>
        </p:nvSpPr>
        <p:spPr>
          <a:xfrm flipV="1">
            <a:off x="5060901" y="2218362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2DE2F33-24DE-A326-648C-0AE3534C9B9E}"/>
              </a:ext>
            </a:extLst>
          </p:cNvPr>
          <p:cNvSpPr/>
          <p:nvPr/>
        </p:nvSpPr>
        <p:spPr>
          <a:xfrm>
            <a:off x="6501375" y="959045"/>
            <a:ext cx="1148860" cy="11781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Check events from Google Calendar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1AE411B-1759-2F99-7C6E-56F29683B098}"/>
              </a:ext>
            </a:extLst>
          </p:cNvPr>
          <p:cNvSpPr/>
          <p:nvPr/>
        </p:nvSpPr>
        <p:spPr>
          <a:xfrm>
            <a:off x="5934269" y="1342063"/>
            <a:ext cx="471855" cy="4121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1D654CE-BFDD-97DC-028E-88B8A26ACC3C}"/>
              </a:ext>
            </a:extLst>
          </p:cNvPr>
          <p:cNvSpPr/>
          <p:nvPr/>
        </p:nvSpPr>
        <p:spPr>
          <a:xfrm>
            <a:off x="7745486" y="1342063"/>
            <a:ext cx="471855" cy="4121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D6824B-4B8E-D558-D2CF-4806BA09DA9D}"/>
              </a:ext>
            </a:extLst>
          </p:cNvPr>
          <p:cNvSpPr/>
          <p:nvPr/>
        </p:nvSpPr>
        <p:spPr>
          <a:xfrm>
            <a:off x="8312590" y="959045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Check if today’s daily diary exists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B6D0D7DC-407A-8856-B504-67ABC2769E11}"/>
              </a:ext>
            </a:extLst>
          </p:cNvPr>
          <p:cNvSpPr/>
          <p:nvPr/>
        </p:nvSpPr>
        <p:spPr>
          <a:xfrm>
            <a:off x="8691495" y="2266361"/>
            <a:ext cx="407377" cy="4854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867A14-C97C-DFA3-36FA-BA1B20483ADC}"/>
              </a:ext>
            </a:extLst>
          </p:cNvPr>
          <p:cNvSpPr txBox="1"/>
          <p:nvPr/>
        </p:nvSpPr>
        <p:spPr>
          <a:xfrm>
            <a:off x="8273021" y="2347507"/>
            <a:ext cx="474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5981D6E-19C1-F1E8-7A27-C5F603229681}"/>
              </a:ext>
            </a:extLst>
          </p:cNvPr>
          <p:cNvSpPr/>
          <p:nvPr/>
        </p:nvSpPr>
        <p:spPr>
          <a:xfrm>
            <a:off x="8320754" y="2832966"/>
            <a:ext cx="1148860" cy="117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Find the most recent diary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A87080E-BF83-8F87-D85A-E9287D22B1FF}"/>
              </a:ext>
            </a:extLst>
          </p:cNvPr>
          <p:cNvSpPr/>
          <p:nvPr/>
        </p:nvSpPr>
        <p:spPr>
          <a:xfrm>
            <a:off x="10131971" y="2832965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daily diary for today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35088D90-C03C-8A7E-DC49-8065041976EA}"/>
              </a:ext>
            </a:extLst>
          </p:cNvPr>
          <p:cNvSpPr/>
          <p:nvPr/>
        </p:nvSpPr>
        <p:spPr>
          <a:xfrm>
            <a:off x="8691495" y="4092283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6ED2EA78-7C0C-48B9-9832-38FBF8EA7CC8}"/>
              </a:ext>
            </a:extLst>
          </p:cNvPr>
          <p:cNvSpPr/>
          <p:nvPr/>
        </p:nvSpPr>
        <p:spPr>
          <a:xfrm flipV="1">
            <a:off x="10502712" y="4092283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267ACCD-2690-69CD-32B3-72C911CC477F}"/>
              </a:ext>
            </a:extLst>
          </p:cNvPr>
          <p:cNvSpPr/>
          <p:nvPr/>
        </p:nvSpPr>
        <p:spPr>
          <a:xfrm>
            <a:off x="9569366" y="1342064"/>
            <a:ext cx="471855" cy="41213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5B198D-CE17-E113-33A0-C2028F00FDCD}"/>
              </a:ext>
            </a:extLst>
          </p:cNvPr>
          <p:cNvSpPr txBox="1"/>
          <p:nvPr/>
        </p:nvSpPr>
        <p:spPr>
          <a:xfrm>
            <a:off x="9507712" y="959045"/>
            <a:ext cx="533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CF16C855-0FCD-95A4-EE3F-B035D0A9CB9C}"/>
              </a:ext>
            </a:extLst>
          </p:cNvPr>
          <p:cNvSpPr/>
          <p:nvPr/>
        </p:nvSpPr>
        <p:spPr>
          <a:xfrm flipV="1">
            <a:off x="10507212" y="2218362"/>
            <a:ext cx="407377" cy="4854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9" name="Graphic 78" descr="Flag with solid fill">
            <a:extLst>
              <a:ext uri="{FF2B5EF4-FFF2-40B4-BE49-F238E27FC236}">
                <a16:creationId xmlns:a16="http://schemas.microsoft.com/office/drawing/2014/main" id="{B69CFD8F-6213-F3EA-6792-81963DF83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909" y="996517"/>
            <a:ext cx="1140698" cy="1140698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741082AB-D393-9B4E-EF1B-7EDD585C14BB}"/>
              </a:ext>
            </a:extLst>
          </p:cNvPr>
          <p:cNvSpPr/>
          <p:nvPr/>
        </p:nvSpPr>
        <p:spPr>
          <a:xfrm>
            <a:off x="4123054" y="4998806"/>
            <a:ext cx="471855" cy="412134"/>
          </a:xfrm>
          <a:prstGeom prst="rightArrow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1C505CC-13B1-997C-962E-A31D5AE7DA7B}"/>
              </a:ext>
            </a:extLst>
          </p:cNvPr>
          <p:cNvSpPr/>
          <p:nvPr/>
        </p:nvSpPr>
        <p:spPr>
          <a:xfrm>
            <a:off x="8234029" y="4658888"/>
            <a:ext cx="3103058" cy="125931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D398B3-E188-D434-58B5-C5CBC2368315}"/>
              </a:ext>
            </a:extLst>
          </p:cNvPr>
          <p:cNvSpPr/>
          <p:nvPr/>
        </p:nvSpPr>
        <p:spPr>
          <a:xfrm>
            <a:off x="8305521" y="4696934"/>
            <a:ext cx="1148860" cy="117817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Retrieve event info from diary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1BEF357-BECD-9710-A9F4-6EFCE0BA9F6E}"/>
              </a:ext>
            </a:extLst>
          </p:cNvPr>
          <p:cNvSpPr/>
          <p:nvPr/>
        </p:nvSpPr>
        <p:spPr>
          <a:xfrm>
            <a:off x="10116737" y="4696934"/>
            <a:ext cx="1148860" cy="11781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latin typeface="Aptos" panose="020B0004020202020204" pitchFamily="34" charset="0"/>
              </a:rPr>
              <a:t>Create events in Google Calendar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DD52A278-107E-FD09-301D-019F79029098}"/>
              </a:ext>
            </a:extLst>
          </p:cNvPr>
          <p:cNvSpPr/>
          <p:nvPr/>
        </p:nvSpPr>
        <p:spPr>
          <a:xfrm>
            <a:off x="9549631" y="5079952"/>
            <a:ext cx="471855" cy="412134"/>
          </a:xfrm>
          <a:prstGeom prst="rightArrow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950673D0-4F11-CC16-8BF5-85F38895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87" y="4748158"/>
            <a:ext cx="2280998" cy="1325563"/>
          </a:xfrm>
        </p:spPr>
        <p:txBody>
          <a:bodyPr/>
          <a:lstStyle/>
          <a:p>
            <a:r>
              <a:rPr lang="en-CA" b="1" dirty="0">
                <a:latin typeface="Aptos" panose="020B0004020202020204" pitchFamily="34" charset="0"/>
              </a:rPr>
              <a:t>Project Flow</a:t>
            </a:r>
          </a:p>
        </p:txBody>
      </p:sp>
      <p:pic>
        <p:nvPicPr>
          <p:cNvPr id="91" name="Picture 4" descr="upload.wikimedia.org/wikipedia/commons/4/45/Not...">
            <a:extLst>
              <a:ext uri="{FF2B5EF4-FFF2-40B4-BE49-F238E27FC236}">
                <a16:creationId xmlns:a16="http://schemas.microsoft.com/office/drawing/2014/main" id="{E156BB51-824B-B850-6D41-A1083B84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23" y="391062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upload.wikimedia.org/wikipedia/commons/thumb/a/...">
            <a:extLst>
              <a:ext uri="{FF2B5EF4-FFF2-40B4-BE49-F238E27FC236}">
                <a16:creationId xmlns:a16="http://schemas.microsoft.com/office/drawing/2014/main" id="{573E2EC6-D8D9-5CB2-F516-CFE1E414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77" y="5935998"/>
            <a:ext cx="439301" cy="4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upload.wikimedia.org/wikipedia/commons/thumb/a/...">
            <a:extLst>
              <a:ext uri="{FF2B5EF4-FFF2-40B4-BE49-F238E27FC236}">
                <a16:creationId xmlns:a16="http://schemas.microsoft.com/office/drawing/2014/main" id="{A0AD5956-4839-74DA-CC3F-400D9134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49" y="5999351"/>
            <a:ext cx="439301" cy="4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upload.wikimedia.org/wikipedia/commons/4/45/Not...">
            <a:extLst>
              <a:ext uri="{FF2B5EF4-FFF2-40B4-BE49-F238E27FC236}">
                <a16:creationId xmlns:a16="http://schemas.microsoft.com/office/drawing/2014/main" id="{B1A9F130-4B8A-D135-FDE0-9CF884808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20" y="5883627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upload.wikimedia.org/wikipedia/commons/4/45/Not...">
            <a:extLst>
              <a:ext uri="{FF2B5EF4-FFF2-40B4-BE49-F238E27FC236}">
                <a16:creationId xmlns:a16="http://schemas.microsoft.com/office/drawing/2014/main" id="{26F35CB9-FEE6-0284-19A3-9F67E55D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97" y="42564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upload.wikimedia.org/wikipedia/commons/4/45/Not...">
            <a:extLst>
              <a:ext uri="{FF2B5EF4-FFF2-40B4-BE49-F238E27FC236}">
                <a16:creationId xmlns:a16="http://schemas.microsoft.com/office/drawing/2014/main" id="{E10A34E5-DE3A-591C-E6DF-A38D57A2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868" y="596967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upload.wikimedia.org/wikipedia/commons/4/45/Not...">
            <a:extLst>
              <a:ext uri="{FF2B5EF4-FFF2-40B4-BE49-F238E27FC236}">
                <a16:creationId xmlns:a16="http://schemas.microsoft.com/office/drawing/2014/main" id="{2EB3A336-5000-12F0-ADCE-0B35DEDC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28" y="313798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upload.wikimedia.org/wikipedia/commons/4/45/Not...">
            <a:extLst>
              <a:ext uri="{FF2B5EF4-FFF2-40B4-BE49-F238E27FC236}">
                <a16:creationId xmlns:a16="http://schemas.microsoft.com/office/drawing/2014/main" id="{817AFF54-1B93-497C-6D7D-E12EFBD8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607" y="3133460"/>
            <a:ext cx="481940" cy="4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upload.wikimedia.org/wikipedia/commons/thumb/a/...">
            <a:extLst>
              <a:ext uri="{FF2B5EF4-FFF2-40B4-BE49-F238E27FC236}">
                <a16:creationId xmlns:a16="http://schemas.microsoft.com/office/drawing/2014/main" id="{EC181B7B-1A1F-7994-5A66-B92497BE2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4" y="425640"/>
            <a:ext cx="439301" cy="4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itle 1">
            <a:extLst>
              <a:ext uri="{FF2B5EF4-FFF2-40B4-BE49-F238E27FC236}">
                <a16:creationId xmlns:a16="http://schemas.microsoft.com/office/drawing/2014/main" id="{18032546-11BF-2F64-C600-95AE5D938869}"/>
              </a:ext>
            </a:extLst>
          </p:cNvPr>
          <p:cNvSpPr txBox="1">
            <a:spLocks/>
          </p:cNvSpPr>
          <p:nvPr/>
        </p:nvSpPr>
        <p:spPr>
          <a:xfrm>
            <a:off x="322285" y="6098002"/>
            <a:ext cx="2485167" cy="55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b="1" dirty="0">
                <a:solidFill>
                  <a:schemeClr val="accent5"/>
                </a:solidFill>
                <a:latin typeface="Aptos" panose="020B0004020202020204" pitchFamily="34" charset="0"/>
              </a:rPr>
              <a:t>Notion API</a:t>
            </a:r>
          </a:p>
          <a:p>
            <a:r>
              <a:rPr lang="en-CA" sz="1800" b="1" dirty="0">
                <a:solidFill>
                  <a:schemeClr val="accent2"/>
                </a:solidFill>
                <a:latin typeface="Aptos" panose="020B0004020202020204" pitchFamily="34" charset="0"/>
              </a:rPr>
              <a:t>Google Calendar API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4E694E70-E885-3526-CA66-9C169D20F9AA}"/>
              </a:ext>
            </a:extLst>
          </p:cNvPr>
          <p:cNvSpPr txBox="1">
            <a:spLocks/>
          </p:cNvSpPr>
          <p:nvPr/>
        </p:nvSpPr>
        <p:spPr>
          <a:xfrm>
            <a:off x="322500" y="4381591"/>
            <a:ext cx="2097326" cy="55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latin typeface="Aptos" panose="020B0004020202020204" pitchFamily="34" charset="0"/>
              </a:rPr>
              <a:t>Project DiarySetup</a:t>
            </a:r>
          </a:p>
        </p:txBody>
      </p:sp>
    </p:spTree>
    <p:extLst>
      <p:ext uri="{BB962C8B-B14F-4D97-AF65-F5344CB8AC3E}">
        <p14:creationId xmlns:p14="http://schemas.microsoft.com/office/powerpoint/2010/main" val="37166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Possible Improvements / Feature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Outlook Calendar API access</a:t>
            </a:r>
          </a:p>
          <a:p>
            <a:r>
              <a:rPr lang="en-CA" dirty="0">
                <a:latin typeface="Aptos" panose="020B0004020202020204" pitchFamily="34" charset="0"/>
              </a:rPr>
              <a:t>Track time usage every week, analyse how time is spent, and show it in </a:t>
            </a:r>
            <a:r>
              <a:rPr lang="en-CA" b="1" dirty="0">
                <a:latin typeface="Aptos" panose="020B0004020202020204" pitchFamily="34" charset="0"/>
              </a:rPr>
              <a:t>graphical representation </a:t>
            </a:r>
            <a:r>
              <a:rPr lang="en-CA" dirty="0">
                <a:latin typeface="Aptos" panose="020B0004020202020204" pitchFamily="34" charset="0"/>
              </a:rPr>
              <a:t>(in a new document)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Don’t need to work 24/7, but just need to use time more efficiently – even when playing games</a:t>
            </a:r>
          </a:p>
          <a:p>
            <a:r>
              <a:rPr lang="en-CA" dirty="0">
                <a:latin typeface="Aptos" panose="020B0004020202020204" pitchFamily="34" charset="0"/>
              </a:rPr>
              <a:t>Make it more </a:t>
            </a:r>
            <a:r>
              <a:rPr lang="en-CA" b="1" dirty="0">
                <a:latin typeface="Aptos" panose="020B0004020202020204" pitchFamily="34" charset="0"/>
              </a:rPr>
              <a:t>portable</a:t>
            </a:r>
            <a:r>
              <a:rPr lang="en-CA" dirty="0">
                <a:latin typeface="Aptos" panose="020B0004020202020204" pitchFamily="34" charset="0"/>
              </a:rPr>
              <a:t>, and more </a:t>
            </a:r>
            <a:r>
              <a:rPr lang="en-CA" b="1" dirty="0">
                <a:latin typeface="Aptos" panose="020B0004020202020204" pitchFamily="34" charset="0"/>
              </a:rPr>
              <a:t>customizable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Active hours in tracker, other items in template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Less hard-coding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Let other people use it if they have Google Drive and Notion access</a:t>
            </a:r>
          </a:p>
        </p:txBody>
      </p:sp>
    </p:spTree>
    <p:extLst>
      <p:ext uri="{BB962C8B-B14F-4D97-AF65-F5344CB8AC3E}">
        <p14:creationId xmlns:p14="http://schemas.microsoft.com/office/powerpoint/2010/main" val="32372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352</Words>
  <Application>Microsoft Office PowerPoint</Application>
  <PresentationFormat>Widescreen</PresentationFormat>
  <Paragraphs>61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Wingdings</vt:lpstr>
      <vt:lpstr>Office Theme</vt:lpstr>
      <vt:lpstr>DiarySetup</vt:lpstr>
      <vt:lpstr>Motivation</vt:lpstr>
      <vt:lpstr>Problem statement</vt:lpstr>
      <vt:lpstr>Project Outline</vt:lpstr>
      <vt:lpstr>Project Flow</vt:lpstr>
      <vt:lpstr>Project Flow</vt:lpstr>
      <vt:lpstr>Possible Improvements / Feature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</dc:title>
  <dc:creator>David Song</dc:creator>
  <cp:lastModifiedBy>David Song</cp:lastModifiedBy>
  <cp:revision>3</cp:revision>
  <dcterms:created xsi:type="dcterms:W3CDTF">2023-07-30T02:30:52Z</dcterms:created>
  <dcterms:modified xsi:type="dcterms:W3CDTF">2023-09-15T17:45:57Z</dcterms:modified>
</cp:coreProperties>
</file>