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13" autoAdjust="0"/>
    <p:restoredTop sz="94660"/>
  </p:normalViewPr>
  <p:slideViewPr>
    <p:cSldViewPr>
      <p:cViewPr>
        <p:scale>
          <a:sx n="50" d="100"/>
          <a:sy n="50" d="100"/>
        </p:scale>
        <p:origin x="-2146" y="-403"/>
      </p:cViewPr>
      <p:guideLst>
        <p:guide orient="horz" pos="316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06780" y="2011680"/>
            <a:ext cx="13347802" cy="2682240"/>
          </a:xfrm>
          <a:ln>
            <a:noFill/>
          </a:ln>
        </p:spPr>
        <p:txBody>
          <a:bodyPr vert="horz" tIns="0" rIns="2926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9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06780" y="4735186"/>
            <a:ext cx="13352983" cy="2570480"/>
          </a:xfrm>
        </p:spPr>
        <p:txBody>
          <a:bodyPr lIns="0" rIns="29261"/>
          <a:lstStyle>
            <a:lvl1pPr marL="0" marR="73152" indent="0" algn="r">
              <a:buNone/>
              <a:defRPr>
                <a:solidFill>
                  <a:schemeClr val="tx1"/>
                </a:solidFill>
              </a:defRPr>
            </a:lvl1pPr>
            <a:lvl2pPr marL="731520" indent="0" algn="ctr">
              <a:buNone/>
            </a:lvl2pPr>
            <a:lvl3pPr marL="1463040" indent="0" algn="ctr">
              <a:buNone/>
            </a:lvl3pPr>
            <a:lvl4pPr marL="2194560" indent="0" algn="ctr">
              <a:buNone/>
            </a:lvl4pPr>
            <a:lvl5pPr marL="2926080" indent="0" algn="ctr">
              <a:buNone/>
            </a:lvl5pPr>
            <a:lvl6pPr marL="3657600" indent="0" algn="ctr">
              <a:buNone/>
            </a:lvl6pPr>
            <a:lvl7pPr marL="4389120" indent="0" algn="ctr">
              <a:buNone/>
            </a:lvl7pPr>
            <a:lvl8pPr marL="5120640" indent="0" algn="ctr">
              <a:buNone/>
            </a:lvl8pPr>
            <a:lvl9pPr marL="585216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341122"/>
            <a:ext cx="349758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341122"/>
            <a:ext cx="1023366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98" y="1931213"/>
            <a:ext cx="1321308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9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598" y="3966841"/>
            <a:ext cx="13213080" cy="2214244"/>
          </a:xfrm>
        </p:spPr>
        <p:txBody>
          <a:bodyPr lIns="73152" rIns="73152" anchor="t"/>
          <a:lstStyle>
            <a:lvl1pPr marL="0" indent="0">
              <a:buNone/>
              <a:defRPr sz="3500">
                <a:solidFill>
                  <a:schemeClr val="tx1"/>
                </a:solidFill>
              </a:defRPr>
            </a:lvl1pPr>
            <a:lvl2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032662"/>
            <a:ext cx="1399032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816125"/>
            <a:ext cx="6865620" cy="6504432"/>
          </a:xfrm>
        </p:spPr>
        <p:txBody>
          <a:bodyPr/>
          <a:lstStyle>
            <a:lvl1pPr>
              <a:defRPr sz="42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816125"/>
            <a:ext cx="6865620" cy="6504432"/>
          </a:xfrm>
        </p:spPr>
        <p:txBody>
          <a:bodyPr/>
          <a:lstStyle>
            <a:lvl1pPr>
              <a:defRPr sz="42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032662"/>
            <a:ext cx="13990320" cy="1676400"/>
          </a:xfrm>
        </p:spPr>
        <p:txBody>
          <a:bodyPr tIns="73152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721030"/>
            <a:ext cx="6868320" cy="967050"/>
          </a:xfrm>
        </p:spPr>
        <p:txBody>
          <a:bodyPr lIns="73152" tIns="0" rIns="73152" bIns="0" anchor="ctr">
            <a:noAutofit/>
          </a:bodyPr>
          <a:lstStyle>
            <a:lvl1pPr marL="0" indent="0">
              <a:buNone/>
              <a:defRPr sz="3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200" b="1"/>
            </a:lvl2pPr>
            <a:lvl3pPr>
              <a:buNone/>
              <a:defRPr sz="2900" b="1"/>
            </a:lvl3pPr>
            <a:lvl4pPr>
              <a:buNone/>
              <a:defRPr sz="2600" b="1"/>
            </a:lvl4pPr>
            <a:lvl5pPr>
              <a:buNone/>
              <a:defRPr sz="2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896543" y="2727645"/>
            <a:ext cx="6871018" cy="960436"/>
          </a:xfrm>
        </p:spPr>
        <p:txBody>
          <a:bodyPr lIns="73152" tIns="0" rIns="73152" bIns="0" anchor="ctr"/>
          <a:lstStyle>
            <a:lvl1pPr marL="0" indent="0">
              <a:buNone/>
              <a:defRPr sz="3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200" b="1"/>
            </a:lvl2pPr>
            <a:lvl3pPr>
              <a:buNone/>
              <a:defRPr sz="2900" b="1"/>
            </a:lvl3pPr>
            <a:lvl4pPr>
              <a:buNone/>
              <a:defRPr sz="2600" b="1"/>
            </a:lvl4pPr>
            <a:lvl5pPr>
              <a:buNone/>
              <a:defRPr sz="2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77240" y="3688080"/>
            <a:ext cx="6868320" cy="5640389"/>
          </a:xfrm>
        </p:spPr>
        <p:txBody>
          <a:bodyPr tIns="0"/>
          <a:lstStyle>
            <a:lvl1pPr>
              <a:defRPr sz="35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688080"/>
            <a:ext cx="6871018" cy="5640389"/>
          </a:xfrm>
        </p:spPr>
        <p:txBody>
          <a:bodyPr tIns="0"/>
          <a:lstStyle>
            <a:lvl1pPr>
              <a:defRPr sz="35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032662"/>
            <a:ext cx="14119860" cy="1676400"/>
          </a:xfrm>
        </p:spPr>
        <p:txBody>
          <a:bodyPr vert="horz" tIns="73152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8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860" y="754383"/>
            <a:ext cx="466344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42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65860" y="2458720"/>
            <a:ext cx="4663440" cy="6705600"/>
          </a:xfrm>
        </p:spPr>
        <p:txBody>
          <a:bodyPr lIns="29261" rIns="29261"/>
          <a:lstStyle>
            <a:lvl1pPr marL="0" indent="0" algn="l">
              <a:buNone/>
              <a:defRPr sz="2200"/>
            </a:lvl1pPr>
            <a:lvl2pPr indent="0" algn="l">
              <a:buNone/>
              <a:defRPr sz="1900"/>
            </a:lvl2pPr>
            <a:lvl3pPr indent="0" algn="l">
              <a:buNone/>
              <a:defRPr sz="1600"/>
            </a:lvl3pPr>
            <a:lvl4pPr indent="0" algn="l">
              <a:buNone/>
              <a:defRPr sz="1400"/>
            </a:lvl4pPr>
            <a:lvl5pPr indent="0" algn="l">
              <a:buNone/>
              <a:defRPr sz="14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77585" y="2458720"/>
            <a:ext cx="8689975" cy="6705600"/>
          </a:xfrm>
        </p:spPr>
        <p:txBody>
          <a:bodyPr tIns="0"/>
          <a:lstStyle>
            <a:lvl1pPr>
              <a:defRPr sz="4500"/>
            </a:lvl1pPr>
            <a:lvl2pPr>
              <a:defRPr sz="4200"/>
            </a:lvl2pPr>
            <a:lvl3pPr>
              <a:defRPr sz="3800"/>
            </a:lvl3pPr>
            <a:lvl4pPr>
              <a:defRPr sz="32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5381780" y="1625180"/>
            <a:ext cx="893826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3607028" y="7860995"/>
            <a:ext cx="264262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1726262"/>
            <a:ext cx="3761842" cy="2321177"/>
          </a:xfrm>
        </p:spPr>
        <p:txBody>
          <a:bodyPr vert="horz" lIns="73152" tIns="73152" rIns="73152" bIns="73152" anchor="b"/>
          <a:lstStyle>
            <a:lvl1pPr algn="l">
              <a:buNone/>
              <a:defRPr sz="32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320" y="4148885"/>
            <a:ext cx="3756660" cy="3196336"/>
          </a:xfrm>
        </p:spPr>
        <p:txBody>
          <a:bodyPr lIns="102413" rIns="73152" bIns="73152" anchor="t"/>
          <a:lstStyle>
            <a:lvl1pPr marL="0" indent="0" algn="l">
              <a:spcBef>
                <a:spcPts val="400"/>
              </a:spcBef>
              <a:buFontTx/>
              <a:buNone/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31240" y="9322647"/>
            <a:ext cx="1036320" cy="535517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5925848" y="1759292"/>
            <a:ext cx="7850124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51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6193" y="8531013"/>
            <a:ext cx="15577185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6304" tIns="73152" rIns="146304" bIns="73152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7448550" y="9122411"/>
            <a:ext cx="8096250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6304" tIns="73152" rIns="146304" bIns="73152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6193" y="-10478"/>
            <a:ext cx="15577185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6304" tIns="73152" rIns="146304" bIns="73152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448550" y="-10477"/>
            <a:ext cx="8096250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6304" tIns="73152" rIns="146304" bIns="73152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77240" y="1032662"/>
            <a:ext cx="13990320" cy="1676400"/>
          </a:xfrm>
          <a:prstGeom prst="rect">
            <a:avLst/>
          </a:prstGeom>
        </p:spPr>
        <p:txBody>
          <a:bodyPr vert="horz" lIns="0" tIns="73152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77240" y="2838704"/>
            <a:ext cx="13990320" cy="6437376"/>
          </a:xfrm>
          <a:prstGeom prst="rect">
            <a:avLst/>
          </a:prstGeom>
        </p:spPr>
        <p:txBody>
          <a:bodyPr vert="horz" lIns="146304" tIns="73152" rIns="146304" bIns="7315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6/13/2016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533900" y="9322647"/>
            <a:ext cx="56997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3472160" y="9322647"/>
            <a:ext cx="12954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32329" y="296865"/>
            <a:ext cx="15606932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8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438912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4128" indent="-395021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indent="-395021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952" indent="-336499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indent="-336499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9776" indent="-336499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384" indent="-29260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511296" indent="-292608" algn="l" rtl="0" eaLnBrk="1" latinLnBrk="0" hangingPunct="1">
        <a:spcBef>
          <a:spcPct val="20000"/>
        </a:spcBef>
        <a:buClr>
          <a:schemeClr val="tx2"/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indent="-29260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25" descr="C:\Users\VK Hull Cove\Desktop\J-Town Resturants\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13792200" cy="8001000"/>
          </a:xfrm>
          <a:prstGeom prst="rect">
            <a:avLst/>
          </a:prstGeom>
          <a:noFill/>
        </p:spPr>
      </p:pic>
      <p:pic>
        <p:nvPicPr>
          <p:cNvPr id="1029" name="Picture 5" descr="C:\Users\VK Hull Cove\Desktop\J-Town Resturants\The Sh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00400"/>
            <a:ext cx="2425929" cy="1371600"/>
          </a:xfrm>
          <a:prstGeom prst="rect">
            <a:avLst/>
          </a:prstGeom>
          <a:noFill/>
        </p:spPr>
      </p:pic>
      <p:pic>
        <p:nvPicPr>
          <p:cNvPr id="1030" name="Picture 6" descr="C:\Users\VK Hull Cove\Desktop\J-Town Resturants\DSCN185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7239000"/>
            <a:ext cx="2397895" cy="1798638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 flipV="1">
            <a:off x="6400800" y="4800600"/>
            <a:ext cx="3200400" cy="2438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57200" y="4191000"/>
            <a:ext cx="1371601" cy="609600"/>
          </a:xfrm>
          <a:prstGeom prst="straightConnector1">
            <a:avLst/>
          </a:prstGeom>
          <a:ln w="508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VK Hull Cove\Desktop\J-Town Resturants\Spinnaker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496800" y="7467600"/>
            <a:ext cx="2510356" cy="1438275"/>
          </a:xfrm>
          <a:prstGeom prst="rect">
            <a:avLst/>
          </a:prstGeom>
          <a:noFill/>
        </p:spPr>
      </p:pic>
      <p:cxnSp>
        <p:nvCxnSpPr>
          <p:cNvPr id="32" name="Straight Arrow Connector 31"/>
          <p:cNvCxnSpPr/>
          <p:nvPr/>
        </p:nvCxnSpPr>
        <p:spPr>
          <a:xfrm flipV="1">
            <a:off x="13258800" y="5715000"/>
            <a:ext cx="914400" cy="2209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VK Hull Cove\Desktop\J-Town Resturants\DSCN186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87000" y="457200"/>
            <a:ext cx="2728912" cy="2046931"/>
          </a:xfrm>
          <a:prstGeom prst="rect">
            <a:avLst/>
          </a:prstGeom>
          <a:noFill/>
        </p:spPr>
      </p:pic>
      <p:cxnSp>
        <p:nvCxnSpPr>
          <p:cNvPr id="30" name="Straight Arrow Connector 29"/>
          <p:cNvCxnSpPr/>
          <p:nvPr/>
        </p:nvCxnSpPr>
        <p:spPr>
          <a:xfrm flipV="1">
            <a:off x="12649200" y="533400"/>
            <a:ext cx="2057400" cy="60960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VK Hull Cove\Desktop\J-Town Resturants\DSCN1867 copy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48800" y="7239000"/>
            <a:ext cx="2590800" cy="2393406"/>
          </a:xfrm>
          <a:prstGeom prst="rect">
            <a:avLst/>
          </a:prstGeom>
          <a:noFill/>
        </p:spPr>
      </p:pic>
      <p:cxnSp>
        <p:nvCxnSpPr>
          <p:cNvPr id="39" name="Straight Arrow Connector 38"/>
          <p:cNvCxnSpPr/>
          <p:nvPr/>
        </p:nvCxnSpPr>
        <p:spPr>
          <a:xfrm flipV="1">
            <a:off x="10820400" y="4800600"/>
            <a:ext cx="2590800" cy="2819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C:\Users\VK Hull Cove\Desktop\J-Town Resturants\Simpatic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19370" y="5791200"/>
            <a:ext cx="2762880" cy="1839385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/>
          <p:nvPr/>
        </p:nvCxnSpPr>
        <p:spPr>
          <a:xfrm flipV="1">
            <a:off x="10058400" y="4724400"/>
            <a:ext cx="2209800" cy="1143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:\Users\VK Hull Cove\Desktop\J-Town Resturants\DSCN1854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38800" y="1219200"/>
            <a:ext cx="2635820" cy="2438400"/>
          </a:xfrm>
          <a:prstGeom prst="rect">
            <a:avLst/>
          </a:prstGeom>
          <a:noFill/>
        </p:spPr>
      </p:pic>
      <p:pic>
        <p:nvPicPr>
          <p:cNvPr id="1037" name="Picture 13" descr="C:\Users\VK Hull Cove\Desktop\J-Town Resturants\DSCN1859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05800" y="1143000"/>
            <a:ext cx="1925637" cy="2159963"/>
          </a:xfrm>
          <a:prstGeom prst="rect">
            <a:avLst/>
          </a:prstGeom>
          <a:noFill/>
        </p:spPr>
      </p:pic>
      <p:pic>
        <p:nvPicPr>
          <p:cNvPr id="1038" name="Picture 14" descr="C:\Users\VK Hull Cove\Desktop\J-Town Resturants\slice of heaven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296400" y="2667000"/>
            <a:ext cx="2154237" cy="1771172"/>
          </a:xfrm>
          <a:prstGeom prst="rect">
            <a:avLst/>
          </a:prstGeom>
          <a:noFill/>
        </p:spPr>
      </p:pic>
      <p:cxnSp>
        <p:nvCxnSpPr>
          <p:cNvPr id="49" name="Straight Arrow Connector 48"/>
          <p:cNvCxnSpPr/>
          <p:nvPr/>
        </p:nvCxnSpPr>
        <p:spPr>
          <a:xfrm>
            <a:off x="7848600" y="3124200"/>
            <a:ext cx="1828800" cy="1447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744200" y="3886200"/>
            <a:ext cx="381000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C:\Users\VK Hull Cove\Desktop\J-Town Resturants\DSCN1860 copy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506200" y="2209800"/>
            <a:ext cx="1865312" cy="1711454"/>
          </a:xfrm>
          <a:prstGeom prst="rect">
            <a:avLst/>
          </a:prstGeom>
          <a:noFill/>
        </p:spPr>
      </p:pic>
      <p:cxnSp>
        <p:nvCxnSpPr>
          <p:cNvPr id="60" name="Straight Arrow Connector 59"/>
          <p:cNvCxnSpPr/>
          <p:nvPr/>
        </p:nvCxnSpPr>
        <p:spPr>
          <a:xfrm>
            <a:off x="8915400" y="2590800"/>
            <a:ext cx="1066800" cy="23622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410200" y="4495800"/>
            <a:ext cx="5257800" cy="762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C:\Users\VK Hull Cove\Desktop\J-Town Resturants\DSCN1853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90600" y="1143000"/>
            <a:ext cx="2195512" cy="1646833"/>
          </a:xfrm>
          <a:prstGeom prst="rect">
            <a:avLst/>
          </a:prstGeom>
          <a:noFill/>
        </p:spPr>
      </p:pic>
      <p:cxnSp>
        <p:nvCxnSpPr>
          <p:cNvPr id="68" name="Straight Arrow Connector 67"/>
          <p:cNvCxnSpPr/>
          <p:nvPr/>
        </p:nvCxnSpPr>
        <p:spPr>
          <a:xfrm flipV="1">
            <a:off x="3048000" y="609600"/>
            <a:ext cx="533400" cy="1143000"/>
          </a:xfrm>
          <a:prstGeom prst="straightConnector1">
            <a:avLst/>
          </a:prstGeom>
          <a:ln w="508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9" descr="C:\Users\VK Hull Cove\Desktop\J-Town Resturants\DSCN1848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67200" y="3124200"/>
            <a:ext cx="1889954" cy="1417637"/>
          </a:xfrm>
          <a:prstGeom prst="rect">
            <a:avLst/>
          </a:prstGeom>
          <a:noFill/>
        </p:spPr>
      </p:pic>
      <p:cxnSp>
        <p:nvCxnSpPr>
          <p:cNvPr id="75" name="Straight Arrow Connector 74"/>
          <p:cNvCxnSpPr/>
          <p:nvPr/>
        </p:nvCxnSpPr>
        <p:spPr>
          <a:xfrm flipH="1" flipV="1">
            <a:off x="3505200" y="1905000"/>
            <a:ext cx="1295400" cy="17526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15000" y="13716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Chopmist</a:t>
            </a:r>
            <a:r>
              <a:rPr lang="en-US" sz="1600" dirty="0" smtClean="0"/>
              <a:t> Charlie’s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11582400" y="2438400"/>
            <a:ext cx="1565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Jamestown Fish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11811000" y="1752600"/>
            <a:ext cx="1163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Bay Voyage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8534400" y="1295400"/>
            <a:ext cx="1491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House of Pizza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9525000" y="3505200"/>
            <a:ext cx="1525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Slice of Heaven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5181600" y="7467600"/>
            <a:ext cx="1765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Narragansett Cafe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9525000" y="9067800"/>
            <a:ext cx="1579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East  Ferry Deli 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3335000" y="8534400"/>
            <a:ext cx="1602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Spinnakers Cafe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8991600" y="7086600"/>
            <a:ext cx="1068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Simpatico</a:t>
            </a:r>
            <a:endParaRPr lang="en-US" sz="1600" dirty="0"/>
          </a:p>
        </p:txBody>
      </p:sp>
      <p:pic>
        <p:nvPicPr>
          <p:cNvPr id="1048" name="Picture 24" descr="C:\Users\VK Hull Cove\Desktop\J-Town Resturants\DSCN1846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67000" y="7467600"/>
            <a:ext cx="1656818" cy="2209800"/>
          </a:xfrm>
          <a:prstGeom prst="rect">
            <a:avLst/>
          </a:prstGeom>
          <a:noFill/>
        </p:spPr>
      </p:pic>
      <p:cxnSp>
        <p:nvCxnSpPr>
          <p:cNvPr id="91" name="Straight Arrow Connector 90"/>
          <p:cNvCxnSpPr/>
          <p:nvPr/>
        </p:nvCxnSpPr>
        <p:spPr>
          <a:xfrm flipV="1">
            <a:off x="2971800" y="6172200"/>
            <a:ext cx="609600" cy="16002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048000" y="8686800"/>
            <a:ext cx="1191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Ace’s  Pizza</a:t>
            </a:r>
            <a:endParaRPr 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14706600" y="2209800"/>
            <a:ext cx="476862" cy="4747710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Narragansett Bay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91000" y="228600"/>
            <a:ext cx="484273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Jamestown    Village  Eateries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828800" y="3276600"/>
            <a:ext cx="1098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Shack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600200" y="2362200"/>
            <a:ext cx="1311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Island Scoop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191000" y="3733800"/>
            <a:ext cx="2110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Village Hearth Bakery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868400" y="937260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Freestyle Script" pitchFamily="66" charset="0"/>
              </a:rPr>
              <a:t>Varoujan Karentz</a:t>
            </a:r>
            <a:endParaRPr lang="en-US" sz="1000" dirty="0">
              <a:latin typeface="Freestyle Script" pitchFamily="66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1734800" y="3352800"/>
            <a:ext cx="381000" cy="1143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Owner\Desktop\J-Town Resturants\IMG_3615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91000" y="5029200"/>
            <a:ext cx="1449387" cy="1449387"/>
          </a:xfrm>
          <a:prstGeom prst="rect">
            <a:avLst/>
          </a:prstGeom>
          <a:noFill/>
        </p:spPr>
      </p:pic>
      <p:sp>
        <p:nvSpPr>
          <p:cNvPr id="95" name="TextBox 94"/>
          <p:cNvSpPr txBox="1"/>
          <p:nvPr/>
        </p:nvSpPr>
        <p:spPr>
          <a:xfrm>
            <a:off x="4191000" y="502920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 -22</a:t>
            </a:r>
            <a:endParaRPr lang="en-US" sz="1600" dirty="0"/>
          </a:p>
        </p:txBody>
      </p:sp>
      <p:pic>
        <p:nvPicPr>
          <p:cNvPr id="1027" name="Picture 3" descr="C:\Users\Owner\Desktop\J-Town Resturants\IMG_3621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752600" y="4953000"/>
            <a:ext cx="950119" cy="839787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/>
          <p:nvPr/>
        </p:nvCxnSpPr>
        <p:spPr>
          <a:xfrm>
            <a:off x="2438400" y="5638800"/>
            <a:ext cx="838200" cy="914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Owner\Desktop\J-Town Resturants\IMG_3617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04800" y="6629400"/>
            <a:ext cx="1371997" cy="914400"/>
          </a:xfrm>
          <a:prstGeom prst="rect">
            <a:avLst/>
          </a:prstGeom>
          <a:noFill/>
        </p:spPr>
      </p:pic>
      <p:pic>
        <p:nvPicPr>
          <p:cNvPr id="2" name="Picture 5" descr="C:\Users\Owner\Desktop\J-Town Resturants\IMG_3619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04800" y="7696200"/>
            <a:ext cx="1279740" cy="1758950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2286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Others</a:t>
            </a:r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5111</TotalTime>
  <Words>40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 Hull Cove</dc:creator>
  <cp:lastModifiedBy>Varoujan Karentz</cp:lastModifiedBy>
  <cp:revision>13</cp:revision>
  <dcterms:created xsi:type="dcterms:W3CDTF">2015-06-27T02:24:22Z</dcterms:created>
  <dcterms:modified xsi:type="dcterms:W3CDTF">2016-06-16T18:20:52Z</dcterms:modified>
</cp:coreProperties>
</file>