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493" r:id="rId2"/>
    <p:sldId id="49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-Chiuan Chen" initials="BC" lastIdx="12" clrIdx="0"/>
  <p:cmAuthor id="2" name="暐鈞 林" initials="暐鈞" lastIdx="2" clrIdx="1">
    <p:extLst>
      <p:ext uri="{19B8F6BF-5375-455C-9EA6-DF929625EA0E}">
        <p15:presenceInfo xmlns:p15="http://schemas.microsoft.com/office/powerpoint/2012/main" userId="321a65524a52b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872" autoAdjust="0"/>
  </p:normalViewPr>
  <p:slideViewPr>
    <p:cSldViewPr snapToGrid="0">
      <p:cViewPr varScale="1">
        <p:scale>
          <a:sx n="66" d="100"/>
          <a:sy n="66" d="100"/>
        </p:scale>
        <p:origin x="5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D840-6635-4484-AF9C-9AB11FCFFE1E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8ED9-03C6-43EA-961E-7EECAE516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8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0692-F697-4DDE-9453-643AC803858B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8DE8-02C9-4989-80AD-62809A0C8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9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>
                <a:latin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54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defRPr sz="1600" baseline="0">
                <a:latin typeface="Arial" pitchFamily="34" charset="0"/>
                <a:ea typeface="標楷體" pitchFamily="65" charset="-120"/>
              </a:defRPr>
            </a:lvl3pPr>
            <a:lvl4pPr>
              <a:defRPr sz="1600" baseline="0">
                <a:latin typeface="Arial" pitchFamily="34" charset="0"/>
                <a:ea typeface="標楷體" pitchFamily="65" charset="-120"/>
              </a:defRPr>
            </a:lvl4pPr>
            <a:lvl5pPr>
              <a:defRPr sz="1600" baseline="0"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9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22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533400"/>
            <a:ext cx="91328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113" y="260350"/>
            <a:ext cx="11318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112713"/>
            <a:ext cx="7159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按一下以編輯母片標題樣式</a:t>
            </a:r>
            <a:endParaRPr lang="en-US" altLang="en-US" dirty="0"/>
          </a:p>
        </p:txBody>
      </p:sp>
      <p:sp>
        <p:nvSpPr>
          <p:cNvPr id="103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</a:t>
            </a:r>
            <a:endParaRPr lang="en-US" altLang="en-US" dirty="0"/>
          </a:p>
          <a:p>
            <a:pPr lvl="1"/>
            <a:r>
              <a:rPr lang="en-US" altLang="en-US" dirty="0" err="1"/>
              <a:t>第二層</a:t>
            </a:r>
            <a:endParaRPr lang="en-US" altLang="en-US" dirty="0"/>
          </a:p>
          <a:p>
            <a:pPr lvl="2"/>
            <a:r>
              <a:rPr lang="en-US" altLang="en-US" dirty="0" err="1"/>
              <a:t>第三層</a:t>
            </a:r>
            <a:endParaRPr lang="en-US" altLang="en-US" dirty="0"/>
          </a:p>
          <a:p>
            <a:pPr lvl="3"/>
            <a:r>
              <a:rPr lang="en-US" altLang="en-US" dirty="0" err="1"/>
              <a:t>第四層</a:t>
            </a:r>
            <a:endParaRPr lang="en-US" altLang="en-US" dirty="0"/>
          </a:p>
          <a:p>
            <a:pPr lvl="4"/>
            <a:r>
              <a:rPr lang="en-US" altLang="en-US" dirty="0" err="1"/>
              <a:t>第五層</a:t>
            </a:r>
            <a:endParaRPr lang="en-US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+mn-lt"/>
          <a:ea typeface="標楷體" panose="03000509000000000000" pitchFamily="65" charset="-12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aseline="0">
          <a:solidFill>
            <a:schemeClr val="tx1"/>
          </a:solidFill>
          <a:latin typeface="+mn-lt"/>
          <a:ea typeface="標楷體" panose="03000509000000000000" pitchFamily="65" charset="-12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Predictive Control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Problem formulation – minimize the 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Global optimal solution </a:t>
                </a:r>
                <a:r>
                  <a:rPr lang="en-US" altLang="zh-TW" sz="1800" dirty="0"/>
                  <a:t>(design </a:t>
                </a:r>
                <a14:m>
                  <m:oMath xmlns:m="http://schemas.openxmlformats.org/officeDocument/2006/math">
                    <m:r>
                      <a:rPr lang="en-US" altLang="zh-TW" sz="1800" b="1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r>
                      <a:rPr lang="en-US" altLang="zh-TW" sz="1800" b="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8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altLang="zh-TW" sz="1800" dirty="0"/>
                  <a:t>) 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1800" dirty="0"/>
                  <a:t> = 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800" dirty="0"/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en-US" altLang="zh-TW" sz="1800" dirty="0"/>
                  <a:t> ,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=500,</m:t>
                    </m:r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TW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=−10 </m:t>
                    </m:r>
                  </m:oMath>
                </a14:m>
                <a:r>
                  <a:rPr lang="en-US" altLang="zh-TW" sz="1800" baseline="30000" dirty="0"/>
                  <a:t>(kW)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149383" y="1557654"/>
                <a:ext cx="8845234" cy="1871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800" b="1" i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kern="10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TW" sz="1800" b="1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TW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∥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1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0" kern="1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ref</m:t>
                                          </m:r>
                                        </m:sub>
                                      </m:sSub>
                                      <m:r>
                                        <a:rPr lang="en-US" altLang="zh-TW" b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1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0" kern="1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∥</m:t>
                                      </m:r>
                                    </m:e>
                                    <m:sub>
                                      <m:r>
                                        <a:rPr lang="en-US" altLang="zh-TW" b="1" i="0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𝐐</m:t>
                                      </m:r>
                                    </m:sub>
                                    <m:sup>
                                      <m: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altLang="zh-TW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altLang="zh-TW" sz="1800" i="1" kern="1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800" b="1" i="0" kern="1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𝐑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  <m: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altLang="zh-TW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1 1</m:t>
                                  </m:r>
                                  <m: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  <m:sSub>
                                    <m:sSubPr>
                                      <m:ctrlPr>
                                        <a:rPr lang="en-US" altLang="zh-TW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3" y="1557654"/>
                <a:ext cx="8845234" cy="1871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/>
              <p:nvPr/>
            </p:nvSpPr>
            <p:spPr>
              <a:xfrm>
                <a:off x="4087339" y="4980968"/>
                <a:ext cx="2263140" cy="1641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39" y="4980968"/>
                <a:ext cx="2263140" cy="1641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/>
              <p:nvPr/>
            </p:nvSpPr>
            <p:spPr>
              <a:xfrm>
                <a:off x="437516" y="5022807"/>
                <a:ext cx="4572000" cy="1557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6" y="5022807"/>
                <a:ext cx="4572000" cy="1557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2751-A18B-AC85-824A-3A3870359F63}"/>
                  </a:ext>
                </a:extLst>
              </p:cNvPr>
              <p:cNvSpPr txBox="1"/>
              <p:nvPr/>
            </p:nvSpPr>
            <p:spPr>
              <a:xfrm>
                <a:off x="1312737" y="3856355"/>
                <a:ext cx="6518526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𝐊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𝐐𝐊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1" i="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𝐑</m:t>
                                  </m:r>
                                </m:e>
                              </m:acc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𝐶𝐴</m:t>
                                  </m:r>
                                </m:sub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𝐶𝐴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  <m:d>
                            <m:d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𝐅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  <m:sup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2751-A18B-AC85-824A-3A3870359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37" y="3856355"/>
                <a:ext cx="6518526" cy="459100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/>
              <p:nvPr/>
            </p:nvSpPr>
            <p:spPr>
              <a:xfrm>
                <a:off x="6156997" y="5543035"/>
                <a:ext cx="2793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𝑵𝒑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97" y="5543035"/>
                <a:ext cx="2793521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65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Discrete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646331"/>
              </a:xfrm>
              <a:prstGeom prst="rect">
                <a:avLst/>
              </a:prstGeom>
              <a:blipFill>
                <a:blip r:embed="rId2"/>
                <a:stretch>
                  <a:fillRect t="-4717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/>
              <p:nvPr/>
            </p:nvSpPr>
            <p:spPr>
              <a:xfrm>
                <a:off x="1377090" y="3066296"/>
                <a:ext cx="6491422" cy="1263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TW" alt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𝐹𝐶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zh-TW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90" y="3066296"/>
                <a:ext cx="6491422" cy="1263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/>
              <p:nvPr/>
            </p:nvSpPr>
            <p:spPr>
              <a:xfrm>
                <a:off x="721181" y="5015114"/>
                <a:ext cx="23265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1" y="5015114"/>
                <a:ext cx="23265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62515"/>
      </p:ext>
    </p:extLst>
  </p:cSld>
  <p:clrMapOvr>
    <a:masterClrMapping/>
  </p:clrMapOvr>
</p:sld>
</file>

<file path=ppt/theme/theme1.xml><?xml version="1.0" encoding="utf-8"?>
<a:theme xmlns:a="http://schemas.openxmlformats.org/drawingml/2006/main" name="AVCL ppt form">
  <a:themeElements>
    <a:clrScheme name="AVC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VC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V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1" id="{837BE23B-D183-4747-96B7-3990C35606EE}" vid="{0014FBC9-B3A0-4349-9153-E786181BB3E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20140207</Template>
  <TotalTime>56930</TotalTime>
  <Words>119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AVCL ppt form</vt:lpstr>
      <vt:lpstr>Model Predictive Control</vt:lpstr>
      <vt:lpstr>Prediction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Cheng Ting Tsai</dc:creator>
  <cp:lastModifiedBy>暐鈞 林</cp:lastModifiedBy>
  <cp:revision>2631</cp:revision>
  <dcterms:created xsi:type="dcterms:W3CDTF">2014-02-07T03:23:10Z</dcterms:created>
  <dcterms:modified xsi:type="dcterms:W3CDTF">2023-01-12T11:56:18Z</dcterms:modified>
</cp:coreProperties>
</file>