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6" r:id="rId24"/>
    <p:sldId id="280" r:id="rId25"/>
    <p:sldId id="286" r:id="rId26"/>
    <p:sldId id="281" r:id="rId27"/>
    <p:sldId id="285" r:id="rId28"/>
    <p:sldId id="282" r:id="rId29"/>
    <p:sldId id="287" r:id="rId30"/>
    <p:sldId id="283" r:id="rId31"/>
    <p:sldId id="284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avarria" userId="5ed45df06e80e746" providerId="LiveId" clId="{420DB582-D19B-452C-886F-F894B7E38F2F}"/>
    <pc:docChg chg="undo redo custSel addSld delSld modSld sldOrd">
      <pc:chgData name="david chavarria" userId="5ed45df06e80e746" providerId="LiveId" clId="{420DB582-D19B-452C-886F-F894B7E38F2F}" dt="2021-11-09T22:22:22.555" v="6481" actId="1076"/>
      <pc:docMkLst>
        <pc:docMk/>
      </pc:docMkLst>
      <pc:sldChg chg="ord">
        <pc:chgData name="david chavarria" userId="5ed45df06e80e746" providerId="LiveId" clId="{420DB582-D19B-452C-886F-F894B7E38F2F}" dt="2021-10-18T00:44:17.066" v="1840"/>
        <pc:sldMkLst>
          <pc:docMk/>
          <pc:sldMk cId="2551320470" sldId="257"/>
        </pc:sldMkLst>
      </pc:sldChg>
      <pc:sldChg chg="modSp mod">
        <pc:chgData name="david chavarria" userId="5ed45df06e80e746" providerId="LiveId" clId="{420DB582-D19B-452C-886F-F894B7E38F2F}" dt="2021-11-09T22:22:22.555" v="6481" actId="1076"/>
        <pc:sldMkLst>
          <pc:docMk/>
          <pc:sldMk cId="2986620907" sldId="265"/>
        </pc:sldMkLst>
        <pc:spChg chg="mod">
          <ac:chgData name="david chavarria" userId="5ed45df06e80e746" providerId="LiveId" clId="{420DB582-D19B-452C-886F-F894B7E38F2F}" dt="2021-11-09T22:22:22.555" v="6481" actId="1076"/>
          <ac:spMkLst>
            <pc:docMk/>
            <pc:sldMk cId="2986620907" sldId="265"/>
            <ac:spMk id="309" creationId="{0709BD4C-A768-4448-A131-C5220742BA75}"/>
          </ac:spMkLst>
        </pc:spChg>
        <pc:cxnChg chg="mod">
          <ac:chgData name="david chavarria" userId="5ed45df06e80e746" providerId="LiveId" clId="{420DB582-D19B-452C-886F-F894B7E38F2F}" dt="2021-10-18T00:11:45.955" v="911" actId="14100"/>
          <ac:cxnSpMkLst>
            <pc:docMk/>
            <pc:sldMk cId="2986620907" sldId="265"/>
            <ac:cxnSpMk id="183" creationId="{FC91B91E-3A4D-4472-A69E-D8588258CC0C}"/>
          </ac:cxnSpMkLst>
        </pc:cxnChg>
        <pc:cxnChg chg="mod">
          <ac:chgData name="david chavarria" userId="5ed45df06e80e746" providerId="LiveId" clId="{420DB582-D19B-452C-886F-F894B7E38F2F}" dt="2021-11-09T22:22:22.555" v="6481" actId="1076"/>
          <ac:cxnSpMkLst>
            <pc:docMk/>
            <pc:sldMk cId="2986620907" sldId="265"/>
            <ac:cxnSpMk id="314" creationId="{D0157588-88F1-4F89-8ABE-C4981FDBB5D1}"/>
          </ac:cxnSpMkLst>
        </pc:cxnChg>
      </pc:sldChg>
      <pc:sldChg chg="modSp mod">
        <pc:chgData name="david chavarria" userId="5ed45df06e80e746" providerId="LiveId" clId="{420DB582-D19B-452C-886F-F894B7E38F2F}" dt="2021-11-09T21:56:24.340" v="6479" actId="14100"/>
        <pc:sldMkLst>
          <pc:docMk/>
          <pc:sldMk cId="849350245" sldId="266"/>
        </pc:sldMkLst>
        <pc:spChg chg="mod">
          <ac:chgData name="david chavarria" userId="5ed45df06e80e746" providerId="LiveId" clId="{420DB582-D19B-452C-886F-F894B7E38F2F}" dt="2021-11-09T21:56:24.340" v="6479" actId="14100"/>
          <ac:spMkLst>
            <pc:docMk/>
            <pc:sldMk cId="849350245" sldId="266"/>
            <ac:spMk id="2" creationId="{7A1CB168-F392-47C7-B9D3-280D23B393D1}"/>
          </ac:spMkLst>
        </pc:spChg>
        <pc:spChg chg="mod">
          <ac:chgData name="david chavarria" userId="5ed45df06e80e746" providerId="LiveId" clId="{420DB582-D19B-452C-886F-F894B7E38F2F}" dt="2021-11-09T21:56:20.201" v="6477" actId="1076"/>
          <ac:spMkLst>
            <pc:docMk/>
            <pc:sldMk cId="849350245" sldId="266"/>
            <ac:spMk id="3" creationId="{7134E1C8-E061-4F37-9C54-5214355D3CEE}"/>
          </ac:spMkLst>
        </pc:spChg>
      </pc:sldChg>
      <pc:sldChg chg="addSp delSp modSp new mod ord">
        <pc:chgData name="david chavarria" userId="5ed45df06e80e746" providerId="LiveId" clId="{420DB582-D19B-452C-886F-F894B7E38F2F}" dt="2021-10-29T13:04:57.377" v="2335" actId="1076"/>
        <pc:sldMkLst>
          <pc:docMk/>
          <pc:sldMk cId="99242102" sldId="276"/>
        </pc:sldMkLst>
        <pc:spChg chg="add mod">
          <ac:chgData name="david chavarria" userId="5ed45df06e80e746" providerId="LiveId" clId="{420DB582-D19B-452C-886F-F894B7E38F2F}" dt="2021-10-18T01:20:08.337" v="2300" actId="20577"/>
          <ac:spMkLst>
            <pc:docMk/>
            <pc:sldMk cId="99242102" sldId="276"/>
            <ac:spMk id="3" creationId="{6FA26B47-604E-49DF-965F-1EA727F34990}"/>
          </ac:spMkLst>
        </pc:spChg>
        <pc:spChg chg="add mod">
          <ac:chgData name="david chavarria" userId="5ed45df06e80e746" providerId="LiveId" clId="{420DB582-D19B-452C-886F-F894B7E38F2F}" dt="2021-10-29T13:04:57.377" v="2335" actId="1076"/>
          <ac:spMkLst>
            <pc:docMk/>
            <pc:sldMk cId="99242102" sldId="276"/>
            <ac:spMk id="4" creationId="{0E3DF628-420B-4E26-AE5B-3237DD515899}"/>
          </ac:spMkLst>
        </pc:spChg>
        <pc:cxnChg chg="add del mod">
          <ac:chgData name="david chavarria" userId="5ed45df06e80e746" providerId="LiveId" clId="{420DB582-D19B-452C-886F-F894B7E38F2F}" dt="2021-10-18T00:33:23.975" v="1606"/>
          <ac:cxnSpMkLst>
            <pc:docMk/>
            <pc:sldMk cId="99242102" sldId="276"/>
            <ac:cxnSpMk id="4" creationId="{6E36D370-90D6-4A39-BAAE-C94AD9ED04FF}"/>
          </ac:cxnSpMkLst>
        </pc:cxnChg>
      </pc:sldChg>
      <pc:sldChg chg="addSp delSp modSp new mod">
        <pc:chgData name="david chavarria" userId="5ed45df06e80e746" providerId="LiveId" clId="{420DB582-D19B-452C-886F-F894B7E38F2F}" dt="2021-10-29T13:04:36.089" v="2322" actId="20577"/>
        <pc:sldMkLst>
          <pc:docMk/>
          <pc:sldMk cId="982982447" sldId="277"/>
        </pc:sldMkLst>
        <pc:spChg chg="add mod">
          <ac:chgData name="david chavarria" userId="5ed45df06e80e746" providerId="LiveId" clId="{420DB582-D19B-452C-886F-F894B7E38F2F}" dt="2021-10-17T23:59:43.903" v="749" actId="1076"/>
          <ac:spMkLst>
            <pc:docMk/>
            <pc:sldMk cId="982982447" sldId="277"/>
            <ac:spMk id="2" creationId="{39CFDB56-301A-4D57-8BBC-EEBD754980BC}"/>
          </ac:spMkLst>
        </pc:spChg>
        <pc:spChg chg="add mod">
          <ac:chgData name="david chavarria" userId="5ed45df06e80e746" providerId="LiveId" clId="{420DB582-D19B-452C-886F-F894B7E38F2F}" dt="2021-10-17T23:55:17.059" v="666" actId="1076"/>
          <ac:spMkLst>
            <pc:docMk/>
            <pc:sldMk cId="982982447" sldId="277"/>
            <ac:spMk id="3" creationId="{36794552-CA53-4576-8CA5-5BA3D6BCF314}"/>
          </ac:spMkLst>
        </pc:spChg>
        <pc:spChg chg="add mod">
          <ac:chgData name="david chavarria" userId="5ed45df06e80e746" providerId="LiveId" clId="{420DB582-D19B-452C-886F-F894B7E38F2F}" dt="2021-10-17T23:58:35.781" v="728" actId="1076"/>
          <ac:spMkLst>
            <pc:docMk/>
            <pc:sldMk cId="982982447" sldId="277"/>
            <ac:spMk id="4" creationId="{EBE182EC-3A26-4919-80E2-8E3233AA51CF}"/>
          </ac:spMkLst>
        </pc:spChg>
        <pc:spChg chg="add mod">
          <ac:chgData name="david chavarria" userId="5ed45df06e80e746" providerId="LiveId" clId="{420DB582-D19B-452C-886F-F894B7E38F2F}" dt="2021-10-17T23:58:26.662" v="727" actId="1076"/>
          <ac:spMkLst>
            <pc:docMk/>
            <pc:sldMk cId="982982447" sldId="277"/>
            <ac:spMk id="5" creationId="{A3DC398E-0884-46FB-B150-C9980FA61AA0}"/>
          </ac:spMkLst>
        </pc:spChg>
        <pc:spChg chg="add mod">
          <ac:chgData name="david chavarria" userId="5ed45df06e80e746" providerId="LiveId" clId="{420DB582-D19B-452C-886F-F894B7E38F2F}" dt="2021-10-18T00:38:59.430" v="1677" actId="20577"/>
          <ac:spMkLst>
            <pc:docMk/>
            <pc:sldMk cId="982982447" sldId="277"/>
            <ac:spMk id="10" creationId="{D8C5820C-FAE3-48C3-AC88-104448873C29}"/>
          </ac:spMkLst>
        </pc:spChg>
        <pc:spChg chg="add mod">
          <ac:chgData name="david chavarria" userId="5ed45df06e80e746" providerId="LiveId" clId="{420DB582-D19B-452C-886F-F894B7E38F2F}" dt="2021-10-17T23:22:18.270" v="69" actId="20577"/>
          <ac:spMkLst>
            <pc:docMk/>
            <pc:sldMk cId="982982447" sldId="277"/>
            <ac:spMk id="11" creationId="{EA695858-B541-4D1D-8E5C-B7352F95F28E}"/>
          </ac:spMkLst>
        </pc:spChg>
        <pc:spChg chg="add mod">
          <ac:chgData name="david chavarria" userId="5ed45df06e80e746" providerId="LiveId" clId="{420DB582-D19B-452C-886F-F894B7E38F2F}" dt="2021-10-17T23:35:02.402" v="349" actId="1076"/>
          <ac:spMkLst>
            <pc:docMk/>
            <pc:sldMk cId="982982447" sldId="277"/>
            <ac:spMk id="20" creationId="{D3022181-8F7C-438D-9399-3748E594DA3B}"/>
          </ac:spMkLst>
        </pc:spChg>
        <pc:spChg chg="add mod">
          <ac:chgData name="david chavarria" userId="5ed45df06e80e746" providerId="LiveId" clId="{420DB582-D19B-452C-886F-F894B7E38F2F}" dt="2021-10-17T23:29:09.330" v="200" actId="313"/>
          <ac:spMkLst>
            <pc:docMk/>
            <pc:sldMk cId="982982447" sldId="277"/>
            <ac:spMk id="21" creationId="{B8AB9B0C-42CE-4DE0-9B82-5B694ED84B2F}"/>
          </ac:spMkLst>
        </pc:spChg>
        <pc:spChg chg="add mod">
          <ac:chgData name="david chavarria" userId="5ed45df06e80e746" providerId="LiveId" clId="{420DB582-D19B-452C-886F-F894B7E38F2F}" dt="2021-10-17T23:34:40.866" v="344" actId="1076"/>
          <ac:spMkLst>
            <pc:docMk/>
            <pc:sldMk cId="982982447" sldId="277"/>
            <ac:spMk id="22" creationId="{2BC81A9B-FFB7-4A8E-AE29-788BBE9A0809}"/>
          </ac:spMkLst>
        </pc:spChg>
        <pc:spChg chg="add mod">
          <ac:chgData name="david chavarria" userId="5ed45df06e80e746" providerId="LiveId" clId="{420DB582-D19B-452C-886F-F894B7E38F2F}" dt="2021-10-17T23:34:51.371" v="347" actId="1076"/>
          <ac:spMkLst>
            <pc:docMk/>
            <pc:sldMk cId="982982447" sldId="277"/>
            <ac:spMk id="23" creationId="{42084B53-ACBF-4456-9B0C-3C1500745294}"/>
          </ac:spMkLst>
        </pc:spChg>
        <pc:spChg chg="add mod">
          <ac:chgData name="david chavarria" userId="5ed45df06e80e746" providerId="LiveId" clId="{420DB582-D19B-452C-886F-F894B7E38F2F}" dt="2021-10-18T00:12:34.236" v="913" actId="14100"/>
          <ac:spMkLst>
            <pc:docMk/>
            <pc:sldMk cId="982982447" sldId="277"/>
            <ac:spMk id="24" creationId="{C7FC7C4B-ABE8-474E-ABDB-C6D1EB05F669}"/>
          </ac:spMkLst>
        </pc:spChg>
        <pc:spChg chg="add mod">
          <ac:chgData name="david chavarria" userId="5ed45df06e80e746" providerId="LiveId" clId="{420DB582-D19B-452C-886F-F894B7E38F2F}" dt="2021-10-17T23:37:57.516" v="444" actId="14100"/>
          <ac:spMkLst>
            <pc:docMk/>
            <pc:sldMk cId="982982447" sldId="277"/>
            <ac:spMk id="46" creationId="{BFA6698A-F903-4087-A031-2B6B10E7A915}"/>
          </ac:spMkLst>
        </pc:spChg>
        <pc:spChg chg="add mod">
          <ac:chgData name="david chavarria" userId="5ed45df06e80e746" providerId="LiveId" clId="{420DB582-D19B-452C-886F-F894B7E38F2F}" dt="2021-10-18T00:12:40.451" v="915" actId="1076"/>
          <ac:spMkLst>
            <pc:docMk/>
            <pc:sldMk cId="982982447" sldId="277"/>
            <ac:spMk id="48" creationId="{3423F9C0-C1B7-4667-80F6-10171DDEDB04}"/>
          </ac:spMkLst>
        </pc:spChg>
        <pc:spChg chg="add mod">
          <ac:chgData name="david chavarria" userId="5ed45df06e80e746" providerId="LiveId" clId="{420DB582-D19B-452C-886F-F894B7E38F2F}" dt="2021-10-17T23:38:05.060" v="447" actId="14100"/>
          <ac:spMkLst>
            <pc:docMk/>
            <pc:sldMk cId="982982447" sldId="277"/>
            <ac:spMk id="49" creationId="{C0C75344-CC76-4188-AE43-F9DA7F791448}"/>
          </ac:spMkLst>
        </pc:spChg>
        <pc:spChg chg="add mod">
          <ac:chgData name="david chavarria" userId="5ed45df06e80e746" providerId="LiveId" clId="{420DB582-D19B-452C-886F-F894B7E38F2F}" dt="2021-10-17T23:43:28.398" v="512" actId="1076"/>
          <ac:spMkLst>
            <pc:docMk/>
            <pc:sldMk cId="982982447" sldId="277"/>
            <ac:spMk id="66" creationId="{3DF9DFF8-9EBF-401E-892F-CB95F5E82504}"/>
          </ac:spMkLst>
        </pc:spChg>
        <pc:spChg chg="add mod">
          <ac:chgData name="david chavarria" userId="5ed45df06e80e746" providerId="LiveId" clId="{420DB582-D19B-452C-886F-F894B7E38F2F}" dt="2021-10-18T00:10:50.459" v="905" actId="1076"/>
          <ac:spMkLst>
            <pc:docMk/>
            <pc:sldMk cId="982982447" sldId="277"/>
            <ac:spMk id="82" creationId="{DD075C8B-D7EE-46B0-901D-CA9414017868}"/>
          </ac:spMkLst>
        </pc:spChg>
        <pc:spChg chg="add mod">
          <ac:chgData name="david chavarria" userId="5ed45df06e80e746" providerId="LiveId" clId="{420DB582-D19B-452C-886F-F894B7E38F2F}" dt="2021-10-17T23:32:51.466" v="292" actId="20577"/>
          <ac:spMkLst>
            <pc:docMk/>
            <pc:sldMk cId="982982447" sldId="277"/>
            <ac:spMk id="88" creationId="{52273F75-F4EA-41B0-B0FF-3D9568435800}"/>
          </ac:spMkLst>
        </pc:spChg>
        <pc:spChg chg="add mod">
          <ac:chgData name="david chavarria" userId="5ed45df06e80e746" providerId="LiveId" clId="{420DB582-D19B-452C-886F-F894B7E38F2F}" dt="2021-10-17T23:35:09.859" v="351" actId="1076"/>
          <ac:spMkLst>
            <pc:docMk/>
            <pc:sldMk cId="982982447" sldId="277"/>
            <ac:spMk id="91" creationId="{921B82D0-B08B-4B26-9EA5-91E213282D5D}"/>
          </ac:spMkLst>
        </pc:spChg>
        <pc:spChg chg="add mod">
          <ac:chgData name="david chavarria" userId="5ed45df06e80e746" providerId="LiveId" clId="{420DB582-D19B-452C-886F-F894B7E38F2F}" dt="2021-10-17T23:35:12.131" v="352" actId="1076"/>
          <ac:spMkLst>
            <pc:docMk/>
            <pc:sldMk cId="982982447" sldId="277"/>
            <ac:spMk id="95" creationId="{60002092-22F5-40BE-A2CB-D31FFA6695EC}"/>
          </ac:spMkLst>
        </pc:spChg>
        <pc:spChg chg="add mod">
          <ac:chgData name="david chavarria" userId="5ed45df06e80e746" providerId="LiveId" clId="{420DB582-D19B-452C-886F-F894B7E38F2F}" dt="2021-10-18T00:07:08.233" v="841" actId="20577"/>
          <ac:spMkLst>
            <pc:docMk/>
            <pc:sldMk cId="982982447" sldId="277"/>
            <ac:spMk id="96" creationId="{73C026F6-3DEC-4A8C-BAF2-F5423D1D36D3}"/>
          </ac:spMkLst>
        </pc:spChg>
        <pc:spChg chg="add mod">
          <ac:chgData name="david chavarria" userId="5ed45df06e80e746" providerId="LiveId" clId="{420DB582-D19B-452C-886F-F894B7E38F2F}" dt="2021-10-17T23:35:41.339" v="377" actId="20577"/>
          <ac:spMkLst>
            <pc:docMk/>
            <pc:sldMk cId="982982447" sldId="277"/>
            <ac:spMk id="97" creationId="{D9B3A436-8B75-4CB5-B5D6-4BC58D304A8E}"/>
          </ac:spMkLst>
        </pc:spChg>
        <pc:spChg chg="add mod">
          <ac:chgData name="david chavarria" userId="5ed45df06e80e746" providerId="LiveId" clId="{420DB582-D19B-452C-886F-F894B7E38F2F}" dt="2021-10-17T23:36:01.018" v="405" actId="14100"/>
          <ac:spMkLst>
            <pc:docMk/>
            <pc:sldMk cId="982982447" sldId="277"/>
            <ac:spMk id="98" creationId="{DBE66361-37AF-4DEF-B885-F4C0F9867176}"/>
          </ac:spMkLst>
        </pc:spChg>
        <pc:spChg chg="add mod">
          <ac:chgData name="david chavarria" userId="5ed45df06e80e746" providerId="LiveId" clId="{420DB582-D19B-452C-886F-F894B7E38F2F}" dt="2021-10-17T23:35:45.722" v="382" actId="20577"/>
          <ac:spMkLst>
            <pc:docMk/>
            <pc:sldMk cId="982982447" sldId="277"/>
            <ac:spMk id="99" creationId="{A9E46D9D-BD32-44FD-A014-32E63669349F}"/>
          </ac:spMkLst>
        </pc:spChg>
        <pc:spChg chg="add mod">
          <ac:chgData name="david chavarria" userId="5ed45df06e80e746" providerId="LiveId" clId="{420DB582-D19B-452C-886F-F894B7E38F2F}" dt="2021-10-17T23:36:03.755" v="407" actId="20577"/>
          <ac:spMkLst>
            <pc:docMk/>
            <pc:sldMk cId="982982447" sldId="277"/>
            <ac:spMk id="111" creationId="{82323BF8-5537-410C-8921-CDC5433D4E24}"/>
          </ac:spMkLst>
        </pc:spChg>
        <pc:spChg chg="add mod">
          <ac:chgData name="david chavarria" userId="5ed45df06e80e746" providerId="LiveId" clId="{420DB582-D19B-452C-886F-F894B7E38F2F}" dt="2021-10-18T00:31:21.115" v="1502" actId="1076"/>
          <ac:spMkLst>
            <pc:docMk/>
            <pc:sldMk cId="982982447" sldId="277"/>
            <ac:spMk id="112" creationId="{D0126B52-CF80-45E5-ACB0-3D36C98FEAE3}"/>
          </ac:spMkLst>
        </pc:spChg>
        <pc:spChg chg="add mod">
          <ac:chgData name="david chavarria" userId="5ed45df06e80e746" providerId="LiveId" clId="{420DB582-D19B-452C-886F-F894B7E38F2F}" dt="2021-10-29T13:04:36.089" v="2322" actId="20577"/>
          <ac:spMkLst>
            <pc:docMk/>
            <pc:sldMk cId="982982447" sldId="277"/>
            <ac:spMk id="130" creationId="{821382C2-C235-4F8D-9445-E6083242C975}"/>
          </ac:spMkLst>
        </pc:spChg>
        <pc:spChg chg="add mod">
          <ac:chgData name="david chavarria" userId="5ed45df06e80e746" providerId="LiveId" clId="{420DB582-D19B-452C-886F-F894B7E38F2F}" dt="2021-10-18T00:08:00.409" v="857" actId="1076"/>
          <ac:spMkLst>
            <pc:docMk/>
            <pc:sldMk cId="982982447" sldId="277"/>
            <ac:spMk id="150" creationId="{186FE9E3-296B-487A-8938-70B984BDD40B}"/>
          </ac:spMkLst>
        </pc:spChg>
        <pc:spChg chg="add mod">
          <ac:chgData name="david chavarria" userId="5ed45df06e80e746" providerId="LiveId" clId="{420DB582-D19B-452C-886F-F894B7E38F2F}" dt="2021-10-17T23:39:15.101" v="457" actId="1076"/>
          <ac:spMkLst>
            <pc:docMk/>
            <pc:sldMk cId="982982447" sldId="277"/>
            <ac:spMk id="154" creationId="{DAD7082C-F2F4-40A0-B879-CBDCDEA1E7A9}"/>
          </ac:spMkLst>
        </pc:spChg>
        <pc:spChg chg="add mod">
          <ac:chgData name="david chavarria" userId="5ed45df06e80e746" providerId="LiveId" clId="{420DB582-D19B-452C-886F-F894B7E38F2F}" dt="2021-10-17T23:40:35.727" v="471" actId="403"/>
          <ac:spMkLst>
            <pc:docMk/>
            <pc:sldMk cId="982982447" sldId="277"/>
            <ac:spMk id="163" creationId="{C5BAC393-8355-4C00-9A5B-1952B4C7C471}"/>
          </ac:spMkLst>
        </pc:spChg>
        <pc:spChg chg="add mod">
          <ac:chgData name="david chavarria" userId="5ed45df06e80e746" providerId="LiveId" clId="{420DB582-D19B-452C-886F-F894B7E38F2F}" dt="2021-10-17T23:40:44.270" v="475" actId="20577"/>
          <ac:spMkLst>
            <pc:docMk/>
            <pc:sldMk cId="982982447" sldId="277"/>
            <ac:spMk id="164" creationId="{A6F8A4A4-CC32-4BD8-818D-8E56F04A0372}"/>
          </ac:spMkLst>
        </pc:spChg>
        <pc:spChg chg="add mod">
          <ac:chgData name="david chavarria" userId="5ed45df06e80e746" providerId="LiveId" clId="{420DB582-D19B-452C-886F-F894B7E38F2F}" dt="2021-10-17T23:40:57.789" v="477" actId="1076"/>
          <ac:spMkLst>
            <pc:docMk/>
            <pc:sldMk cId="982982447" sldId="277"/>
            <ac:spMk id="165" creationId="{F17D0F7D-11A0-4CF5-B602-10A9280DBAE4}"/>
          </ac:spMkLst>
        </pc:spChg>
        <pc:spChg chg="add mod">
          <ac:chgData name="david chavarria" userId="5ed45df06e80e746" providerId="LiveId" clId="{420DB582-D19B-452C-886F-F894B7E38F2F}" dt="2021-10-17T23:43:31.558" v="513" actId="1076"/>
          <ac:spMkLst>
            <pc:docMk/>
            <pc:sldMk cId="982982447" sldId="277"/>
            <ac:spMk id="167" creationId="{2DD0E271-A953-43F1-8090-666398CB4BCF}"/>
          </ac:spMkLst>
        </pc:spChg>
        <pc:spChg chg="add mod">
          <ac:chgData name="david chavarria" userId="5ed45df06e80e746" providerId="LiveId" clId="{420DB582-D19B-452C-886F-F894B7E38F2F}" dt="2021-10-17T23:41:15.597" v="482" actId="1076"/>
          <ac:spMkLst>
            <pc:docMk/>
            <pc:sldMk cId="982982447" sldId="277"/>
            <ac:spMk id="168" creationId="{2D7F7F79-3229-4D41-8C00-30A745005298}"/>
          </ac:spMkLst>
        </pc:spChg>
        <pc:spChg chg="add mod">
          <ac:chgData name="david chavarria" userId="5ed45df06e80e746" providerId="LiveId" clId="{420DB582-D19B-452C-886F-F894B7E38F2F}" dt="2021-10-17T23:41:22.694" v="484" actId="1076"/>
          <ac:spMkLst>
            <pc:docMk/>
            <pc:sldMk cId="982982447" sldId="277"/>
            <ac:spMk id="169" creationId="{04DDF1A4-07A5-42EA-A03C-D2F71605A069}"/>
          </ac:spMkLst>
        </pc:spChg>
        <pc:spChg chg="add mod">
          <ac:chgData name="david chavarria" userId="5ed45df06e80e746" providerId="LiveId" clId="{420DB582-D19B-452C-886F-F894B7E38F2F}" dt="2021-10-17T23:41:50.902" v="494" actId="20577"/>
          <ac:spMkLst>
            <pc:docMk/>
            <pc:sldMk cId="982982447" sldId="277"/>
            <ac:spMk id="170" creationId="{21168DBD-EE3B-4562-AFC1-6FA14ED355E9}"/>
          </ac:spMkLst>
        </pc:spChg>
        <pc:spChg chg="add mod">
          <ac:chgData name="david chavarria" userId="5ed45df06e80e746" providerId="LiveId" clId="{420DB582-D19B-452C-886F-F894B7E38F2F}" dt="2021-10-18T00:00:53.358" v="760" actId="1076"/>
          <ac:spMkLst>
            <pc:docMk/>
            <pc:sldMk cId="982982447" sldId="277"/>
            <ac:spMk id="171" creationId="{8E140F9F-48F9-46CD-A5BA-5C639555A1A4}"/>
          </ac:spMkLst>
        </pc:spChg>
        <pc:spChg chg="add mod">
          <ac:chgData name="david chavarria" userId="5ed45df06e80e746" providerId="LiveId" clId="{420DB582-D19B-452C-886F-F894B7E38F2F}" dt="2021-10-18T00:10:42.899" v="903" actId="1076"/>
          <ac:spMkLst>
            <pc:docMk/>
            <pc:sldMk cId="982982447" sldId="277"/>
            <ac:spMk id="172" creationId="{372EC642-C071-4307-9F15-120CF202C9D3}"/>
          </ac:spMkLst>
        </pc:spChg>
        <pc:spChg chg="add mod">
          <ac:chgData name="david chavarria" userId="5ed45df06e80e746" providerId="LiveId" clId="{420DB582-D19B-452C-886F-F894B7E38F2F}" dt="2021-10-17T23:42:54.039" v="503" actId="1076"/>
          <ac:spMkLst>
            <pc:docMk/>
            <pc:sldMk cId="982982447" sldId="277"/>
            <ac:spMk id="174" creationId="{48F90CF7-2528-4A15-B094-6025456C4F39}"/>
          </ac:spMkLst>
        </pc:spChg>
        <pc:spChg chg="add mod">
          <ac:chgData name="david chavarria" userId="5ed45df06e80e746" providerId="LiveId" clId="{420DB582-D19B-452C-886F-F894B7E38F2F}" dt="2021-10-18T00:00:14.007" v="759" actId="1076"/>
          <ac:spMkLst>
            <pc:docMk/>
            <pc:sldMk cId="982982447" sldId="277"/>
            <ac:spMk id="175" creationId="{9AC4473C-ED76-49BC-BB89-1177FC6B6843}"/>
          </ac:spMkLst>
        </pc:spChg>
        <pc:spChg chg="add mod">
          <ac:chgData name="david chavarria" userId="5ed45df06e80e746" providerId="LiveId" clId="{420DB582-D19B-452C-886F-F894B7E38F2F}" dt="2021-10-18T00:11:11.251" v="910" actId="1076"/>
          <ac:spMkLst>
            <pc:docMk/>
            <pc:sldMk cId="982982447" sldId="277"/>
            <ac:spMk id="176" creationId="{E4EC752F-58C7-44F4-92D9-9E8B1FA2EEB6}"/>
          </ac:spMkLst>
        </pc:spChg>
        <pc:spChg chg="add mod">
          <ac:chgData name="david chavarria" userId="5ed45df06e80e746" providerId="LiveId" clId="{420DB582-D19B-452C-886F-F894B7E38F2F}" dt="2021-10-18T00:08:03.881" v="858" actId="1076"/>
          <ac:spMkLst>
            <pc:docMk/>
            <pc:sldMk cId="982982447" sldId="277"/>
            <ac:spMk id="177" creationId="{88FD43A8-F788-4447-BCFD-E7D44B89A3A1}"/>
          </ac:spMkLst>
        </pc:spChg>
        <pc:spChg chg="add mod">
          <ac:chgData name="david chavarria" userId="5ed45df06e80e746" providerId="LiveId" clId="{420DB582-D19B-452C-886F-F894B7E38F2F}" dt="2021-10-17T23:48:53.361" v="557" actId="1076"/>
          <ac:spMkLst>
            <pc:docMk/>
            <pc:sldMk cId="982982447" sldId="277"/>
            <ac:spMk id="178" creationId="{96E9471F-0C29-4B51-B693-6BBE1E05DA85}"/>
          </ac:spMkLst>
        </pc:spChg>
        <pc:spChg chg="add mod">
          <ac:chgData name="david chavarria" userId="5ed45df06e80e746" providerId="LiveId" clId="{420DB582-D19B-452C-886F-F894B7E38F2F}" dt="2021-10-18T00:11:07.891" v="909" actId="1076"/>
          <ac:spMkLst>
            <pc:docMk/>
            <pc:sldMk cId="982982447" sldId="277"/>
            <ac:spMk id="181" creationId="{2C64F920-ED83-4988-ABF9-DFCE1193E1AD}"/>
          </ac:spMkLst>
        </pc:spChg>
        <pc:spChg chg="add mod">
          <ac:chgData name="david chavarria" userId="5ed45df06e80e746" providerId="LiveId" clId="{420DB582-D19B-452C-886F-F894B7E38F2F}" dt="2021-10-17T23:45:45.169" v="527" actId="1076"/>
          <ac:spMkLst>
            <pc:docMk/>
            <pc:sldMk cId="982982447" sldId="277"/>
            <ac:spMk id="182" creationId="{236EE05D-77E3-430B-9A4B-CA09B7670F87}"/>
          </ac:spMkLst>
        </pc:spChg>
        <pc:spChg chg="add mod">
          <ac:chgData name="david chavarria" userId="5ed45df06e80e746" providerId="LiveId" clId="{420DB582-D19B-452C-886F-F894B7E38F2F}" dt="2021-10-17T23:45:50.439" v="529" actId="1076"/>
          <ac:spMkLst>
            <pc:docMk/>
            <pc:sldMk cId="982982447" sldId="277"/>
            <ac:spMk id="183" creationId="{D28B7E6D-44EE-4333-963E-AFBF5213D5D8}"/>
          </ac:spMkLst>
        </pc:spChg>
        <pc:spChg chg="add mod">
          <ac:chgData name="david chavarria" userId="5ed45df06e80e746" providerId="LiveId" clId="{420DB582-D19B-452C-886F-F894B7E38F2F}" dt="2021-10-17T23:45:54.312" v="531" actId="1076"/>
          <ac:spMkLst>
            <pc:docMk/>
            <pc:sldMk cId="982982447" sldId="277"/>
            <ac:spMk id="184" creationId="{56BDBC44-B7BF-4F37-995F-CEFD489F1A01}"/>
          </ac:spMkLst>
        </pc:spChg>
        <pc:spChg chg="add mod">
          <ac:chgData name="david chavarria" userId="5ed45df06e80e746" providerId="LiveId" clId="{420DB582-D19B-452C-886F-F894B7E38F2F}" dt="2021-10-17T23:46:02.128" v="533" actId="1076"/>
          <ac:spMkLst>
            <pc:docMk/>
            <pc:sldMk cId="982982447" sldId="277"/>
            <ac:spMk id="185" creationId="{F6A88A5A-8DCD-4DB7-9843-22579D50B9EC}"/>
          </ac:spMkLst>
        </pc:spChg>
        <pc:spChg chg="add mod">
          <ac:chgData name="david chavarria" userId="5ed45df06e80e746" providerId="LiveId" clId="{420DB582-D19B-452C-886F-F894B7E38F2F}" dt="2021-10-18T00:06:44.840" v="828" actId="1076"/>
          <ac:spMkLst>
            <pc:docMk/>
            <pc:sldMk cId="982982447" sldId="277"/>
            <ac:spMk id="186" creationId="{59D73E31-D5A4-4C22-8D29-3AC5C3DB4661}"/>
          </ac:spMkLst>
        </pc:spChg>
        <pc:spChg chg="add mod">
          <ac:chgData name="david chavarria" userId="5ed45df06e80e746" providerId="LiveId" clId="{420DB582-D19B-452C-886F-F894B7E38F2F}" dt="2021-10-18T00:06:48.065" v="829" actId="1076"/>
          <ac:spMkLst>
            <pc:docMk/>
            <pc:sldMk cId="982982447" sldId="277"/>
            <ac:spMk id="187" creationId="{FAF83323-0196-49B8-87AE-2209BFAB87FB}"/>
          </ac:spMkLst>
        </pc:spChg>
        <pc:spChg chg="add mod">
          <ac:chgData name="david chavarria" userId="5ed45df06e80e746" providerId="LiveId" clId="{420DB582-D19B-452C-886F-F894B7E38F2F}" dt="2021-10-17T23:49:05.576" v="561" actId="14100"/>
          <ac:spMkLst>
            <pc:docMk/>
            <pc:sldMk cId="982982447" sldId="277"/>
            <ac:spMk id="190" creationId="{61579928-0730-4FCF-B6B9-6048382177FA}"/>
          </ac:spMkLst>
        </pc:spChg>
        <pc:spChg chg="add mod">
          <ac:chgData name="david chavarria" userId="5ed45df06e80e746" providerId="LiveId" clId="{420DB582-D19B-452C-886F-F894B7E38F2F}" dt="2021-10-18T00:06:34.092" v="826" actId="207"/>
          <ac:spMkLst>
            <pc:docMk/>
            <pc:sldMk cId="982982447" sldId="277"/>
            <ac:spMk id="191" creationId="{5F24B044-27FD-40AB-871C-E6DF757B23BD}"/>
          </ac:spMkLst>
        </pc:spChg>
        <pc:spChg chg="add mod">
          <ac:chgData name="david chavarria" userId="5ed45df06e80e746" providerId="LiveId" clId="{420DB582-D19B-452C-886F-F894B7E38F2F}" dt="2021-10-17T23:49:47.841" v="576" actId="1076"/>
          <ac:spMkLst>
            <pc:docMk/>
            <pc:sldMk cId="982982447" sldId="277"/>
            <ac:spMk id="192" creationId="{2C28A092-7BD7-4E6B-AAE6-22E2D8C0AEF4}"/>
          </ac:spMkLst>
        </pc:spChg>
        <pc:spChg chg="add mod">
          <ac:chgData name="david chavarria" userId="5ed45df06e80e746" providerId="LiveId" clId="{420DB582-D19B-452C-886F-F894B7E38F2F}" dt="2021-10-17T23:51:04.218" v="610" actId="14100"/>
          <ac:spMkLst>
            <pc:docMk/>
            <pc:sldMk cId="982982447" sldId="277"/>
            <ac:spMk id="193" creationId="{3643B07D-10D6-4A6A-866A-BDF2E48574CD}"/>
          </ac:spMkLst>
        </pc:spChg>
        <pc:spChg chg="add del mod">
          <ac:chgData name="david chavarria" userId="5ed45df06e80e746" providerId="LiveId" clId="{420DB582-D19B-452C-886F-F894B7E38F2F}" dt="2021-10-17T23:50:49.249" v="584" actId="478"/>
          <ac:spMkLst>
            <pc:docMk/>
            <pc:sldMk cId="982982447" sldId="277"/>
            <ac:spMk id="194" creationId="{474E4A19-10C0-46D2-B2B4-33E075CB72F6}"/>
          </ac:spMkLst>
        </pc:spChg>
        <pc:spChg chg="add mod">
          <ac:chgData name="david chavarria" userId="5ed45df06e80e746" providerId="LiveId" clId="{420DB582-D19B-452C-886F-F894B7E38F2F}" dt="2021-10-17T23:51:11.857" v="614" actId="20577"/>
          <ac:spMkLst>
            <pc:docMk/>
            <pc:sldMk cId="982982447" sldId="277"/>
            <ac:spMk id="195" creationId="{ABDCD507-DFEC-4BB7-9F8F-38FA1BBD514F}"/>
          </ac:spMkLst>
        </pc:spChg>
        <pc:spChg chg="add mod">
          <ac:chgData name="david chavarria" userId="5ed45df06e80e746" providerId="LiveId" clId="{420DB582-D19B-452C-886F-F894B7E38F2F}" dt="2021-10-17T23:58:22.213" v="725" actId="1076"/>
          <ac:spMkLst>
            <pc:docMk/>
            <pc:sldMk cId="982982447" sldId="277"/>
            <ac:spMk id="244" creationId="{9B2B2E9A-2E79-4998-9D3A-38A861259F22}"/>
          </ac:spMkLst>
        </pc:spChg>
        <pc:spChg chg="add mod">
          <ac:chgData name="david chavarria" userId="5ed45df06e80e746" providerId="LiveId" clId="{420DB582-D19B-452C-886F-F894B7E38F2F}" dt="2021-10-17T23:59:24.805" v="739" actId="1076"/>
          <ac:spMkLst>
            <pc:docMk/>
            <pc:sldMk cId="982982447" sldId="277"/>
            <ac:spMk id="246" creationId="{B95DFD23-7F28-40DE-8F1F-4BFD19A12D33}"/>
          </ac:spMkLst>
        </pc:spChg>
        <pc:spChg chg="add mod">
          <ac:chgData name="david chavarria" userId="5ed45df06e80e746" providerId="LiveId" clId="{420DB582-D19B-452C-886F-F894B7E38F2F}" dt="2021-10-17T23:58:10.444" v="721" actId="1076"/>
          <ac:spMkLst>
            <pc:docMk/>
            <pc:sldMk cId="982982447" sldId="277"/>
            <ac:spMk id="247" creationId="{9A0F76F7-B34B-467F-ABD2-8769CB187D9B}"/>
          </ac:spMkLst>
        </pc:spChg>
        <pc:spChg chg="add mod">
          <ac:chgData name="david chavarria" userId="5ed45df06e80e746" providerId="LiveId" clId="{420DB582-D19B-452C-886F-F894B7E38F2F}" dt="2021-10-17T23:58:16.876" v="723" actId="1076"/>
          <ac:spMkLst>
            <pc:docMk/>
            <pc:sldMk cId="982982447" sldId="277"/>
            <ac:spMk id="248" creationId="{3025FD3E-44BD-41D6-82FE-502F5E4A2AFA}"/>
          </ac:spMkLst>
        </pc:spChg>
        <pc:spChg chg="add mod">
          <ac:chgData name="david chavarria" userId="5ed45df06e80e746" providerId="LiveId" clId="{420DB582-D19B-452C-886F-F894B7E38F2F}" dt="2021-10-17T23:59:22.299" v="738" actId="313"/>
          <ac:spMkLst>
            <pc:docMk/>
            <pc:sldMk cId="982982447" sldId="277"/>
            <ac:spMk id="253" creationId="{925D4D9F-EB08-4629-9DDC-18D7847A4087}"/>
          </ac:spMkLst>
        </pc:spChg>
        <pc:spChg chg="add mod">
          <ac:chgData name="david chavarria" userId="5ed45df06e80e746" providerId="LiveId" clId="{420DB582-D19B-452C-886F-F894B7E38F2F}" dt="2021-10-18T00:01:02.470" v="767" actId="20577"/>
          <ac:spMkLst>
            <pc:docMk/>
            <pc:sldMk cId="982982447" sldId="277"/>
            <ac:spMk id="295" creationId="{5D251D1E-2BAA-4C6A-B1DE-26CA40A4BEE9}"/>
          </ac:spMkLst>
        </pc:spChg>
        <pc:spChg chg="add mod">
          <ac:chgData name="david chavarria" userId="5ed45df06e80e746" providerId="LiveId" clId="{420DB582-D19B-452C-886F-F894B7E38F2F}" dt="2021-10-18T00:01:39.238" v="771" actId="1076"/>
          <ac:spMkLst>
            <pc:docMk/>
            <pc:sldMk cId="982982447" sldId="277"/>
            <ac:spMk id="296" creationId="{112A74E6-8C6D-4B54-AF08-C76A3BCCDA19}"/>
          </ac:spMkLst>
        </pc:spChg>
        <pc:spChg chg="add mod">
          <ac:chgData name="david chavarria" userId="5ed45df06e80e746" providerId="LiveId" clId="{420DB582-D19B-452C-886F-F894B7E38F2F}" dt="2021-10-18T00:05:42.944" v="812" actId="1076"/>
          <ac:spMkLst>
            <pc:docMk/>
            <pc:sldMk cId="982982447" sldId="277"/>
            <ac:spMk id="297" creationId="{56C968A6-3FAB-4A02-9EDC-8B2F03F004FE}"/>
          </ac:spMkLst>
        </pc:spChg>
        <pc:spChg chg="add mod">
          <ac:chgData name="david chavarria" userId="5ed45df06e80e746" providerId="LiveId" clId="{420DB582-D19B-452C-886F-F894B7E38F2F}" dt="2021-10-18T00:08:51.154" v="878" actId="1076"/>
          <ac:spMkLst>
            <pc:docMk/>
            <pc:sldMk cId="982982447" sldId="277"/>
            <ac:spMk id="305" creationId="{4CBC917D-A3EF-451D-9951-051553C051C7}"/>
          </ac:spMkLst>
        </pc:spChg>
        <pc:spChg chg="add mod">
          <ac:chgData name="david chavarria" userId="5ed45df06e80e746" providerId="LiveId" clId="{420DB582-D19B-452C-886F-F894B7E38F2F}" dt="2021-10-18T00:09:03.042" v="883" actId="1076"/>
          <ac:spMkLst>
            <pc:docMk/>
            <pc:sldMk cId="982982447" sldId="277"/>
            <ac:spMk id="310" creationId="{D4301063-402E-495A-8987-29163B894ED7}"/>
          </ac:spMkLst>
        </pc:spChg>
        <pc:spChg chg="add mod">
          <ac:chgData name="david chavarria" userId="5ed45df06e80e746" providerId="LiveId" clId="{420DB582-D19B-452C-886F-F894B7E38F2F}" dt="2021-10-18T00:09:03.042" v="883" actId="1076"/>
          <ac:spMkLst>
            <pc:docMk/>
            <pc:sldMk cId="982982447" sldId="277"/>
            <ac:spMk id="311" creationId="{E308EFA0-BAAA-47E8-B2F9-354BC79233F6}"/>
          </ac:spMkLst>
        </pc:spChg>
        <pc:spChg chg="add mod">
          <ac:chgData name="david chavarria" userId="5ed45df06e80e746" providerId="LiveId" clId="{420DB582-D19B-452C-886F-F894B7E38F2F}" dt="2021-10-18T00:09:28.756" v="898" actId="1035"/>
          <ac:spMkLst>
            <pc:docMk/>
            <pc:sldMk cId="982982447" sldId="277"/>
            <ac:spMk id="312" creationId="{D7B92256-B58E-4743-BA99-72354D8AF3F6}"/>
          </ac:spMkLst>
        </pc:spChg>
        <pc:spChg chg="add mod">
          <ac:chgData name="david chavarria" userId="5ed45df06e80e746" providerId="LiveId" clId="{420DB582-D19B-452C-886F-F894B7E38F2F}" dt="2021-10-18T00:09:03.042" v="883" actId="1076"/>
          <ac:spMkLst>
            <pc:docMk/>
            <pc:sldMk cId="982982447" sldId="277"/>
            <ac:spMk id="313" creationId="{C7CC15AE-2866-4442-B3BF-4309FB2A9767}"/>
          </ac:spMkLst>
        </pc:spChg>
        <pc:spChg chg="add mod">
          <ac:chgData name="david chavarria" userId="5ed45df06e80e746" providerId="LiveId" clId="{420DB582-D19B-452C-886F-F894B7E38F2F}" dt="2021-10-18T00:08:48.658" v="877" actId="1076"/>
          <ac:spMkLst>
            <pc:docMk/>
            <pc:sldMk cId="982982447" sldId="277"/>
            <ac:spMk id="322" creationId="{3BE5E724-5620-458A-A543-5002F725A95A}"/>
          </ac:spMkLst>
        </pc:spChg>
        <pc:spChg chg="add mod">
          <ac:chgData name="david chavarria" userId="5ed45df06e80e746" providerId="LiveId" clId="{420DB582-D19B-452C-886F-F894B7E38F2F}" dt="2021-10-18T00:18:11.013" v="957" actId="1076"/>
          <ac:spMkLst>
            <pc:docMk/>
            <pc:sldMk cId="982982447" sldId="277"/>
            <ac:spMk id="344" creationId="{731073F6-0DF1-445D-83D9-65716E0D2169}"/>
          </ac:spMkLst>
        </pc:spChg>
        <pc:spChg chg="add mod">
          <ac:chgData name="david chavarria" userId="5ed45df06e80e746" providerId="LiveId" clId="{420DB582-D19B-452C-886F-F894B7E38F2F}" dt="2021-10-18T00:59:25.389" v="2261" actId="1076"/>
          <ac:spMkLst>
            <pc:docMk/>
            <pc:sldMk cId="982982447" sldId="277"/>
            <ac:spMk id="361" creationId="{AB549308-A35E-4A7D-B22B-13C07A49A11F}"/>
          </ac:spMkLst>
        </pc:spChg>
        <pc:spChg chg="add mod">
          <ac:chgData name="david chavarria" userId="5ed45df06e80e746" providerId="LiveId" clId="{420DB582-D19B-452C-886F-F894B7E38F2F}" dt="2021-10-18T00:31:19.483" v="1501" actId="1076"/>
          <ac:spMkLst>
            <pc:docMk/>
            <pc:sldMk cId="982982447" sldId="277"/>
            <ac:spMk id="370" creationId="{32D602C3-A51E-4021-9211-C2D7D43FC9D1}"/>
          </ac:spMkLst>
        </pc:spChg>
        <pc:spChg chg="add mod">
          <ac:chgData name="david chavarria" userId="5ed45df06e80e746" providerId="LiveId" clId="{420DB582-D19B-452C-886F-F894B7E38F2F}" dt="2021-10-18T00:59:28.821" v="2262" actId="1076"/>
          <ac:spMkLst>
            <pc:docMk/>
            <pc:sldMk cId="982982447" sldId="277"/>
            <ac:spMk id="376" creationId="{365B19B9-230C-4A1F-885F-DE93F4F4BF3A}"/>
          </ac:spMkLst>
        </pc:spChg>
        <pc:spChg chg="add mod">
          <ac:chgData name="david chavarria" userId="5ed45df06e80e746" providerId="LiveId" clId="{420DB582-D19B-452C-886F-F894B7E38F2F}" dt="2021-10-18T00:59:33.926" v="2264" actId="1076"/>
          <ac:spMkLst>
            <pc:docMk/>
            <pc:sldMk cId="982982447" sldId="277"/>
            <ac:spMk id="378" creationId="{994B6591-B758-4526-9BE6-29BD2AEB65BB}"/>
          </ac:spMkLst>
        </pc:sp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6" creationId="{C5644DEA-3A41-4C38-B5C3-49FB6CDA3E47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14" creationId="{74413163-C9F7-4D1E-8016-DAF080A5EB3C}"/>
          </ac:cxnSpMkLst>
        </pc:cxnChg>
        <pc:cxnChg chg="add mod">
          <ac:chgData name="david chavarria" userId="5ed45df06e80e746" providerId="LiveId" clId="{420DB582-D19B-452C-886F-F894B7E38F2F}" dt="2021-10-18T00:00:53.358" v="760" actId="1076"/>
          <ac:cxnSpMkLst>
            <pc:docMk/>
            <pc:sldMk cId="982982447" sldId="277"/>
            <ac:cxnSpMk id="17" creationId="{44456315-6F54-4840-90A9-EE1173D31936}"/>
          </ac:cxnSpMkLst>
        </pc:cxnChg>
        <pc:cxnChg chg="add mod">
          <ac:chgData name="david chavarria" userId="5ed45df06e80e746" providerId="LiveId" clId="{420DB582-D19B-452C-886F-F894B7E38F2F}" dt="2021-10-18T00:12:34.236" v="913" actId="14100"/>
          <ac:cxnSpMkLst>
            <pc:docMk/>
            <pc:sldMk cId="982982447" sldId="277"/>
            <ac:cxnSpMk id="29" creationId="{DAEEB438-F2F8-4174-8378-DF1FB945DEE9}"/>
          </ac:cxnSpMkLst>
        </pc:cxnChg>
        <pc:cxnChg chg="add mod">
          <ac:chgData name="david chavarria" userId="5ed45df06e80e746" providerId="LiveId" clId="{420DB582-D19B-452C-886F-F894B7E38F2F}" dt="2021-10-18T00:12:34.236" v="913" actId="14100"/>
          <ac:cxnSpMkLst>
            <pc:docMk/>
            <pc:sldMk cId="982982447" sldId="277"/>
            <ac:cxnSpMk id="32" creationId="{626A07D4-B28B-4354-9634-9FF217779425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50" creationId="{D06EFBE4-3141-426A-8F32-8A1EC5D31CAF}"/>
          </ac:cxnSpMkLst>
        </pc:cxnChg>
        <pc:cxnChg chg="add mod">
          <ac:chgData name="david chavarria" userId="5ed45df06e80e746" providerId="LiveId" clId="{420DB582-D19B-452C-886F-F894B7E38F2F}" dt="2021-10-17T23:38:05.060" v="447" actId="14100"/>
          <ac:cxnSpMkLst>
            <pc:docMk/>
            <pc:sldMk cId="982982447" sldId="277"/>
            <ac:cxnSpMk id="53" creationId="{49F6B825-733D-436E-9908-D67F05A4015A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57" creationId="{824B46D9-3D22-4AA8-9761-C0FB3151ABAC}"/>
          </ac:cxnSpMkLst>
        </pc:cxnChg>
        <pc:cxnChg chg="add mod">
          <ac:chgData name="david chavarria" userId="5ed45df06e80e746" providerId="LiveId" clId="{420DB582-D19B-452C-886F-F894B7E38F2F}" dt="2021-10-17T23:37:57.516" v="444" actId="14100"/>
          <ac:cxnSpMkLst>
            <pc:docMk/>
            <pc:sldMk cId="982982447" sldId="277"/>
            <ac:cxnSpMk id="60" creationId="{AAEB96F1-4272-40C1-AC50-26963CD486F7}"/>
          </ac:cxnSpMkLst>
        </pc:cxnChg>
        <pc:cxnChg chg="add mod">
          <ac:chgData name="david chavarria" userId="5ed45df06e80e746" providerId="LiveId" clId="{420DB582-D19B-452C-886F-F894B7E38F2F}" dt="2021-10-18T00:12:40.451" v="915" actId="1076"/>
          <ac:cxnSpMkLst>
            <pc:docMk/>
            <pc:sldMk cId="982982447" sldId="277"/>
            <ac:cxnSpMk id="67" creationId="{EF6A1AC7-03F7-4E81-AB71-91FE9E511AD9}"/>
          </ac:cxnSpMkLst>
        </pc:cxnChg>
        <pc:cxnChg chg="add mod">
          <ac:chgData name="david chavarria" userId="5ed45df06e80e746" providerId="LiveId" clId="{420DB582-D19B-452C-886F-F894B7E38F2F}" dt="2021-10-17T23:43:28.398" v="512" actId="1076"/>
          <ac:cxnSpMkLst>
            <pc:docMk/>
            <pc:sldMk cId="982982447" sldId="277"/>
            <ac:cxnSpMk id="73" creationId="{1A65E216-CF29-4C63-834B-8E7AE1710BE4}"/>
          </ac:cxnSpMkLst>
        </pc:cxnChg>
        <pc:cxnChg chg="add mod">
          <ac:chgData name="david chavarria" userId="5ed45df06e80e746" providerId="LiveId" clId="{420DB582-D19B-452C-886F-F894B7E38F2F}" dt="2021-10-17T23:43:28.398" v="512" actId="1076"/>
          <ac:cxnSpMkLst>
            <pc:docMk/>
            <pc:sldMk cId="982982447" sldId="277"/>
            <ac:cxnSpMk id="75" creationId="{9914D4F5-AD8B-40AF-BE9F-BE4E8992E38B}"/>
          </ac:cxnSpMkLst>
        </pc:cxnChg>
        <pc:cxnChg chg="add mod">
          <ac:chgData name="david chavarria" userId="5ed45df06e80e746" providerId="LiveId" clId="{420DB582-D19B-452C-886F-F894B7E38F2F}" dt="2021-10-18T00:10:50.459" v="905" actId="1076"/>
          <ac:cxnSpMkLst>
            <pc:docMk/>
            <pc:sldMk cId="982982447" sldId="277"/>
            <ac:cxnSpMk id="83" creationId="{4B7645B4-FF2A-4DD0-B63D-5356D24733D2}"/>
          </ac:cxnSpMkLst>
        </pc:cxnChg>
        <pc:cxnChg chg="add mod">
          <ac:chgData name="david chavarria" userId="5ed45df06e80e746" providerId="LiveId" clId="{420DB582-D19B-452C-886F-F894B7E38F2F}" dt="2021-10-17T23:32:47.730" v="283" actId="14100"/>
          <ac:cxnSpMkLst>
            <pc:docMk/>
            <pc:sldMk cId="982982447" sldId="277"/>
            <ac:cxnSpMk id="89" creationId="{A046BF46-2511-4CC6-9F7D-CE7AA5625DCD}"/>
          </ac:cxnSpMkLst>
        </pc:cxnChg>
        <pc:cxnChg chg="add mod">
          <ac:chgData name="david chavarria" userId="5ed45df06e80e746" providerId="LiveId" clId="{420DB582-D19B-452C-886F-F894B7E38F2F}" dt="2021-10-17T23:35:09.859" v="351" actId="1076"/>
          <ac:cxnSpMkLst>
            <pc:docMk/>
            <pc:sldMk cId="982982447" sldId="277"/>
            <ac:cxnSpMk id="92" creationId="{C4D3277A-B659-4D05-9DE1-B527C22302E9}"/>
          </ac:cxnSpMkLst>
        </pc:cxnChg>
        <pc:cxnChg chg="add mod">
          <ac:chgData name="david chavarria" userId="5ed45df06e80e746" providerId="LiveId" clId="{420DB582-D19B-452C-886F-F894B7E38F2F}" dt="2021-10-17T23:37:04.164" v="421" actId="14100"/>
          <ac:cxnSpMkLst>
            <pc:docMk/>
            <pc:sldMk cId="982982447" sldId="277"/>
            <ac:cxnSpMk id="113" creationId="{3178E26D-6DC1-4203-A04E-BCEE729FD010}"/>
          </ac:cxnSpMkLst>
        </pc:cxnChg>
        <pc:cxnChg chg="add mod">
          <ac:chgData name="david chavarria" userId="5ed45df06e80e746" providerId="LiveId" clId="{420DB582-D19B-452C-886F-F894B7E38F2F}" dt="2021-10-18T00:31:21.115" v="1502" actId="1076"/>
          <ac:cxnSpMkLst>
            <pc:docMk/>
            <pc:sldMk cId="982982447" sldId="277"/>
            <ac:cxnSpMk id="116" creationId="{C40667FA-F892-4FC3-A06A-EC02566E7533}"/>
          </ac:cxnSpMkLst>
        </pc:cxnChg>
        <pc:cxnChg chg="add mod">
          <ac:chgData name="david chavarria" userId="5ed45df06e80e746" providerId="LiveId" clId="{420DB582-D19B-452C-886F-F894B7E38F2F}" dt="2021-10-17T23:37:14.852" v="428" actId="14100"/>
          <ac:cxnSpMkLst>
            <pc:docMk/>
            <pc:sldMk cId="982982447" sldId="277"/>
            <ac:cxnSpMk id="119" creationId="{AFCA3F40-C49F-4ADC-87DF-08A129861CCD}"/>
          </ac:cxnSpMkLst>
        </pc:cxnChg>
        <pc:cxnChg chg="add mod">
          <ac:chgData name="david chavarria" userId="5ed45df06e80e746" providerId="LiveId" clId="{420DB582-D19B-452C-886F-F894B7E38F2F}" dt="2021-10-17T23:37:22.275" v="432" actId="14100"/>
          <ac:cxnSpMkLst>
            <pc:docMk/>
            <pc:sldMk cId="982982447" sldId="277"/>
            <ac:cxnSpMk id="122" creationId="{81F4BA7A-651F-4016-BFC1-3C9EF7B4D9AA}"/>
          </ac:cxnSpMkLst>
        </pc:cxnChg>
        <pc:cxnChg chg="add mod">
          <ac:chgData name="david chavarria" userId="5ed45df06e80e746" providerId="LiveId" clId="{420DB582-D19B-452C-886F-F894B7E38F2F}" dt="2021-10-17T23:37:27.451" v="435" actId="14100"/>
          <ac:cxnSpMkLst>
            <pc:docMk/>
            <pc:sldMk cId="982982447" sldId="277"/>
            <ac:cxnSpMk id="125" creationId="{68CB54B5-31E4-4F17-8C6F-3BF1B51288CE}"/>
          </ac:cxnSpMkLst>
        </pc:cxnChg>
        <pc:cxnChg chg="add mod">
          <ac:chgData name="david chavarria" userId="5ed45df06e80e746" providerId="LiveId" clId="{420DB582-D19B-452C-886F-F894B7E38F2F}" dt="2021-10-17T23:37:31.612" v="438" actId="14100"/>
          <ac:cxnSpMkLst>
            <pc:docMk/>
            <pc:sldMk cId="982982447" sldId="277"/>
            <ac:cxnSpMk id="128" creationId="{0B45DFAB-C2BC-4764-B6A6-B214EC212E6C}"/>
          </ac:cxnSpMkLst>
        </pc:cxnChg>
        <pc:cxnChg chg="add mod">
          <ac:chgData name="david chavarria" userId="5ed45df06e80e746" providerId="LiveId" clId="{420DB582-D19B-452C-886F-F894B7E38F2F}" dt="2021-10-17T23:37:34.604" v="441" actId="14100"/>
          <ac:cxnSpMkLst>
            <pc:docMk/>
            <pc:sldMk cId="982982447" sldId="277"/>
            <ac:cxnSpMk id="131" creationId="{F615E956-B1DB-4BBA-8E21-7F5E9C25D9A0}"/>
          </ac:cxnSpMkLst>
        </pc:cxnChg>
        <pc:cxnChg chg="add mod">
          <ac:chgData name="david chavarria" userId="5ed45df06e80e746" providerId="LiveId" clId="{420DB582-D19B-452C-886F-F894B7E38F2F}" dt="2021-10-18T00:12:40.451" v="915" actId="1076"/>
          <ac:cxnSpMkLst>
            <pc:docMk/>
            <pc:sldMk cId="982982447" sldId="277"/>
            <ac:cxnSpMk id="151" creationId="{512B0A8A-5D73-45CC-ACA1-1671D44C2B37}"/>
          </ac:cxnSpMkLst>
        </pc:cxnChg>
        <pc:cxnChg chg="add mod">
          <ac:chgData name="david chavarria" userId="5ed45df06e80e746" providerId="LiveId" clId="{420DB582-D19B-452C-886F-F894B7E38F2F}" dt="2021-10-17T23:39:25.228" v="460" actId="14100"/>
          <ac:cxnSpMkLst>
            <pc:docMk/>
            <pc:sldMk cId="982982447" sldId="277"/>
            <ac:cxnSpMk id="156" creationId="{45C09B13-42CB-4AE9-B2E2-935FEBA12A98}"/>
          </ac:cxnSpMkLst>
        </pc:cxnChg>
        <pc:cxnChg chg="add mod">
          <ac:chgData name="david chavarria" userId="5ed45df06e80e746" providerId="LiveId" clId="{420DB582-D19B-452C-886F-F894B7E38F2F}" dt="2021-10-17T23:39:35.645" v="464" actId="14100"/>
          <ac:cxnSpMkLst>
            <pc:docMk/>
            <pc:sldMk cId="982982447" sldId="277"/>
            <ac:cxnSpMk id="159" creationId="{3EA61DBB-8CF8-48E0-BA1D-5D251F86F37A}"/>
          </ac:cxnSpMkLst>
        </pc:cxnChg>
        <pc:cxnChg chg="add mod">
          <ac:chgData name="david chavarria" userId="5ed45df06e80e746" providerId="LiveId" clId="{420DB582-D19B-452C-886F-F894B7E38F2F}" dt="2021-10-17T23:51:21.737" v="617" actId="14100"/>
          <ac:cxnSpMkLst>
            <pc:docMk/>
            <pc:sldMk cId="982982447" sldId="277"/>
            <ac:cxnSpMk id="196" creationId="{700DD48A-E910-4AFC-9B10-838C7D67024F}"/>
          </ac:cxnSpMkLst>
        </pc:cxnChg>
        <pc:cxnChg chg="add mod">
          <ac:chgData name="david chavarria" userId="5ed45df06e80e746" providerId="LiveId" clId="{420DB582-D19B-452C-886F-F894B7E38F2F}" dt="2021-10-17T23:51:27.722" v="620" actId="14100"/>
          <ac:cxnSpMkLst>
            <pc:docMk/>
            <pc:sldMk cId="982982447" sldId="277"/>
            <ac:cxnSpMk id="199" creationId="{0FD3E7E1-7031-480C-9C1C-8DF6BE481C3F}"/>
          </ac:cxnSpMkLst>
        </pc:cxnChg>
        <pc:cxnChg chg="add mod">
          <ac:chgData name="david chavarria" userId="5ed45df06e80e746" providerId="LiveId" clId="{420DB582-D19B-452C-886F-F894B7E38F2F}" dt="2021-10-17T23:51:36.122" v="624" actId="14100"/>
          <ac:cxnSpMkLst>
            <pc:docMk/>
            <pc:sldMk cId="982982447" sldId="277"/>
            <ac:cxnSpMk id="202" creationId="{36D7807D-B413-419B-9034-1B5F85DC143D}"/>
          </ac:cxnSpMkLst>
        </pc:cxnChg>
        <pc:cxnChg chg="add mod">
          <ac:chgData name="david chavarria" userId="5ed45df06e80e746" providerId="LiveId" clId="{420DB582-D19B-452C-886F-F894B7E38F2F}" dt="2021-10-17T23:51:40.538" v="627" actId="14100"/>
          <ac:cxnSpMkLst>
            <pc:docMk/>
            <pc:sldMk cId="982982447" sldId="277"/>
            <ac:cxnSpMk id="205" creationId="{254FCBA9-8B68-43C1-9F0D-962E2F6E9E3F}"/>
          </ac:cxnSpMkLst>
        </pc:cxnChg>
        <pc:cxnChg chg="add mod">
          <ac:chgData name="david chavarria" userId="5ed45df06e80e746" providerId="LiveId" clId="{420DB582-D19B-452C-886F-F894B7E38F2F}" dt="2021-10-17T23:51:45.306" v="630" actId="14100"/>
          <ac:cxnSpMkLst>
            <pc:docMk/>
            <pc:sldMk cId="982982447" sldId="277"/>
            <ac:cxnSpMk id="208" creationId="{6A4C70ED-06F8-4C23-BDF6-E8BAE28DF323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211" creationId="{083D368A-ACB5-4B61-B28C-7F241EB403FA}"/>
          </ac:cxnSpMkLst>
        </pc:cxnChg>
        <pc:cxnChg chg="add mod">
          <ac:chgData name="david chavarria" userId="5ed45df06e80e746" providerId="LiveId" clId="{420DB582-D19B-452C-886F-F894B7E38F2F}" dt="2021-10-18T00:00:14.007" v="759" actId="1076"/>
          <ac:cxnSpMkLst>
            <pc:docMk/>
            <pc:sldMk cId="982982447" sldId="277"/>
            <ac:cxnSpMk id="214" creationId="{7871BEE1-FF86-4539-9305-A40CB093499E}"/>
          </ac:cxnSpMkLst>
        </pc:cxnChg>
        <pc:cxnChg chg="add mod">
          <ac:chgData name="david chavarria" userId="5ed45df06e80e746" providerId="LiveId" clId="{420DB582-D19B-452C-886F-F894B7E38F2F}" dt="2021-10-18T00:10:42.899" v="903" actId="1076"/>
          <ac:cxnSpMkLst>
            <pc:docMk/>
            <pc:sldMk cId="982982447" sldId="277"/>
            <ac:cxnSpMk id="217" creationId="{3390761B-ABDB-479F-990C-54E8503A3B5C}"/>
          </ac:cxnSpMkLst>
        </pc:cxnChg>
        <pc:cxnChg chg="add mod">
          <ac:chgData name="david chavarria" userId="5ed45df06e80e746" providerId="LiveId" clId="{420DB582-D19B-452C-886F-F894B7E38F2F}" dt="2021-10-18T00:08:03.881" v="858" actId="1076"/>
          <ac:cxnSpMkLst>
            <pc:docMk/>
            <pc:sldMk cId="982982447" sldId="277"/>
            <ac:cxnSpMk id="220" creationId="{0C2E4F90-83BB-4A8D-B6B6-D52C0728C8E4}"/>
          </ac:cxnSpMkLst>
        </pc:cxnChg>
        <pc:cxnChg chg="add mod">
          <ac:chgData name="david chavarria" userId="5ed45df06e80e746" providerId="LiveId" clId="{420DB582-D19B-452C-886F-F894B7E38F2F}" dt="2021-10-18T00:08:00.409" v="857" actId="1076"/>
          <ac:cxnSpMkLst>
            <pc:docMk/>
            <pc:sldMk cId="982982447" sldId="277"/>
            <ac:cxnSpMk id="224" creationId="{2003107A-00BE-4A5A-A2B6-96642F7853D9}"/>
          </ac:cxnSpMkLst>
        </pc:cxnChg>
        <pc:cxnChg chg="add mod">
          <ac:chgData name="david chavarria" userId="5ed45df06e80e746" providerId="LiveId" clId="{420DB582-D19B-452C-886F-F894B7E38F2F}" dt="2021-10-17T23:53:52.035" v="653" actId="14100"/>
          <ac:cxnSpMkLst>
            <pc:docMk/>
            <pc:sldMk cId="982982447" sldId="277"/>
            <ac:cxnSpMk id="227" creationId="{48067BE7-47B6-4B78-80A8-5A49C1DA85D8}"/>
          </ac:cxnSpMkLst>
        </pc:cxnChg>
        <pc:cxnChg chg="add mod">
          <ac:chgData name="david chavarria" userId="5ed45df06e80e746" providerId="LiveId" clId="{420DB582-D19B-452C-886F-F894B7E38F2F}" dt="2021-10-17T23:53:57.131" v="656" actId="14100"/>
          <ac:cxnSpMkLst>
            <pc:docMk/>
            <pc:sldMk cId="982982447" sldId="277"/>
            <ac:cxnSpMk id="230" creationId="{19EBAC75-C2ED-419D-BAAC-0221C92C75AF}"/>
          </ac:cxnSpMkLst>
        </pc:cxnChg>
        <pc:cxnChg chg="add mod">
          <ac:chgData name="david chavarria" userId="5ed45df06e80e746" providerId="LiveId" clId="{420DB582-D19B-452C-886F-F894B7E38F2F}" dt="2021-10-18T00:11:07.891" v="909" actId="1076"/>
          <ac:cxnSpMkLst>
            <pc:docMk/>
            <pc:sldMk cId="982982447" sldId="277"/>
            <ac:cxnSpMk id="233" creationId="{6E105715-1B23-4332-9F39-C6068D894B14}"/>
          </ac:cxnSpMkLst>
        </pc:cxnChg>
        <pc:cxnChg chg="add mod">
          <ac:chgData name="david chavarria" userId="5ed45df06e80e746" providerId="LiveId" clId="{420DB582-D19B-452C-886F-F894B7E38F2F}" dt="2021-10-18T00:11:11.251" v="910" actId="1076"/>
          <ac:cxnSpMkLst>
            <pc:docMk/>
            <pc:sldMk cId="982982447" sldId="277"/>
            <ac:cxnSpMk id="236" creationId="{A5B4E2F3-CAF6-4388-AF3F-ECEFBA6E05F7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258" creationId="{31D60D16-7345-499C-A841-5994BEAF97C6}"/>
          </ac:cxnSpMkLst>
        </pc:cxnChg>
        <pc:cxnChg chg="add mod">
          <ac:chgData name="david chavarria" userId="5ed45df06e80e746" providerId="LiveId" clId="{420DB582-D19B-452C-886F-F894B7E38F2F}" dt="2021-10-17T23:59:43.903" v="749" actId="1076"/>
          <ac:cxnSpMkLst>
            <pc:docMk/>
            <pc:sldMk cId="982982447" sldId="277"/>
            <ac:cxnSpMk id="261" creationId="{EB92FA0F-B451-4025-91F8-3DA706579C89}"/>
          </ac:cxnSpMkLst>
        </pc:cxnChg>
        <pc:cxnChg chg="add mod">
          <ac:chgData name="david chavarria" userId="5ed45df06e80e746" providerId="LiveId" clId="{420DB582-D19B-452C-886F-F894B7E38F2F}" dt="2021-10-17T23:59:49.277" v="752" actId="14100"/>
          <ac:cxnSpMkLst>
            <pc:docMk/>
            <pc:sldMk cId="982982447" sldId="277"/>
            <ac:cxnSpMk id="281" creationId="{EB8F2378-7C52-44BB-9DC5-B679EE97228C}"/>
          </ac:cxnSpMkLst>
        </pc:cxnChg>
        <pc:cxnChg chg="add mod">
          <ac:chgData name="david chavarria" userId="5ed45df06e80e746" providerId="LiveId" clId="{420DB582-D19B-452C-886F-F894B7E38F2F}" dt="2021-10-17T23:59:53.750" v="755" actId="14100"/>
          <ac:cxnSpMkLst>
            <pc:docMk/>
            <pc:sldMk cId="982982447" sldId="277"/>
            <ac:cxnSpMk id="284" creationId="{27538DF3-D555-439C-9006-170BEF45E7E9}"/>
          </ac:cxnSpMkLst>
        </pc:cxnChg>
        <pc:cxnChg chg="add mod">
          <ac:chgData name="david chavarria" userId="5ed45df06e80e746" providerId="LiveId" clId="{420DB582-D19B-452C-886F-F894B7E38F2F}" dt="2021-10-17T23:59:58.486" v="758" actId="14100"/>
          <ac:cxnSpMkLst>
            <pc:docMk/>
            <pc:sldMk cId="982982447" sldId="277"/>
            <ac:cxnSpMk id="287" creationId="{BE5E722C-67E9-4530-9CD0-F926E1CA88CC}"/>
          </ac:cxnSpMkLst>
        </pc:cxnChg>
        <pc:cxnChg chg="add mod">
          <ac:chgData name="david chavarria" userId="5ed45df06e80e746" providerId="LiveId" clId="{420DB582-D19B-452C-886F-F894B7E38F2F}" dt="2021-10-18T00:05:42.944" v="812" actId="1076"/>
          <ac:cxnSpMkLst>
            <pc:docMk/>
            <pc:sldMk cId="982982447" sldId="277"/>
            <ac:cxnSpMk id="298" creationId="{43C7E8F2-C830-4561-B2BA-DAB2CD50FBC5}"/>
          </ac:cxnSpMkLst>
        </pc:cxnChg>
        <pc:cxnChg chg="add mod">
          <ac:chgData name="david chavarria" userId="5ed45df06e80e746" providerId="LiveId" clId="{420DB582-D19B-452C-886F-F894B7E38F2F}" dt="2021-10-18T00:05:41.600" v="811" actId="14100"/>
          <ac:cxnSpMkLst>
            <pc:docMk/>
            <pc:sldMk cId="982982447" sldId="277"/>
            <ac:cxnSpMk id="301" creationId="{2E340C8E-0DB5-4C30-B1B0-F8D870A54686}"/>
          </ac:cxnSpMkLst>
        </pc:cxnChg>
        <pc:cxnChg chg="add mod">
          <ac:chgData name="david chavarria" userId="5ed45df06e80e746" providerId="LiveId" clId="{420DB582-D19B-452C-886F-F894B7E38F2F}" dt="2021-10-18T00:08:51.154" v="878" actId="1076"/>
          <ac:cxnSpMkLst>
            <pc:docMk/>
            <pc:sldMk cId="982982447" sldId="277"/>
            <ac:cxnSpMk id="314" creationId="{CAC8D0F1-AB8A-471D-B191-78C7B215734A}"/>
          </ac:cxnSpMkLst>
        </pc:cxnChg>
        <pc:cxnChg chg="add mod">
          <ac:chgData name="david chavarria" userId="5ed45df06e80e746" providerId="LiveId" clId="{420DB582-D19B-452C-886F-F894B7E38F2F}" dt="2021-10-18T00:08:48.658" v="877" actId="1076"/>
          <ac:cxnSpMkLst>
            <pc:docMk/>
            <pc:sldMk cId="982982447" sldId="277"/>
            <ac:cxnSpMk id="317" creationId="{DCD84B60-26AE-43CF-9BE7-59364F11AD2C}"/>
          </ac:cxnSpMkLst>
        </pc:cxnChg>
        <pc:cxnChg chg="add mod">
          <ac:chgData name="david chavarria" userId="5ed45df06e80e746" providerId="LiveId" clId="{420DB582-D19B-452C-886F-F894B7E38F2F}" dt="2021-10-18T00:09:03.042" v="883" actId="1076"/>
          <ac:cxnSpMkLst>
            <pc:docMk/>
            <pc:sldMk cId="982982447" sldId="277"/>
            <ac:cxnSpMk id="329" creationId="{A7A3DC02-42F2-4E47-9C62-5DA7B19793F9}"/>
          </ac:cxnSpMkLst>
        </pc:cxnChg>
        <pc:cxnChg chg="add mod">
          <ac:chgData name="david chavarria" userId="5ed45df06e80e746" providerId="LiveId" clId="{420DB582-D19B-452C-886F-F894B7E38F2F}" dt="2021-10-18T00:09:14.873" v="890" actId="14100"/>
          <ac:cxnSpMkLst>
            <pc:docMk/>
            <pc:sldMk cId="982982447" sldId="277"/>
            <ac:cxnSpMk id="333" creationId="{FF8F8992-C20C-4E8E-90F1-9C0A54C60A7E}"/>
          </ac:cxnSpMkLst>
        </pc:cxnChg>
        <pc:cxnChg chg="add del mod">
          <ac:chgData name="david chavarria" userId="5ed45df06e80e746" providerId="LiveId" clId="{420DB582-D19B-452C-886F-F894B7E38F2F}" dt="2021-10-18T00:09:11.758" v="888"/>
          <ac:cxnSpMkLst>
            <pc:docMk/>
            <pc:sldMk cId="982982447" sldId="277"/>
            <ac:cxnSpMk id="336" creationId="{4B970642-64FD-49E9-8087-72C2137827C6}"/>
          </ac:cxnSpMkLst>
        </pc:cxnChg>
        <pc:cxnChg chg="add mod">
          <ac:chgData name="david chavarria" userId="5ed45df06e80e746" providerId="LiveId" clId="{420DB582-D19B-452C-886F-F894B7E38F2F}" dt="2021-10-18T00:09:28.756" v="898" actId="1035"/>
          <ac:cxnSpMkLst>
            <pc:docMk/>
            <pc:sldMk cId="982982447" sldId="277"/>
            <ac:cxnSpMk id="338" creationId="{9432A0F6-1406-402C-BF3B-BD1B9D6A3F09}"/>
          </ac:cxnSpMkLst>
        </pc:cxnChg>
        <pc:cxnChg chg="add mod">
          <ac:chgData name="david chavarria" userId="5ed45df06e80e746" providerId="LiveId" clId="{420DB582-D19B-452C-886F-F894B7E38F2F}" dt="2021-10-18T00:09:24.058" v="896" actId="14100"/>
          <ac:cxnSpMkLst>
            <pc:docMk/>
            <pc:sldMk cId="982982447" sldId="277"/>
            <ac:cxnSpMk id="341" creationId="{80C060CE-F731-4678-A019-D9D7731DEF89}"/>
          </ac:cxnSpMkLst>
        </pc:cxnChg>
        <pc:cxnChg chg="add mod">
          <ac:chgData name="david chavarria" userId="5ed45df06e80e746" providerId="LiveId" clId="{420DB582-D19B-452C-886F-F894B7E38F2F}" dt="2021-10-18T00:18:36.238" v="970" actId="14100"/>
          <ac:cxnSpMkLst>
            <pc:docMk/>
            <pc:sldMk cId="982982447" sldId="277"/>
            <ac:cxnSpMk id="362" creationId="{71664330-AA3E-4C01-8C98-20BD5496935C}"/>
          </ac:cxnSpMkLst>
        </pc:cxnChg>
        <pc:cxnChg chg="add mod">
          <ac:chgData name="david chavarria" userId="5ed45df06e80e746" providerId="LiveId" clId="{420DB582-D19B-452C-886F-F894B7E38F2F}" dt="2021-10-18T00:59:25.389" v="2261" actId="1076"/>
          <ac:cxnSpMkLst>
            <pc:docMk/>
            <pc:sldMk cId="982982447" sldId="277"/>
            <ac:cxnSpMk id="365" creationId="{251D0454-0618-4CFA-B122-C33065329603}"/>
          </ac:cxnSpMkLst>
        </pc:cxnChg>
        <pc:cxnChg chg="add mod">
          <ac:chgData name="david chavarria" userId="5ed45df06e80e746" providerId="LiveId" clId="{420DB582-D19B-452C-886F-F894B7E38F2F}" dt="2021-10-18T00:31:25.771" v="1505" actId="14100"/>
          <ac:cxnSpMkLst>
            <pc:docMk/>
            <pc:sldMk cId="982982447" sldId="277"/>
            <ac:cxnSpMk id="373" creationId="{22105FE1-1C3B-4C33-B0C8-9C730BE1DF37}"/>
          </ac:cxnSpMkLst>
        </pc:cxnChg>
        <pc:cxnChg chg="add mod">
          <ac:chgData name="david chavarria" userId="5ed45df06e80e746" providerId="LiveId" clId="{420DB582-D19B-452C-886F-F894B7E38F2F}" dt="2021-10-18T00:59:39.277" v="2267" actId="14100"/>
          <ac:cxnSpMkLst>
            <pc:docMk/>
            <pc:sldMk cId="982982447" sldId="277"/>
            <ac:cxnSpMk id="379" creationId="{9EF64416-2638-4D2A-86BC-C880CF652A72}"/>
          </ac:cxnSpMkLst>
        </pc:cxnChg>
      </pc:sldChg>
      <pc:sldChg chg="new add del ord">
        <pc:chgData name="david chavarria" userId="5ed45df06e80e746" providerId="LiveId" clId="{420DB582-D19B-452C-886F-F894B7E38F2F}" dt="2021-10-29T13:03:34.681" v="2302" actId="47"/>
        <pc:sldMkLst>
          <pc:docMk/>
          <pc:sldMk cId="1558984485" sldId="278"/>
        </pc:sldMkLst>
      </pc:sldChg>
      <pc:sldChg chg="addSp delSp modSp new mod ord">
        <pc:chgData name="david chavarria" userId="5ed45df06e80e746" providerId="LiveId" clId="{420DB582-D19B-452C-886F-F894B7E38F2F}" dt="2021-10-18T00:52:58.595" v="2233" actId="14100"/>
        <pc:sldMkLst>
          <pc:docMk/>
          <pc:sldMk cId="443681828" sldId="279"/>
        </pc:sldMkLst>
        <pc:spChg chg="add mod">
          <ac:chgData name="david chavarria" userId="5ed45df06e80e746" providerId="LiveId" clId="{420DB582-D19B-452C-886F-F894B7E38F2F}" dt="2021-10-18T00:46:42.578" v="2132" actId="1076"/>
          <ac:spMkLst>
            <pc:docMk/>
            <pc:sldMk cId="443681828" sldId="279"/>
            <ac:spMk id="2" creationId="{5690B4A2-269A-468F-816A-8EDD40C548F3}"/>
          </ac:spMkLst>
        </pc:spChg>
        <pc:spChg chg="add mod">
          <ac:chgData name="david chavarria" userId="5ed45df06e80e746" providerId="LiveId" clId="{420DB582-D19B-452C-886F-F894B7E38F2F}" dt="2021-10-18T00:51:22.147" v="2213" actId="1076"/>
          <ac:spMkLst>
            <pc:docMk/>
            <pc:sldMk cId="443681828" sldId="279"/>
            <ac:spMk id="3" creationId="{20DD2472-D504-49F8-A5E3-B0211E9D6E45}"/>
          </ac:spMkLst>
        </pc:spChg>
        <pc:spChg chg="add mod">
          <ac:chgData name="david chavarria" userId="5ed45df06e80e746" providerId="LiveId" clId="{420DB582-D19B-452C-886F-F894B7E38F2F}" dt="2021-10-18T00:51:34.515" v="2219" actId="1076"/>
          <ac:spMkLst>
            <pc:docMk/>
            <pc:sldMk cId="443681828" sldId="279"/>
            <ac:spMk id="4" creationId="{7C005DF3-E509-46BF-8D08-6B0137452202}"/>
          </ac:spMkLst>
        </pc:spChg>
        <pc:spChg chg="add mod">
          <ac:chgData name="david chavarria" userId="5ed45df06e80e746" providerId="LiveId" clId="{420DB582-D19B-452C-886F-F894B7E38F2F}" dt="2021-10-18T00:51:33.371" v="2218" actId="1076"/>
          <ac:spMkLst>
            <pc:docMk/>
            <pc:sldMk cId="443681828" sldId="279"/>
            <ac:spMk id="5" creationId="{ED992F8E-274B-44EF-B985-CDE0E6BEEBDA}"/>
          </ac:spMkLst>
        </pc:spChg>
        <pc:spChg chg="add mod">
          <ac:chgData name="david chavarria" userId="5ed45df06e80e746" providerId="LiveId" clId="{420DB582-D19B-452C-886F-F894B7E38F2F}" dt="2021-10-18T00:46:42.578" v="2132" actId="1076"/>
          <ac:spMkLst>
            <pc:docMk/>
            <pc:sldMk cId="443681828" sldId="279"/>
            <ac:spMk id="9" creationId="{01380164-F472-490E-A633-CF52A6F69E21}"/>
          </ac:spMkLst>
        </pc:spChg>
        <pc:spChg chg="add mod">
          <ac:chgData name="david chavarria" userId="5ed45df06e80e746" providerId="LiveId" clId="{420DB582-D19B-452C-886F-F894B7E38F2F}" dt="2021-10-18T00:46:42.578" v="2132" actId="1076"/>
          <ac:spMkLst>
            <pc:docMk/>
            <pc:sldMk cId="443681828" sldId="279"/>
            <ac:spMk id="10" creationId="{70E93503-DD0F-4E1D-819A-E406A5C01772}"/>
          </ac:spMkLst>
        </pc:spChg>
        <pc:spChg chg="add mod">
          <ac:chgData name="david chavarria" userId="5ed45df06e80e746" providerId="LiveId" clId="{420DB582-D19B-452C-886F-F894B7E38F2F}" dt="2021-10-18T00:47:16.809" v="2137" actId="1076"/>
          <ac:spMkLst>
            <pc:docMk/>
            <pc:sldMk cId="443681828" sldId="279"/>
            <ac:spMk id="15" creationId="{0483B164-521A-4953-A245-43AD5EB1D0B9}"/>
          </ac:spMkLst>
        </pc:spChg>
        <pc:spChg chg="add mod">
          <ac:chgData name="david chavarria" userId="5ed45df06e80e746" providerId="LiveId" clId="{420DB582-D19B-452C-886F-F894B7E38F2F}" dt="2021-10-18T00:46:49.576" v="2133" actId="1076"/>
          <ac:spMkLst>
            <pc:docMk/>
            <pc:sldMk cId="443681828" sldId="279"/>
            <ac:spMk id="17" creationId="{5C765E24-6D80-475D-ACE1-2FD4EF5FA564}"/>
          </ac:spMkLst>
        </pc:spChg>
        <pc:spChg chg="add mod">
          <ac:chgData name="david chavarria" userId="5ed45df06e80e746" providerId="LiveId" clId="{420DB582-D19B-452C-886F-F894B7E38F2F}" dt="2021-10-18T00:51:20.466" v="2212" actId="1076"/>
          <ac:spMkLst>
            <pc:docMk/>
            <pc:sldMk cId="443681828" sldId="279"/>
            <ac:spMk id="23" creationId="{C443825B-04D4-414A-BC08-CC1DBD1F358B}"/>
          </ac:spMkLst>
        </pc:spChg>
        <pc:spChg chg="add mod">
          <ac:chgData name="david chavarria" userId="5ed45df06e80e746" providerId="LiveId" clId="{420DB582-D19B-452C-886F-F894B7E38F2F}" dt="2021-10-18T00:51:06.426" v="2206" actId="1076"/>
          <ac:spMkLst>
            <pc:docMk/>
            <pc:sldMk cId="443681828" sldId="279"/>
            <ac:spMk id="25" creationId="{79E18CDC-AA78-4A30-B572-7EAAA939C107}"/>
          </ac:spMkLst>
        </pc:spChg>
        <pc:spChg chg="add mod">
          <ac:chgData name="david chavarria" userId="5ed45df06e80e746" providerId="LiveId" clId="{420DB582-D19B-452C-886F-F894B7E38F2F}" dt="2021-10-18T00:50:53.810" v="2201" actId="14100"/>
          <ac:spMkLst>
            <pc:docMk/>
            <pc:sldMk cId="443681828" sldId="279"/>
            <ac:spMk id="26" creationId="{633FC9ED-DBD2-434F-BE9B-28DEEFCCCBFD}"/>
          </ac:spMkLst>
        </pc:spChg>
        <pc:spChg chg="add del mod">
          <ac:chgData name="david chavarria" userId="5ed45df06e80e746" providerId="LiveId" clId="{420DB582-D19B-452C-886F-F894B7E38F2F}" dt="2021-10-18T00:50:38.931" v="2176" actId="478"/>
          <ac:spMkLst>
            <pc:docMk/>
            <pc:sldMk cId="443681828" sldId="279"/>
            <ac:spMk id="27" creationId="{4F39CA99-06C2-44F9-9F97-95CD7A1E7920}"/>
          </ac:spMkLst>
        </pc:spChg>
        <pc:spChg chg="add mod">
          <ac:chgData name="david chavarria" userId="5ed45df06e80e746" providerId="LiveId" clId="{420DB582-D19B-452C-886F-F894B7E38F2F}" dt="2021-10-18T00:51:02.867" v="2205" actId="20577"/>
          <ac:spMkLst>
            <pc:docMk/>
            <pc:sldMk cId="443681828" sldId="279"/>
            <ac:spMk id="28" creationId="{2DE0B078-22EB-446E-88AB-8CBA10B2D344}"/>
          </ac:spMkLst>
        </pc:spChg>
        <pc:cxnChg chg="add mod">
          <ac:chgData name="david chavarria" userId="5ed45df06e80e746" providerId="LiveId" clId="{420DB582-D19B-452C-886F-F894B7E38F2F}" dt="2021-10-18T00:51:33.371" v="2218" actId="1076"/>
          <ac:cxnSpMkLst>
            <pc:docMk/>
            <pc:sldMk cId="443681828" sldId="279"/>
            <ac:cxnSpMk id="6" creationId="{5FD6C2AD-B1BC-4E1B-9A9C-AEEEC15FD992}"/>
          </ac:cxnSpMkLst>
        </pc:cxnChg>
        <pc:cxnChg chg="add mod">
          <ac:chgData name="david chavarria" userId="5ed45df06e80e746" providerId="LiveId" clId="{420DB582-D19B-452C-886F-F894B7E38F2F}" dt="2021-10-18T00:51:34.515" v="2219" actId="1076"/>
          <ac:cxnSpMkLst>
            <pc:docMk/>
            <pc:sldMk cId="443681828" sldId="279"/>
            <ac:cxnSpMk id="7" creationId="{C372F16F-C248-48A9-AA3A-80A5906CD0F9}"/>
          </ac:cxnSpMkLst>
        </pc:cxnChg>
        <pc:cxnChg chg="add mod">
          <ac:chgData name="david chavarria" userId="5ed45df06e80e746" providerId="LiveId" clId="{420DB582-D19B-452C-886F-F894B7E38F2F}" dt="2021-10-18T00:51:22.147" v="2213" actId="1076"/>
          <ac:cxnSpMkLst>
            <pc:docMk/>
            <pc:sldMk cId="443681828" sldId="279"/>
            <ac:cxnSpMk id="8" creationId="{860FA330-A8D6-442A-BFD3-6E3C451377E0}"/>
          </ac:cxnSpMkLst>
        </pc:cxnChg>
        <pc:cxnChg chg="add mod">
          <ac:chgData name="david chavarria" userId="5ed45df06e80e746" providerId="LiveId" clId="{420DB582-D19B-452C-886F-F894B7E38F2F}" dt="2021-10-18T00:46:42.578" v="2132" actId="1076"/>
          <ac:cxnSpMkLst>
            <pc:docMk/>
            <pc:sldMk cId="443681828" sldId="279"/>
            <ac:cxnSpMk id="11" creationId="{2B1E4886-5B84-4C5D-9FE7-086A96E3FE3B}"/>
          </ac:cxnSpMkLst>
        </pc:cxnChg>
        <pc:cxnChg chg="add mod">
          <ac:chgData name="david chavarria" userId="5ed45df06e80e746" providerId="LiveId" clId="{420DB582-D19B-452C-886F-F894B7E38F2F}" dt="2021-10-18T00:46:42.578" v="2132" actId="1076"/>
          <ac:cxnSpMkLst>
            <pc:docMk/>
            <pc:sldMk cId="443681828" sldId="279"/>
            <ac:cxnSpMk id="12" creationId="{9C4404C2-A07F-45B1-94F7-C8EE941671EB}"/>
          </ac:cxnSpMkLst>
        </pc:cxnChg>
        <pc:cxnChg chg="add mod">
          <ac:chgData name="david chavarria" userId="5ed45df06e80e746" providerId="LiveId" clId="{420DB582-D19B-452C-886F-F894B7E38F2F}" dt="2021-10-18T00:52:58.595" v="2233" actId="14100"/>
          <ac:cxnSpMkLst>
            <pc:docMk/>
            <pc:sldMk cId="443681828" sldId="279"/>
            <ac:cxnSpMk id="13" creationId="{4F299411-42C8-4CEA-B6DA-DA4D4338FCDC}"/>
          </ac:cxnSpMkLst>
        </pc:cxnChg>
        <pc:cxnChg chg="add mod">
          <ac:chgData name="david chavarria" userId="5ed45df06e80e746" providerId="LiveId" clId="{420DB582-D19B-452C-886F-F894B7E38F2F}" dt="2021-10-18T00:46:42.578" v="2132" actId="1076"/>
          <ac:cxnSpMkLst>
            <pc:docMk/>
            <pc:sldMk cId="443681828" sldId="279"/>
            <ac:cxnSpMk id="14" creationId="{B5F0E1F8-D152-4713-A2BB-C3ACB4AEA3D9}"/>
          </ac:cxnSpMkLst>
        </pc:cxnChg>
        <pc:cxnChg chg="add mod">
          <ac:chgData name="david chavarria" userId="5ed45df06e80e746" providerId="LiveId" clId="{420DB582-D19B-452C-886F-F894B7E38F2F}" dt="2021-10-18T00:47:16.809" v="2137" actId="1076"/>
          <ac:cxnSpMkLst>
            <pc:docMk/>
            <pc:sldMk cId="443681828" sldId="279"/>
            <ac:cxnSpMk id="16" creationId="{07B93D9B-27CA-471F-B067-7C109E7FE906}"/>
          </ac:cxnSpMkLst>
        </pc:cxnChg>
        <pc:cxnChg chg="add mod">
          <ac:chgData name="david chavarria" userId="5ed45df06e80e746" providerId="LiveId" clId="{420DB582-D19B-452C-886F-F894B7E38F2F}" dt="2021-10-18T00:51:20.466" v="2212" actId="1076"/>
          <ac:cxnSpMkLst>
            <pc:docMk/>
            <pc:sldMk cId="443681828" sldId="279"/>
            <ac:cxnSpMk id="31" creationId="{6B578D5D-C1D3-49D7-87E4-2E5FF8617D22}"/>
          </ac:cxnSpMkLst>
        </pc:cxnChg>
        <pc:cxnChg chg="add mod">
          <ac:chgData name="david chavarria" userId="5ed45df06e80e746" providerId="LiveId" clId="{420DB582-D19B-452C-886F-F894B7E38F2F}" dt="2021-10-18T00:51:44.507" v="2223" actId="14100"/>
          <ac:cxnSpMkLst>
            <pc:docMk/>
            <pc:sldMk cId="443681828" sldId="279"/>
            <ac:cxnSpMk id="41" creationId="{C435F486-27B6-40E1-A82F-08938958C4CE}"/>
          </ac:cxnSpMkLst>
        </pc:cxnChg>
        <pc:cxnChg chg="add mod">
          <ac:chgData name="david chavarria" userId="5ed45df06e80e746" providerId="LiveId" clId="{420DB582-D19B-452C-886F-F894B7E38F2F}" dt="2021-10-18T00:51:49.386" v="2226" actId="14100"/>
          <ac:cxnSpMkLst>
            <pc:docMk/>
            <pc:sldMk cId="443681828" sldId="279"/>
            <ac:cxnSpMk id="44" creationId="{64BC320B-8C58-43DF-8C48-BB122333C9ED}"/>
          </ac:cxnSpMkLst>
        </pc:cxnChg>
        <pc:cxnChg chg="add mod">
          <ac:chgData name="david chavarria" userId="5ed45df06e80e746" providerId="LiveId" clId="{420DB582-D19B-452C-886F-F894B7E38F2F}" dt="2021-10-18T00:51:53.491" v="2229" actId="14100"/>
          <ac:cxnSpMkLst>
            <pc:docMk/>
            <pc:sldMk cId="443681828" sldId="279"/>
            <ac:cxnSpMk id="47" creationId="{9AC33549-DD4E-44F1-B4EF-B810A7C21DF3}"/>
          </ac:cxnSpMkLst>
        </pc:cxnChg>
      </pc:sldChg>
      <pc:sldChg chg="addSp delSp modSp new mod">
        <pc:chgData name="david chavarria" userId="5ed45df06e80e746" providerId="LiveId" clId="{420DB582-D19B-452C-886F-F894B7E38F2F}" dt="2021-11-02T02:30:06.582" v="5097" actId="1076"/>
        <pc:sldMkLst>
          <pc:docMk/>
          <pc:sldMk cId="3161700356" sldId="280"/>
        </pc:sldMkLst>
        <pc:spChg chg="add mod">
          <ac:chgData name="david chavarria" userId="5ed45df06e80e746" providerId="LiveId" clId="{420DB582-D19B-452C-886F-F894B7E38F2F}" dt="2021-11-02T02:18:19.418" v="4884" actId="1076"/>
          <ac:spMkLst>
            <pc:docMk/>
            <pc:sldMk cId="3161700356" sldId="280"/>
            <ac:spMk id="2" creationId="{4D26DAC5-A93B-4BBB-BA86-871D8FCB87DA}"/>
          </ac:spMkLst>
        </pc:spChg>
        <pc:spChg chg="add mod">
          <ac:chgData name="david chavarria" userId="5ed45df06e80e746" providerId="LiveId" clId="{420DB582-D19B-452C-886F-F894B7E38F2F}" dt="2021-11-02T02:14:17.840" v="4808" actId="1076"/>
          <ac:spMkLst>
            <pc:docMk/>
            <pc:sldMk cId="3161700356" sldId="280"/>
            <ac:spMk id="3" creationId="{2C53E33F-AAF9-46F0-A9C7-4175F4F86802}"/>
          </ac:spMkLst>
        </pc:spChg>
        <pc:spChg chg="add mod">
          <ac:chgData name="david chavarria" userId="5ed45df06e80e746" providerId="LiveId" clId="{420DB582-D19B-452C-886F-F894B7E38F2F}" dt="2021-11-02T02:14:15.392" v="4807" actId="1076"/>
          <ac:spMkLst>
            <pc:docMk/>
            <pc:sldMk cId="3161700356" sldId="280"/>
            <ac:spMk id="4" creationId="{5347D5C4-B163-426B-A3E6-26C02EB8A767}"/>
          </ac:spMkLst>
        </pc:spChg>
        <pc:spChg chg="add mod">
          <ac:chgData name="david chavarria" userId="5ed45df06e80e746" providerId="LiveId" clId="{420DB582-D19B-452C-886F-F894B7E38F2F}" dt="2021-10-29T13:11:01.612" v="2358" actId="20577"/>
          <ac:spMkLst>
            <pc:docMk/>
            <pc:sldMk cId="3161700356" sldId="280"/>
            <ac:spMk id="5" creationId="{6705982A-D631-458D-8C40-9F90A3EE382A}"/>
          </ac:spMkLst>
        </pc:spChg>
        <pc:spChg chg="add mod">
          <ac:chgData name="david chavarria" userId="5ed45df06e80e746" providerId="LiveId" clId="{420DB582-D19B-452C-886F-F894B7E38F2F}" dt="2021-11-02T02:18:25.282" v="4885" actId="1076"/>
          <ac:spMkLst>
            <pc:docMk/>
            <pc:sldMk cId="3161700356" sldId="280"/>
            <ac:spMk id="6" creationId="{44199F30-58FB-4342-8ADD-D877A5D7D3D1}"/>
          </ac:spMkLst>
        </pc:spChg>
        <pc:spChg chg="add mod">
          <ac:chgData name="david chavarria" userId="5ed45df06e80e746" providerId="LiveId" clId="{420DB582-D19B-452C-886F-F894B7E38F2F}" dt="2021-11-02T02:11:04.544" v="4789" actId="20577"/>
          <ac:spMkLst>
            <pc:docMk/>
            <pc:sldMk cId="3161700356" sldId="280"/>
            <ac:spMk id="7" creationId="{3D558C35-F898-4B60-9955-9EE86D1D613B}"/>
          </ac:spMkLst>
        </pc:spChg>
        <pc:spChg chg="add mod">
          <ac:chgData name="david chavarria" userId="5ed45df06e80e746" providerId="LiveId" clId="{420DB582-D19B-452C-886F-F894B7E38F2F}" dt="2021-11-02T02:30:06.582" v="5097" actId="1076"/>
          <ac:spMkLst>
            <pc:docMk/>
            <pc:sldMk cId="3161700356" sldId="280"/>
            <ac:spMk id="8" creationId="{6474ECE5-4230-452F-8777-50B6994B5A29}"/>
          </ac:spMkLst>
        </pc:spChg>
        <pc:spChg chg="add mod">
          <ac:chgData name="david chavarria" userId="5ed45df06e80e746" providerId="LiveId" clId="{420DB582-D19B-452C-886F-F894B7E38F2F}" dt="2021-11-02T02:13:57.655" v="4802"/>
          <ac:spMkLst>
            <pc:docMk/>
            <pc:sldMk cId="3161700356" sldId="280"/>
            <ac:spMk id="9" creationId="{B893FBC7-82C2-4BBF-9112-106595D88D1E}"/>
          </ac:spMkLst>
        </pc:spChg>
        <pc:spChg chg="add mod">
          <ac:chgData name="david chavarria" userId="5ed45df06e80e746" providerId="LiveId" clId="{420DB582-D19B-452C-886F-F894B7E38F2F}" dt="2021-11-02T02:13:57.655" v="4802"/>
          <ac:spMkLst>
            <pc:docMk/>
            <pc:sldMk cId="3161700356" sldId="280"/>
            <ac:spMk id="10" creationId="{760484CB-1394-461E-AA6F-BB0A87F53B63}"/>
          </ac:spMkLst>
        </pc:spChg>
        <pc:spChg chg="add mod">
          <ac:chgData name="david chavarria" userId="5ed45df06e80e746" providerId="LiveId" clId="{420DB582-D19B-452C-886F-F894B7E38F2F}" dt="2021-11-02T02:13:57.655" v="4802"/>
          <ac:spMkLst>
            <pc:docMk/>
            <pc:sldMk cId="3161700356" sldId="280"/>
            <ac:spMk id="11" creationId="{711BEA54-D391-4DD8-B3F0-45E8C3A546D3}"/>
          </ac:spMkLst>
        </pc:spChg>
        <pc:spChg chg="add mod">
          <ac:chgData name="david chavarria" userId="5ed45df06e80e746" providerId="LiveId" clId="{420DB582-D19B-452C-886F-F894B7E38F2F}" dt="2021-11-02T02:13:57.655" v="4802"/>
          <ac:spMkLst>
            <pc:docMk/>
            <pc:sldMk cId="3161700356" sldId="280"/>
            <ac:spMk id="12" creationId="{D93D7897-84CA-4A3F-9204-C745895E1AC4}"/>
          </ac:spMkLst>
        </pc:spChg>
        <pc:spChg chg="add del mod">
          <ac:chgData name="david chavarria" userId="5ed45df06e80e746" providerId="LiveId" clId="{420DB582-D19B-452C-886F-F894B7E38F2F}" dt="2021-11-02T02:14:12.217" v="4806" actId="478"/>
          <ac:spMkLst>
            <pc:docMk/>
            <pc:sldMk cId="3161700356" sldId="280"/>
            <ac:spMk id="16" creationId="{9CCE7D66-12D9-497A-87B6-05C5D1D99FC8}"/>
          </ac:spMkLst>
        </pc:spChg>
        <pc:spChg chg="add mod">
          <ac:chgData name="david chavarria" userId="5ed45df06e80e746" providerId="LiveId" clId="{420DB582-D19B-452C-886F-F894B7E38F2F}" dt="2021-11-02T02:15:33.433" v="4837" actId="1076"/>
          <ac:spMkLst>
            <pc:docMk/>
            <pc:sldMk cId="3161700356" sldId="280"/>
            <ac:spMk id="17" creationId="{859D0C39-B628-4801-A1D4-3D6DBC755A17}"/>
          </ac:spMkLst>
        </pc:spChg>
        <pc:spChg chg="add mod">
          <ac:chgData name="david chavarria" userId="5ed45df06e80e746" providerId="LiveId" clId="{420DB582-D19B-452C-886F-F894B7E38F2F}" dt="2021-11-02T02:14:41.131" v="4810" actId="1076"/>
          <ac:spMkLst>
            <pc:docMk/>
            <pc:sldMk cId="3161700356" sldId="280"/>
            <ac:spMk id="18" creationId="{521F9611-E6E4-4BDB-AB3E-6BF009742945}"/>
          </ac:spMkLst>
        </pc:spChg>
        <pc:spChg chg="add mod">
          <ac:chgData name="david chavarria" userId="5ed45df06e80e746" providerId="LiveId" clId="{420DB582-D19B-452C-886F-F894B7E38F2F}" dt="2021-11-02T02:14:41.131" v="4810" actId="1076"/>
          <ac:spMkLst>
            <pc:docMk/>
            <pc:sldMk cId="3161700356" sldId="280"/>
            <ac:spMk id="19" creationId="{74114ED5-40B9-4516-A438-8AF42FFB6ECC}"/>
          </ac:spMkLst>
        </pc:spChg>
        <pc:spChg chg="add mod">
          <ac:chgData name="david chavarria" userId="5ed45df06e80e746" providerId="LiveId" clId="{420DB582-D19B-452C-886F-F894B7E38F2F}" dt="2021-11-02T02:14:41.131" v="4810" actId="1076"/>
          <ac:spMkLst>
            <pc:docMk/>
            <pc:sldMk cId="3161700356" sldId="280"/>
            <ac:spMk id="20" creationId="{B8F93EB2-41AF-4553-A72D-221BE146BDD2}"/>
          </ac:spMkLst>
        </pc:spChg>
        <pc:spChg chg="add mod">
          <ac:chgData name="david chavarria" userId="5ed45df06e80e746" providerId="LiveId" clId="{420DB582-D19B-452C-886F-F894B7E38F2F}" dt="2021-11-02T02:14:41.131" v="4810" actId="1076"/>
          <ac:spMkLst>
            <pc:docMk/>
            <pc:sldMk cId="3161700356" sldId="280"/>
            <ac:spMk id="21" creationId="{399A61D9-979E-4BF5-B8C1-7E263660C1DF}"/>
          </ac:spMkLst>
        </pc:spChg>
        <pc:spChg chg="add mod">
          <ac:chgData name="david chavarria" userId="5ed45df06e80e746" providerId="LiveId" clId="{420DB582-D19B-452C-886F-F894B7E38F2F}" dt="2021-11-02T02:15:36.816" v="4838" actId="1076"/>
          <ac:spMkLst>
            <pc:docMk/>
            <pc:sldMk cId="3161700356" sldId="280"/>
            <ac:spMk id="28" creationId="{83863CA3-012F-473E-91C4-944FFC2A3D9E}"/>
          </ac:spMkLst>
        </pc:spChg>
        <pc:spChg chg="add mod">
          <ac:chgData name="david chavarria" userId="5ed45df06e80e746" providerId="LiveId" clId="{420DB582-D19B-452C-886F-F894B7E38F2F}" dt="2021-11-02T02:23:29.940" v="5030" actId="1076"/>
          <ac:spMkLst>
            <pc:docMk/>
            <pc:sldMk cId="3161700356" sldId="280"/>
            <ac:spMk id="34" creationId="{1472186A-D688-4634-A123-00A50E239F0D}"/>
          </ac:spMkLst>
        </pc:spChg>
        <pc:spChg chg="add mod">
          <ac:chgData name="david chavarria" userId="5ed45df06e80e746" providerId="LiveId" clId="{420DB582-D19B-452C-886F-F894B7E38F2F}" dt="2021-11-02T02:23:32.491" v="5031" actId="1076"/>
          <ac:spMkLst>
            <pc:docMk/>
            <pc:sldMk cId="3161700356" sldId="280"/>
            <ac:spMk id="35" creationId="{775B11E1-6FDA-4368-B4A0-050D80F9FF2D}"/>
          </ac:spMkLst>
        </pc:spChg>
        <pc:spChg chg="add mod">
          <ac:chgData name="david chavarria" userId="5ed45df06e80e746" providerId="LiveId" clId="{420DB582-D19B-452C-886F-F894B7E38F2F}" dt="2021-11-02T02:23:24.588" v="5028" actId="1076"/>
          <ac:spMkLst>
            <pc:docMk/>
            <pc:sldMk cId="3161700356" sldId="280"/>
            <ac:spMk id="36" creationId="{F0CFFB64-B984-40A2-9951-E12BC8E4F425}"/>
          </ac:spMkLst>
        </pc:spChg>
        <pc:spChg chg="add mod">
          <ac:chgData name="david chavarria" userId="5ed45df06e80e746" providerId="LiveId" clId="{420DB582-D19B-452C-886F-F894B7E38F2F}" dt="2021-11-02T02:23:24.588" v="5028" actId="1076"/>
          <ac:spMkLst>
            <pc:docMk/>
            <pc:sldMk cId="3161700356" sldId="280"/>
            <ac:spMk id="37" creationId="{7AA76C4C-B398-4C90-94DC-E94EA5F477B8}"/>
          </ac:spMkLst>
        </pc:spChg>
        <pc:spChg chg="add mod">
          <ac:chgData name="david chavarria" userId="5ed45df06e80e746" providerId="LiveId" clId="{420DB582-D19B-452C-886F-F894B7E38F2F}" dt="2021-11-02T02:23:27.852" v="5029" actId="1076"/>
          <ac:spMkLst>
            <pc:docMk/>
            <pc:sldMk cId="3161700356" sldId="280"/>
            <ac:spMk id="38" creationId="{B61B9961-52FC-4F43-AFB3-BF9A47D3AE4C}"/>
          </ac:spMkLst>
        </pc:spChg>
        <pc:spChg chg="add mod">
          <ac:chgData name="david chavarria" userId="5ed45df06e80e746" providerId="LiveId" clId="{420DB582-D19B-452C-886F-F894B7E38F2F}" dt="2021-11-02T02:19:43.635" v="4913" actId="1076"/>
          <ac:spMkLst>
            <pc:docMk/>
            <pc:sldMk cId="3161700356" sldId="280"/>
            <ac:spMk id="40" creationId="{172D8CFB-AAED-42B7-BBB7-48E1945FE42D}"/>
          </ac:spMkLst>
        </pc:spChg>
        <pc:spChg chg="add mod">
          <ac:chgData name="david chavarria" userId="5ed45df06e80e746" providerId="LiveId" clId="{420DB582-D19B-452C-886F-F894B7E38F2F}" dt="2021-11-02T02:19:55.098" v="4916" actId="1076"/>
          <ac:spMkLst>
            <pc:docMk/>
            <pc:sldMk cId="3161700356" sldId="280"/>
            <ac:spMk id="41" creationId="{3D32EAFB-9C4C-4994-9F0E-DC8FAF8C5538}"/>
          </ac:spMkLst>
        </pc:spChg>
        <pc:spChg chg="add mod">
          <ac:chgData name="david chavarria" userId="5ed45df06e80e746" providerId="LiveId" clId="{420DB582-D19B-452C-886F-F894B7E38F2F}" dt="2021-11-02T02:23:13.451" v="5026" actId="1076"/>
          <ac:spMkLst>
            <pc:docMk/>
            <pc:sldMk cId="3161700356" sldId="280"/>
            <ac:spMk id="55" creationId="{CB700B8F-83D7-4E3A-B80D-85DCA93607B8}"/>
          </ac:spMkLst>
        </pc:spChg>
        <pc:spChg chg="add mod">
          <ac:chgData name="david chavarria" userId="5ed45df06e80e746" providerId="LiveId" clId="{420DB582-D19B-452C-886F-F894B7E38F2F}" dt="2021-11-02T02:23:13.451" v="5026" actId="1076"/>
          <ac:spMkLst>
            <pc:docMk/>
            <pc:sldMk cId="3161700356" sldId="280"/>
            <ac:spMk id="56" creationId="{2E8D3286-95AC-4373-B886-C72E4A284FDC}"/>
          </ac:spMkLst>
        </pc:spChg>
        <pc:spChg chg="add mod">
          <ac:chgData name="david chavarria" userId="5ed45df06e80e746" providerId="LiveId" clId="{420DB582-D19B-452C-886F-F894B7E38F2F}" dt="2021-11-02T02:21:19.643" v="4983" actId="20577"/>
          <ac:spMkLst>
            <pc:docMk/>
            <pc:sldMk cId="3161700356" sldId="280"/>
            <ac:spMk id="57" creationId="{1441414A-309C-4B74-B551-6162316DD2EB}"/>
          </ac:spMkLst>
        </pc:spChg>
        <pc:spChg chg="add mod">
          <ac:chgData name="david chavarria" userId="5ed45df06e80e746" providerId="LiveId" clId="{420DB582-D19B-452C-886F-F894B7E38F2F}" dt="2021-11-02T02:21:13.764" v="4973" actId="1076"/>
          <ac:spMkLst>
            <pc:docMk/>
            <pc:sldMk cId="3161700356" sldId="280"/>
            <ac:spMk id="58" creationId="{0B25ADB2-F890-4136-BC03-5B2EB5874794}"/>
          </ac:spMkLst>
        </pc:spChg>
        <pc:spChg chg="add mod">
          <ac:chgData name="david chavarria" userId="5ed45df06e80e746" providerId="LiveId" clId="{420DB582-D19B-452C-886F-F894B7E38F2F}" dt="2021-11-02T02:21:13.764" v="4973" actId="1076"/>
          <ac:spMkLst>
            <pc:docMk/>
            <pc:sldMk cId="3161700356" sldId="280"/>
            <ac:spMk id="59" creationId="{4A7DF2E9-022D-443B-B392-821565D51601}"/>
          </ac:spMkLst>
        </pc:spChg>
        <pc:spChg chg="add mod">
          <ac:chgData name="david chavarria" userId="5ed45df06e80e746" providerId="LiveId" clId="{420DB582-D19B-452C-886F-F894B7E38F2F}" dt="2021-11-02T02:21:13.764" v="4973" actId="1076"/>
          <ac:spMkLst>
            <pc:docMk/>
            <pc:sldMk cId="3161700356" sldId="280"/>
            <ac:spMk id="60" creationId="{F2A26128-116E-4075-91B2-CFD79AB4C5DD}"/>
          </ac:spMkLst>
        </pc:spChg>
        <pc:spChg chg="add mod">
          <ac:chgData name="david chavarria" userId="5ed45df06e80e746" providerId="LiveId" clId="{420DB582-D19B-452C-886F-F894B7E38F2F}" dt="2021-11-02T02:21:13.764" v="4973" actId="1076"/>
          <ac:spMkLst>
            <pc:docMk/>
            <pc:sldMk cId="3161700356" sldId="280"/>
            <ac:spMk id="61" creationId="{8D0EA884-372F-43F7-BB69-A5E4F22ECD3E}"/>
          </ac:spMkLst>
        </pc:spChg>
        <pc:spChg chg="add del mod">
          <ac:chgData name="david chavarria" userId="5ed45df06e80e746" providerId="LiveId" clId="{420DB582-D19B-452C-886F-F894B7E38F2F}" dt="2021-11-02T02:21:16.483" v="4974" actId="478"/>
          <ac:spMkLst>
            <pc:docMk/>
            <pc:sldMk cId="3161700356" sldId="280"/>
            <ac:spMk id="67" creationId="{30599459-E2C8-45CC-9104-EE0D6F6D083B}"/>
          </ac:spMkLst>
        </pc:spChg>
        <pc:spChg chg="add mod">
          <ac:chgData name="david chavarria" userId="5ed45df06e80e746" providerId="LiveId" clId="{420DB582-D19B-452C-886F-F894B7E38F2F}" dt="2021-11-02T02:22:47.323" v="5020" actId="1076"/>
          <ac:spMkLst>
            <pc:docMk/>
            <pc:sldMk cId="3161700356" sldId="280"/>
            <ac:spMk id="69" creationId="{3AC3466A-0385-4569-ACD7-D00FC722CE4C}"/>
          </ac:spMkLst>
        </pc:spChg>
        <pc:spChg chg="add mod">
          <ac:chgData name="david chavarria" userId="5ed45df06e80e746" providerId="LiveId" clId="{420DB582-D19B-452C-886F-F894B7E38F2F}" dt="2021-11-02T02:22:50.835" v="5022" actId="1076"/>
          <ac:spMkLst>
            <pc:docMk/>
            <pc:sldMk cId="3161700356" sldId="280"/>
            <ac:spMk id="70" creationId="{E1CAFAD9-9559-4DF5-BE96-C7DE930B4536}"/>
          </ac:spMkLst>
        </pc:spChg>
        <pc:spChg chg="add mod">
          <ac:chgData name="david chavarria" userId="5ed45df06e80e746" providerId="LiveId" clId="{420DB582-D19B-452C-886F-F894B7E38F2F}" dt="2021-11-02T02:22:48.603" v="5021" actId="1076"/>
          <ac:spMkLst>
            <pc:docMk/>
            <pc:sldMk cId="3161700356" sldId="280"/>
            <ac:spMk id="71" creationId="{2FBD16B5-0566-4329-8F15-B0B6609B0FED}"/>
          </ac:spMkLst>
        </pc:spChg>
        <pc:spChg chg="add mod">
          <ac:chgData name="david chavarria" userId="5ed45df06e80e746" providerId="LiveId" clId="{420DB582-D19B-452C-886F-F894B7E38F2F}" dt="2021-11-02T02:26:37.373" v="5086" actId="1076"/>
          <ac:spMkLst>
            <pc:docMk/>
            <pc:sldMk cId="3161700356" sldId="280"/>
            <ac:spMk id="72" creationId="{CE06DD3F-1114-4200-96F1-D8C66BDFB930}"/>
          </ac:spMkLst>
        </pc:spChg>
        <pc:spChg chg="add mod">
          <ac:chgData name="david chavarria" userId="5ed45df06e80e746" providerId="LiveId" clId="{420DB582-D19B-452C-886F-F894B7E38F2F}" dt="2021-11-02T02:26:47.725" v="5091" actId="1076"/>
          <ac:spMkLst>
            <pc:docMk/>
            <pc:sldMk cId="3161700356" sldId="280"/>
            <ac:spMk id="73" creationId="{9F4D1E09-8284-44CB-BBD5-202B382A72D2}"/>
          </ac:spMkLst>
        </pc:spChg>
        <pc:spChg chg="add mod">
          <ac:chgData name="david chavarria" userId="5ed45df06e80e746" providerId="LiveId" clId="{420DB582-D19B-452C-886F-F894B7E38F2F}" dt="2021-11-02T02:27:06.806" v="5093" actId="1076"/>
          <ac:spMkLst>
            <pc:docMk/>
            <pc:sldMk cId="3161700356" sldId="280"/>
            <ac:spMk id="74" creationId="{69CFEFA3-82E7-4815-89FE-780256166F9B}"/>
          </ac:spMkLst>
        </pc:spChg>
        <pc:spChg chg="add mod">
          <ac:chgData name="david chavarria" userId="5ed45df06e80e746" providerId="LiveId" clId="{420DB582-D19B-452C-886F-F894B7E38F2F}" dt="2021-11-02T02:27:12.190" v="5096" actId="20577"/>
          <ac:spMkLst>
            <pc:docMk/>
            <pc:sldMk cId="3161700356" sldId="280"/>
            <ac:spMk id="75" creationId="{804DD80D-A61A-4611-85A7-24650EEF74CE}"/>
          </ac:spMkLst>
        </pc:spChg>
        <pc:cxnChg chg="add mod">
          <ac:chgData name="david chavarria" userId="5ed45df06e80e746" providerId="LiveId" clId="{420DB582-D19B-452C-886F-F894B7E38F2F}" dt="2021-11-02T02:13:57.655" v="4802"/>
          <ac:cxnSpMkLst>
            <pc:docMk/>
            <pc:sldMk cId="3161700356" sldId="280"/>
            <ac:cxnSpMk id="13" creationId="{883072EC-2818-4672-8C99-92608D19B4B2}"/>
          </ac:cxnSpMkLst>
        </pc:cxnChg>
        <pc:cxnChg chg="add mod">
          <ac:chgData name="david chavarria" userId="5ed45df06e80e746" providerId="LiveId" clId="{420DB582-D19B-452C-886F-F894B7E38F2F}" dt="2021-11-02T02:13:57.655" v="4802"/>
          <ac:cxnSpMkLst>
            <pc:docMk/>
            <pc:sldMk cId="3161700356" sldId="280"/>
            <ac:cxnSpMk id="14" creationId="{7DC4C7AE-7776-4374-9483-A9F98183BB0F}"/>
          </ac:cxnSpMkLst>
        </pc:cxnChg>
        <pc:cxnChg chg="add mod">
          <ac:chgData name="david chavarria" userId="5ed45df06e80e746" providerId="LiveId" clId="{420DB582-D19B-452C-886F-F894B7E38F2F}" dt="2021-11-02T02:13:57.655" v="4802"/>
          <ac:cxnSpMkLst>
            <pc:docMk/>
            <pc:sldMk cId="3161700356" sldId="280"/>
            <ac:cxnSpMk id="15" creationId="{45A3BB0D-128A-48C2-8A96-4C122A1205C5}"/>
          </ac:cxnSpMkLst>
        </pc:cxnChg>
        <pc:cxnChg chg="add del mod">
          <ac:chgData name="david chavarria" userId="5ed45df06e80e746" providerId="LiveId" clId="{420DB582-D19B-452C-886F-F894B7E38F2F}" dt="2021-11-02T02:18:19.418" v="4884" actId="1076"/>
          <ac:cxnSpMkLst>
            <pc:docMk/>
            <pc:sldMk cId="3161700356" sldId="280"/>
            <ac:cxnSpMk id="22" creationId="{39D58257-213D-4F84-A9A0-9BB0E82B3BB4}"/>
          </ac:cxnSpMkLst>
        </pc:cxnChg>
        <pc:cxnChg chg="add mod">
          <ac:chgData name="david chavarria" userId="5ed45df06e80e746" providerId="LiveId" clId="{420DB582-D19B-452C-886F-F894B7E38F2F}" dt="2021-11-02T02:15:33.433" v="4837" actId="1076"/>
          <ac:cxnSpMkLst>
            <pc:docMk/>
            <pc:sldMk cId="3161700356" sldId="280"/>
            <ac:cxnSpMk id="23" creationId="{49165CBF-46B9-4D40-9941-9400FA091713}"/>
          </ac:cxnSpMkLst>
        </pc:cxnChg>
        <pc:cxnChg chg="add mod">
          <ac:chgData name="david chavarria" userId="5ed45df06e80e746" providerId="LiveId" clId="{420DB582-D19B-452C-886F-F894B7E38F2F}" dt="2021-11-02T02:15:33.433" v="4837" actId="1076"/>
          <ac:cxnSpMkLst>
            <pc:docMk/>
            <pc:sldMk cId="3161700356" sldId="280"/>
            <ac:cxnSpMk id="24" creationId="{ED095607-9FD5-477F-82DA-A19591BB87AF}"/>
          </ac:cxnSpMkLst>
        </pc:cxnChg>
        <pc:cxnChg chg="add mod">
          <ac:chgData name="david chavarria" userId="5ed45df06e80e746" providerId="LiveId" clId="{420DB582-D19B-452C-886F-F894B7E38F2F}" dt="2021-11-02T02:15:33.433" v="4837" actId="1076"/>
          <ac:cxnSpMkLst>
            <pc:docMk/>
            <pc:sldMk cId="3161700356" sldId="280"/>
            <ac:cxnSpMk id="25" creationId="{57391D0D-E426-4B58-97ED-9292D147E510}"/>
          </ac:cxnSpMkLst>
        </pc:cxnChg>
        <pc:cxnChg chg="add mod">
          <ac:chgData name="david chavarria" userId="5ed45df06e80e746" providerId="LiveId" clId="{420DB582-D19B-452C-886F-F894B7E38F2F}" dt="2021-11-02T02:15:33.433" v="4837" actId="1076"/>
          <ac:cxnSpMkLst>
            <pc:docMk/>
            <pc:sldMk cId="3161700356" sldId="280"/>
            <ac:cxnSpMk id="26" creationId="{BDC8BB09-7042-4C27-885E-9F07153D381A}"/>
          </ac:cxnSpMkLst>
        </pc:cxnChg>
        <pc:cxnChg chg="add mod">
          <ac:chgData name="david chavarria" userId="5ed45df06e80e746" providerId="LiveId" clId="{420DB582-D19B-452C-886F-F894B7E38F2F}" dt="2021-11-02T02:19:43.635" v="4913" actId="1076"/>
          <ac:cxnSpMkLst>
            <pc:docMk/>
            <pc:sldMk cId="3161700356" sldId="280"/>
            <ac:cxnSpMk id="43" creationId="{1D0ABC47-BB45-47F4-B8E3-CAD44FED24D6}"/>
          </ac:cxnSpMkLst>
        </pc:cxnChg>
        <pc:cxnChg chg="add mod">
          <ac:chgData name="david chavarria" userId="5ed45df06e80e746" providerId="LiveId" clId="{420DB582-D19B-452C-886F-F894B7E38F2F}" dt="2021-11-02T02:19:43.635" v="4913" actId="1076"/>
          <ac:cxnSpMkLst>
            <pc:docMk/>
            <pc:sldMk cId="3161700356" sldId="280"/>
            <ac:cxnSpMk id="46" creationId="{83F0E1B9-28DB-4415-AF19-E780D0FFA56E}"/>
          </ac:cxnSpMkLst>
        </pc:cxnChg>
        <pc:cxnChg chg="add mod">
          <ac:chgData name="david chavarria" userId="5ed45df06e80e746" providerId="LiveId" clId="{420DB582-D19B-452C-886F-F894B7E38F2F}" dt="2021-11-02T02:19:55.098" v="4916" actId="1076"/>
          <ac:cxnSpMkLst>
            <pc:docMk/>
            <pc:sldMk cId="3161700356" sldId="280"/>
            <ac:cxnSpMk id="50" creationId="{AB4056EC-F925-4107-83F8-D36D71D5D6ED}"/>
          </ac:cxnSpMkLst>
        </pc:cxnChg>
        <pc:cxnChg chg="add mod">
          <ac:chgData name="david chavarria" userId="5ed45df06e80e746" providerId="LiveId" clId="{420DB582-D19B-452C-886F-F894B7E38F2F}" dt="2021-11-02T02:19:55.098" v="4916" actId="1076"/>
          <ac:cxnSpMkLst>
            <pc:docMk/>
            <pc:sldMk cId="3161700356" sldId="280"/>
            <ac:cxnSpMk id="52" creationId="{1C458838-F21C-4EC3-8362-A450039AE8C5}"/>
          </ac:cxnSpMkLst>
        </pc:cxnChg>
        <pc:cxnChg chg="add mod">
          <ac:chgData name="david chavarria" userId="5ed45df06e80e746" providerId="LiveId" clId="{420DB582-D19B-452C-886F-F894B7E38F2F}" dt="2021-11-02T02:21:23.722" v="4984" actId="14100"/>
          <ac:cxnSpMkLst>
            <pc:docMk/>
            <pc:sldMk cId="3161700356" sldId="280"/>
            <ac:cxnSpMk id="62" creationId="{26148836-A9F1-43D1-BB44-E4C29C672BD4}"/>
          </ac:cxnSpMkLst>
        </pc:cxnChg>
        <pc:cxnChg chg="add mod">
          <ac:chgData name="david chavarria" userId="5ed45df06e80e746" providerId="LiveId" clId="{420DB582-D19B-452C-886F-F894B7E38F2F}" dt="2021-11-02T02:21:13.764" v="4973" actId="1076"/>
          <ac:cxnSpMkLst>
            <pc:docMk/>
            <pc:sldMk cId="3161700356" sldId="280"/>
            <ac:cxnSpMk id="63" creationId="{F2D55A50-110E-4AE6-9C98-26CB12EF53E9}"/>
          </ac:cxnSpMkLst>
        </pc:cxnChg>
        <pc:cxnChg chg="add mod">
          <ac:chgData name="david chavarria" userId="5ed45df06e80e746" providerId="LiveId" clId="{420DB582-D19B-452C-886F-F894B7E38F2F}" dt="2021-11-02T02:21:13.764" v="4973" actId="1076"/>
          <ac:cxnSpMkLst>
            <pc:docMk/>
            <pc:sldMk cId="3161700356" sldId="280"/>
            <ac:cxnSpMk id="64" creationId="{6786F137-7670-4A04-90E3-3D74F4B1FB4C}"/>
          </ac:cxnSpMkLst>
        </pc:cxnChg>
        <pc:cxnChg chg="add mod">
          <ac:chgData name="david chavarria" userId="5ed45df06e80e746" providerId="LiveId" clId="{420DB582-D19B-452C-886F-F894B7E38F2F}" dt="2021-11-02T02:21:13.764" v="4973" actId="1076"/>
          <ac:cxnSpMkLst>
            <pc:docMk/>
            <pc:sldMk cId="3161700356" sldId="280"/>
            <ac:cxnSpMk id="65" creationId="{231827FD-8373-4171-A157-F6AEA44E70BB}"/>
          </ac:cxnSpMkLst>
        </pc:cxnChg>
        <pc:cxnChg chg="add mod">
          <ac:chgData name="david chavarria" userId="5ed45df06e80e746" providerId="LiveId" clId="{420DB582-D19B-452C-886F-F894B7E38F2F}" dt="2021-11-02T02:21:13.764" v="4973" actId="1076"/>
          <ac:cxnSpMkLst>
            <pc:docMk/>
            <pc:sldMk cId="3161700356" sldId="280"/>
            <ac:cxnSpMk id="66" creationId="{025A9559-12F2-43D5-8FC7-FFBF853EE8BF}"/>
          </ac:cxnSpMkLst>
        </pc:cxnChg>
      </pc:sldChg>
      <pc:sldChg chg="addSp delSp modSp new mod">
        <pc:chgData name="david chavarria" userId="5ed45df06e80e746" providerId="LiveId" clId="{420DB582-D19B-452C-886F-F894B7E38F2F}" dt="2021-11-02T01:37:40.053" v="4274" actId="1076"/>
        <pc:sldMkLst>
          <pc:docMk/>
          <pc:sldMk cId="389414022" sldId="281"/>
        </pc:sldMkLst>
        <pc:spChg chg="add mod">
          <ac:chgData name="david chavarria" userId="5ed45df06e80e746" providerId="LiveId" clId="{420DB582-D19B-452C-886F-F894B7E38F2F}" dt="2021-11-02T01:26:02.617" v="3943" actId="313"/>
          <ac:spMkLst>
            <pc:docMk/>
            <pc:sldMk cId="389414022" sldId="281"/>
            <ac:spMk id="2" creationId="{CB1DD2C6-D82F-426F-8302-83EE416052CD}"/>
          </ac:spMkLst>
        </pc:spChg>
        <pc:spChg chg="add mod">
          <ac:chgData name="david chavarria" userId="5ed45df06e80e746" providerId="LiveId" clId="{420DB582-D19B-452C-886F-F894B7E38F2F}" dt="2021-11-02T01:33:06.933" v="4187" actId="1076"/>
          <ac:spMkLst>
            <pc:docMk/>
            <pc:sldMk cId="389414022" sldId="281"/>
            <ac:spMk id="3" creationId="{A706CD90-40CD-410A-87BA-CB6DEE8EF486}"/>
          </ac:spMkLst>
        </pc:spChg>
        <pc:spChg chg="add mod">
          <ac:chgData name="david chavarria" userId="5ed45df06e80e746" providerId="LiveId" clId="{420DB582-D19B-452C-886F-F894B7E38F2F}" dt="2021-11-02T01:26:14.314" v="3956" actId="20577"/>
          <ac:spMkLst>
            <pc:docMk/>
            <pc:sldMk cId="389414022" sldId="281"/>
            <ac:spMk id="4" creationId="{2FCCB877-F3BD-412B-A519-9C04241CDABD}"/>
          </ac:spMkLst>
        </pc:spChg>
        <pc:spChg chg="add mod">
          <ac:chgData name="david chavarria" userId="5ed45df06e80e746" providerId="LiveId" clId="{420DB582-D19B-452C-886F-F894B7E38F2F}" dt="2021-11-02T01:33:37.060" v="4204" actId="1076"/>
          <ac:spMkLst>
            <pc:docMk/>
            <pc:sldMk cId="389414022" sldId="281"/>
            <ac:spMk id="5" creationId="{C3F3DE58-C3FC-4F5E-8A7B-00DC932CCBB3}"/>
          </ac:spMkLst>
        </pc:spChg>
        <pc:spChg chg="add mod">
          <ac:chgData name="david chavarria" userId="5ed45df06e80e746" providerId="LiveId" clId="{420DB582-D19B-452C-886F-F894B7E38F2F}" dt="2021-11-02T01:30:42.019" v="4113" actId="1076"/>
          <ac:spMkLst>
            <pc:docMk/>
            <pc:sldMk cId="389414022" sldId="281"/>
            <ac:spMk id="8" creationId="{32B1D845-A465-4E63-A443-0C0E2A000E8B}"/>
          </ac:spMkLst>
        </pc:spChg>
        <pc:spChg chg="add mod">
          <ac:chgData name="david chavarria" userId="5ed45df06e80e746" providerId="LiveId" clId="{420DB582-D19B-452C-886F-F894B7E38F2F}" dt="2021-11-02T01:27:12.274" v="4007" actId="1076"/>
          <ac:spMkLst>
            <pc:docMk/>
            <pc:sldMk cId="389414022" sldId="281"/>
            <ac:spMk id="9" creationId="{EEF75995-3826-4896-8D23-D5C74703BD1E}"/>
          </ac:spMkLst>
        </pc:spChg>
        <pc:spChg chg="add mod">
          <ac:chgData name="david chavarria" userId="5ed45df06e80e746" providerId="LiveId" clId="{420DB582-D19B-452C-886F-F894B7E38F2F}" dt="2021-11-02T01:28:27.283" v="4053" actId="1076"/>
          <ac:spMkLst>
            <pc:docMk/>
            <pc:sldMk cId="389414022" sldId="281"/>
            <ac:spMk id="10" creationId="{0723E458-0A61-4E07-A4C7-801568E42301}"/>
          </ac:spMkLst>
        </pc:spChg>
        <pc:spChg chg="add mod">
          <ac:chgData name="david chavarria" userId="5ed45df06e80e746" providerId="LiveId" clId="{420DB582-D19B-452C-886F-F894B7E38F2F}" dt="2021-11-02T01:33:06.933" v="4187" actId="1076"/>
          <ac:spMkLst>
            <pc:docMk/>
            <pc:sldMk cId="389414022" sldId="281"/>
            <ac:spMk id="11" creationId="{EB933791-E7BF-4831-AD6C-ABE2150E67C1}"/>
          </ac:spMkLst>
        </pc:spChg>
        <pc:spChg chg="add mod">
          <ac:chgData name="david chavarria" userId="5ed45df06e80e746" providerId="LiveId" clId="{420DB582-D19B-452C-886F-F894B7E38F2F}" dt="2021-11-02T01:33:06.933" v="4187" actId="1076"/>
          <ac:spMkLst>
            <pc:docMk/>
            <pc:sldMk cId="389414022" sldId="281"/>
            <ac:spMk id="12" creationId="{C9FFDC00-E04C-41B6-AC12-D86C0691C0A1}"/>
          </ac:spMkLst>
        </pc:spChg>
        <pc:spChg chg="add mod">
          <ac:chgData name="david chavarria" userId="5ed45df06e80e746" providerId="LiveId" clId="{420DB582-D19B-452C-886F-F894B7E38F2F}" dt="2021-11-02T01:33:06.933" v="4187" actId="1076"/>
          <ac:spMkLst>
            <pc:docMk/>
            <pc:sldMk cId="389414022" sldId="281"/>
            <ac:spMk id="13" creationId="{4A7ECAAB-D1E5-4CB6-8730-06A1FFCC1EB5}"/>
          </ac:spMkLst>
        </pc:spChg>
        <pc:spChg chg="add mod">
          <ac:chgData name="david chavarria" userId="5ed45df06e80e746" providerId="LiveId" clId="{420DB582-D19B-452C-886F-F894B7E38F2F}" dt="2021-11-02T01:28:18.394" v="4051" actId="20577"/>
          <ac:spMkLst>
            <pc:docMk/>
            <pc:sldMk cId="389414022" sldId="281"/>
            <ac:spMk id="14" creationId="{B16F5053-E4BE-44CB-8C46-1C5E422C0773}"/>
          </ac:spMkLst>
        </pc:spChg>
        <pc:spChg chg="add mod">
          <ac:chgData name="david chavarria" userId="5ed45df06e80e746" providerId="LiveId" clId="{420DB582-D19B-452C-886F-F894B7E38F2F}" dt="2021-11-02T01:28:12.755" v="4045" actId="1076"/>
          <ac:spMkLst>
            <pc:docMk/>
            <pc:sldMk cId="389414022" sldId="281"/>
            <ac:spMk id="15" creationId="{9B8DB83D-61AE-4914-863C-767E445337B2}"/>
          </ac:spMkLst>
        </pc:spChg>
        <pc:spChg chg="add mod">
          <ac:chgData name="david chavarria" userId="5ed45df06e80e746" providerId="LiveId" clId="{420DB582-D19B-452C-886F-F894B7E38F2F}" dt="2021-11-02T01:28:40.987" v="4055" actId="1076"/>
          <ac:spMkLst>
            <pc:docMk/>
            <pc:sldMk cId="389414022" sldId="281"/>
            <ac:spMk id="16" creationId="{7EFA1AEA-6795-4D06-A64B-1BD6B3EDEEE3}"/>
          </ac:spMkLst>
        </pc:spChg>
        <pc:spChg chg="add mod">
          <ac:chgData name="david chavarria" userId="5ed45df06e80e746" providerId="LiveId" clId="{420DB582-D19B-452C-886F-F894B7E38F2F}" dt="2021-11-02T01:34:24.510" v="4217" actId="1076"/>
          <ac:spMkLst>
            <pc:docMk/>
            <pc:sldMk cId="389414022" sldId="281"/>
            <ac:spMk id="17" creationId="{43EEA2BA-5B8D-4754-9AFB-3D6B9113E908}"/>
          </ac:spMkLst>
        </pc:spChg>
        <pc:spChg chg="add mod">
          <ac:chgData name="david chavarria" userId="5ed45df06e80e746" providerId="LiveId" clId="{420DB582-D19B-452C-886F-F894B7E38F2F}" dt="2021-11-02T01:34:24.510" v="4217" actId="1076"/>
          <ac:spMkLst>
            <pc:docMk/>
            <pc:sldMk cId="389414022" sldId="281"/>
            <ac:spMk id="18" creationId="{F4C515D8-C0DD-42FE-BE30-06C2031F97AA}"/>
          </ac:spMkLst>
        </pc:spChg>
        <pc:spChg chg="add mod">
          <ac:chgData name="david chavarria" userId="5ed45df06e80e746" providerId="LiveId" clId="{420DB582-D19B-452C-886F-F894B7E38F2F}" dt="2021-11-02T01:34:24.510" v="4217" actId="1076"/>
          <ac:spMkLst>
            <pc:docMk/>
            <pc:sldMk cId="389414022" sldId="281"/>
            <ac:spMk id="19" creationId="{35FA2827-D834-4679-8E09-32F7957C5DCF}"/>
          </ac:spMkLst>
        </pc:spChg>
        <pc:spChg chg="add del mod">
          <ac:chgData name="david chavarria" userId="5ed45df06e80e746" providerId="LiveId" clId="{420DB582-D19B-452C-886F-F894B7E38F2F}" dt="2021-11-02T01:29:48.859" v="4071"/>
          <ac:spMkLst>
            <pc:docMk/>
            <pc:sldMk cId="389414022" sldId="281"/>
            <ac:spMk id="20" creationId="{E3AC3325-B2BD-4F33-B0D4-96F51ED795B8}"/>
          </ac:spMkLst>
        </pc:spChg>
        <pc:spChg chg="add del mod">
          <ac:chgData name="david chavarria" userId="5ed45df06e80e746" providerId="LiveId" clId="{420DB582-D19B-452C-886F-F894B7E38F2F}" dt="2021-11-02T01:29:48.859" v="4071"/>
          <ac:spMkLst>
            <pc:docMk/>
            <pc:sldMk cId="389414022" sldId="281"/>
            <ac:spMk id="21" creationId="{91624DD0-A086-454D-951A-D36663F378A0}"/>
          </ac:spMkLst>
        </pc:spChg>
        <pc:spChg chg="add del mod">
          <ac:chgData name="david chavarria" userId="5ed45df06e80e746" providerId="LiveId" clId="{420DB582-D19B-452C-886F-F894B7E38F2F}" dt="2021-11-02T01:29:48.859" v="4071"/>
          <ac:spMkLst>
            <pc:docMk/>
            <pc:sldMk cId="389414022" sldId="281"/>
            <ac:spMk id="22" creationId="{1DE90544-02F5-4498-8562-F8127C2A255F}"/>
          </ac:spMkLst>
        </pc:spChg>
        <pc:spChg chg="add del mod">
          <ac:chgData name="david chavarria" userId="5ed45df06e80e746" providerId="LiveId" clId="{420DB582-D19B-452C-886F-F894B7E38F2F}" dt="2021-11-02T01:29:52.718" v="4073"/>
          <ac:spMkLst>
            <pc:docMk/>
            <pc:sldMk cId="389414022" sldId="281"/>
            <ac:spMk id="23" creationId="{1AB78C37-0549-4FD7-84C1-3EA46E46996E}"/>
          </ac:spMkLst>
        </pc:spChg>
        <pc:spChg chg="add del mod">
          <ac:chgData name="david chavarria" userId="5ed45df06e80e746" providerId="LiveId" clId="{420DB582-D19B-452C-886F-F894B7E38F2F}" dt="2021-11-02T01:29:52.718" v="4073"/>
          <ac:spMkLst>
            <pc:docMk/>
            <pc:sldMk cId="389414022" sldId="281"/>
            <ac:spMk id="24" creationId="{71ADA286-F05F-45B9-A997-29A5F3EA098A}"/>
          </ac:spMkLst>
        </pc:spChg>
        <pc:spChg chg="add del mod">
          <ac:chgData name="david chavarria" userId="5ed45df06e80e746" providerId="LiveId" clId="{420DB582-D19B-452C-886F-F894B7E38F2F}" dt="2021-11-02T01:29:52.718" v="4073"/>
          <ac:spMkLst>
            <pc:docMk/>
            <pc:sldMk cId="389414022" sldId="281"/>
            <ac:spMk id="25" creationId="{7801C0D1-0087-4369-B4D8-7757DC305367}"/>
          </ac:spMkLst>
        </pc:spChg>
        <pc:spChg chg="add mod">
          <ac:chgData name="david chavarria" userId="5ed45df06e80e746" providerId="LiveId" clId="{420DB582-D19B-452C-886F-F894B7E38F2F}" dt="2021-11-02T01:30:05.715" v="4085" actId="20577"/>
          <ac:spMkLst>
            <pc:docMk/>
            <pc:sldMk cId="389414022" sldId="281"/>
            <ac:spMk id="26" creationId="{192BAD17-4211-4C4F-9065-7D861913AA35}"/>
          </ac:spMkLst>
        </pc:spChg>
        <pc:spChg chg="add mod">
          <ac:chgData name="david chavarria" userId="5ed45df06e80e746" providerId="LiveId" clId="{420DB582-D19B-452C-886F-F894B7E38F2F}" dt="2021-11-02T01:29:59.628" v="4075" actId="1076"/>
          <ac:spMkLst>
            <pc:docMk/>
            <pc:sldMk cId="389414022" sldId="281"/>
            <ac:spMk id="27" creationId="{9D4675C2-A0EE-406B-A431-3E6586823CFB}"/>
          </ac:spMkLst>
        </pc:spChg>
        <pc:spChg chg="add mod">
          <ac:chgData name="david chavarria" userId="5ed45df06e80e746" providerId="LiveId" clId="{420DB582-D19B-452C-886F-F894B7E38F2F}" dt="2021-11-02T01:29:59.628" v="4075" actId="1076"/>
          <ac:spMkLst>
            <pc:docMk/>
            <pc:sldMk cId="389414022" sldId="281"/>
            <ac:spMk id="28" creationId="{76F8961E-4F9D-49A1-B218-61B4F288D47F}"/>
          </ac:spMkLst>
        </pc:spChg>
        <pc:spChg chg="add mod">
          <ac:chgData name="david chavarria" userId="5ed45df06e80e746" providerId="LiveId" clId="{420DB582-D19B-452C-886F-F894B7E38F2F}" dt="2021-11-02T01:30:52.555" v="4116" actId="1076"/>
          <ac:spMkLst>
            <pc:docMk/>
            <pc:sldMk cId="389414022" sldId="281"/>
            <ac:spMk id="29" creationId="{D3C523ED-772A-42DE-AB0F-689B08E6C71D}"/>
          </ac:spMkLst>
        </pc:spChg>
        <pc:spChg chg="add mod">
          <ac:chgData name="david chavarria" userId="5ed45df06e80e746" providerId="LiveId" clId="{420DB582-D19B-452C-886F-F894B7E38F2F}" dt="2021-11-02T01:30:56.499" v="4117" actId="1076"/>
          <ac:spMkLst>
            <pc:docMk/>
            <pc:sldMk cId="389414022" sldId="281"/>
            <ac:spMk id="30" creationId="{D4AF3834-BB59-45BD-BE8A-97527B3CC689}"/>
          </ac:spMkLst>
        </pc:spChg>
        <pc:spChg chg="add mod">
          <ac:chgData name="david chavarria" userId="5ed45df06e80e746" providerId="LiveId" clId="{420DB582-D19B-452C-886F-F894B7E38F2F}" dt="2021-11-02T01:30:52.555" v="4116" actId="1076"/>
          <ac:spMkLst>
            <pc:docMk/>
            <pc:sldMk cId="389414022" sldId="281"/>
            <ac:spMk id="31" creationId="{0C02C094-EA27-4769-89E1-6AEDC5DCC742}"/>
          </ac:spMkLst>
        </pc:spChg>
        <pc:spChg chg="add mod">
          <ac:chgData name="david chavarria" userId="5ed45df06e80e746" providerId="LiveId" clId="{420DB582-D19B-452C-886F-F894B7E38F2F}" dt="2021-11-02T01:37:40.053" v="4274" actId="1076"/>
          <ac:spMkLst>
            <pc:docMk/>
            <pc:sldMk cId="389414022" sldId="281"/>
            <ac:spMk id="32" creationId="{3FB571B4-3C92-41F6-BC1C-33DDA7E3D430}"/>
          </ac:spMkLst>
        </pc:spChg>
        <pc:spChg chg="add mod">
          <ac:chgData name="david chavarria" userId="5ed45df06e80e746" providerId="LiveId" clId="{420DB582-D19B-452C-886F-F894B7E38F2F}" dt="2021-11-02T01:34:35.076" v="4224" actId="20577"/>
          <ac:spMkLst>
            <pc:docMk/>
            <pc:sldMk cId="389414022" sldId="281"/>
            <ac:spMk id="33" creationId="{BA9EF2B4-8E20-4545-AA07-7E4EA9FF4A32}"/>
          </ac:spMkLst>
        </pc:spChg>
        <pc:spChg chg="add mod">
          <ac:chgData name="david chavarria" userId="5ed45df06e80e746" providerId="LiveId" clId="{420DB582-D19B-452C-886F-F894B7E38F2F}" dt="2021-11-02T01:36:49.310" v="4257" actId="1076"/>
          <ac:spMkLst>
            <pc:docMk/>
            <pc:sldMk cId="389414022" sldId="281"/>
            <ac:spMk id="42" creationId="{CC122918-213D-46FD-B4E8-024C39503AFD}"/>
          </ac:spMkLst>
        </pc:spChg>
        <pc:spChg chg="add mod">
          <ac:chgData name="david chavarria" userId="5ed45df06e80e746" providerId="LiveId" clId="{420DB582-D19B-452C-886F-F894B7E38F2F}" dt="2021-11-02T01:36:44.966" v="4256" actId="1076"/>
          <ac:spMkLst>
            <pc:docMk/>
            <pc:sldMk cId="389414022" sldId="281"/>
            <ac:spMk id="51" creationId="{E4C50AC5-5F81-4184-A533-03AD10A0C0F3}"/>
          </ac:spMkLst>
        </pc:spChg>
        <pc:spChg chg="add mod">
          <ac:chgData name="david chavarria" userId="5ed45df06e80e746" providerId="LiveId" clId="{420DB582-D19B-452C-886F-F894B7E38F2F}" dt="2021-11-02T01:34:47.069" v="4229" actId="1076"/>
          <ac:spMkLst>
            <pc:docMk/>
            <pc:sldMk cId="389414022" sldId="281"/>
            <ac:spMk id="74" creationId="{D43E6F53-F55E-46B9-AF6A-D94C77D7BD59}"/>
          </ac:spMkLst>
        </pc:spChg>
        <pc:spChg chg="add mod">
          <ac:chgData name="david chavarria" userId="5ed45df06e80e746" providerId="LiveId" clId="{420DB582-D19B-452C-886F-F894B7E38F2F}" dt="2021-11-02T01:35:22.494" v="4231" actId="1076"/>
          <ac:spMkLst>
            <pc:docMk/>
            <pc:sldMk cId="389414022" sldId="281"/>
            <ac:spMk id="88" creationId="{223C5698-6243-44A9-9920-CACD36DE09D6}"/>
          </ac:spMkLst>
        </pc:spChg>
        <pc:spChg chg="add mod">
          <ac:chgData name="david chavarria" userId="5ed45df06e80e746" providerId="LiveId" clId="{420DB582-D19B-452C-886F-F894B7E38F2F}" dt="2021-11-02T01:35:32.037" v="4235" actId="20577"/>
          <ac:spMkLst>
            <pc:docMk/>
            <pc:sldMk cId="389414022" sldId="281"/>
            <ac:spMk id="89" creationId="{18E55DE7-AE0F-4B26-89ED-E283A8975F90}"/>
          </ac:spMkLst>
        </pc:spChg>
        <pc:spChg chg="add mod">
          <ac:chgData name="david chavarria" userId="5ed45df06e80e746" providerId="LiveId" clId="{420DB582-D19B-452C-886F-F894B7E38F2F}" dt="2021-11-02T01:35:41.841" v="4239" actId="20577"/>
          <ac:spMkLst>
            <pc:docMk/>
            <pc:sldMk cId="389414022" sldId="281"/>
            <ac:spMk id="90" creationId="{0C39A24D-F9B8-42F8-8CE3-E52CF47DC2DB}"/>
          </ac:spMkLst>
        </pc:spChg>
        <pc:spChg chg="add mod">
          <ac:chgData name="david chavarria" userId="5ed45df06e80e746" providerId="LiveId" clId="{420DB582-D19B-452C-886F-F894B7E38F2F}" dt="2021-11-02T01:35:55.965" v="4245" actId="20577"/>
          <ac:spMkLst>
            <pc:docMk/>
            <pc:sldMk cId="389414022" sldId="281"/>
            <ac:spMk id="91" creationId="{64932C6A-4C69-4CC7-98EF-77EBAFB8B63B}"/>
          </ac:spMkLst>
        </pc:spChg>
        <pc:spChg chg="add mod">
          <ac:chgData name="david chavarria" userId="5ed45df06e80e746" providerId="LiveId" clId="{420DB582-D19B-452C-886F-F894B7E38F2F}" dt="2021-11-02T01:36:11.445" v="4248" actId="1076"/>
          <ac:spMkLst>
            <pc:docMk/>
            <pc:sldMk cId="389414022" sldId="281"/>
            <ac:spMk id="92" creationId="{F4760DE8-D8BF-4082-B074-744A5C6DD936}"/>
          </ac:spMkLst>
        </pc:spChg>
        <pc:spChg chg="add mod">
          <ac:chgData name="david chavarria" userId="5ed45df06e80e746" providerId="LiveId" clId="{420DB582-D19B-452C-886F-F894B7E38F2F}" dt="2021-11-02T01:36:18.094" v="4250" actId="1076"/>
          <ac:spMkLst>
            <pc:docMk/>
            <pc:sldMk cId="389414022" sldId="281"/>
            <ac:spMk id="93" creationId="{7FE6B40A-4752-444A-AEFF-2DF57736E604}"/>
          </ac:spMkLst>
        </pc:spChg>
        <pc:spChg chg="add mod">
          <ac:chgData name="david chavarria" userId="5ed45df06e80e746" providerId="LiveId" clId="{420DB582-D19B-452C-886F-F894B7E38F2F}" dt="2021-11-02T01:37:09.197" v="4264" actId="20577"/>
          <ac:spMkLst>
            <pc:docMk/>
            <pc:sldMk cId="389414022" sldId="281"/>
            <ac:spMk id="105" creationId="{EB525360-2CAB-41F4-BA9A-2802170FF0C8}"/>
          </ac:spMkLst>
        </pc:spChg>
        <pc:spChg chg="add mod">
          <ac:chgData name="david chavarria" userId="5ed45df06e80e746" providerId="LiveId" clId="{420DB582-D19B-452C-886F-F894B7E38F2F}" dt="2021-11-02T01:37:16.150" v="4266" actId="20577"/>
          <ac:spMkLst>
            <pc:docMk/>
            <pc:sldMk cId="389414022" sldId="281"/>
            <ac:spMk id="106" creationId="{776184D1-FD10-43B2-B935-D68A9D742DBD}"/>
          </ac:spMkLst>
        </pc:spChg>
        <pc:spChg chg="add mod">
          <ac:chgData name="david chavarria" userId="5ed45df06e80e746" providerId="LiveId" clId="{420DB582-D19B-452C-886F-F894B7E38F2F}" dt="2021-11-02T01:37:27.005" v="4270" actId="20577"/>
          <ac:spMkLst>
            <pc:docMk/>
            <pc:sldMk cId="389414022" sldId="281"/>
            <ac:spMk id="107" creationId="{888D0BF1-5CF6-4E80-8853-1ECE04BE4ED0}"/>
          </ac:spMkLst>
        </pc:spChg>
        <pc:spChg chg="add mod">
          <ac:chgData name="david chavarria" userId="5ed45df06e80e746" providerId="LiveId" clId="{420DB582-D19B-452C-886F-F894B7E38F2F}" dt="2021-11-02T01:37:31.406" v="4273" actId="1076"/>
          <ac:spMkLst>
            <pc:docMk/>
            <pc:sldMk cId="389414022" sldId="281"/>
            <ac:spMk id="108" creationId="{D918A557-20E1-4A60-8B1A-0F9145C1BA32}"/>
          </ac:spMkLst>
        </pc:spChg>
        <pc:cxnChg chg="add mod">
          <ac:chgData name="david chavarria" userId="5ed45df06e80e746" providerId="LiveId" clId="{420DB582-D19B-452C-886F-F894B7E38F2F}" dt="2021-11-02T01:33:37.060" v="4204" actId="1076"/>
          <ac:cxnSpMkLst>
            <pc:docMk/>
            <pc:sldMk cId="389414022" sldId="281"/>
            <ac:cxnSpMk id="6" creationId="{04557328-5B83-4FC5-81B3-FC652DA794C1}"/>
          </ac:cxnSpMkLst>
        </pc:cxnChg>
        <pc:cxnChg chg="add mod">
          <ac:chgData name="david chavarria" userId="5ed45df06e80e746" providerId="LiveId" clId="{420DB582-D19B-452C-886F-F894B7E38F2F}" dt="2021-11-02T01:33:37.060" v="4204" actId="1076"/>
          <ac:cxnSpMkLst>
            <pc:docMk/>
            <pc:sldMk cId="389414022" sldId="281"/>
            <ac:cxnSpMk id="7" creationId="{326434E2-84F9-48A2-AA84-E75BFC9F3132}"/>
          </ac:cxnSpMkLst>
        </pc:cxnChg>
        <pc:cxnChg chg="add mod">
          <ac:chgData name="david chavarria" userId="5ed45df06e80e746" providerId="LiveId" clId="{420DB582-D19B-452C-886F-F894B7E38F2F}" dt="2021-11-02T01:34:31.205" v="4219" actId="1076"/>
          <ac:cxnSpMkLst>
            <pc:docMk/>
            <pc:sldMk cId="389414022" sldId="281"/>
            <ac:cxnSpMk id="34" creationId="{F081D55A-0E6B-4921-84DB-D76061D219C5}"/>
          </ac:cxnSpMkLst>
        </pc:cxnChg>
        <pc:cxnChg chg="add mod">
          <ac:chgData name="david chavarria" userId="5ed45df06e80e746" providerId="LiveId" clId="{420DB582-D19B-452C-886F-F894B7E38F2F}" dt="2021-11-02T01:34:31.205" v="4219" actId="1076"/>
          <ac:cxnSpMkLst>
            <pc:docMk/>
            <pc:sldMk cId="389414022" sldId="281"/>
            <ac:cxnSpMk id="37" creationId="{E18F32B3-D027-482C-9D94-CD38CBDE702D}"/>
          </ac:cxnSpMkLst>
        </pc:cxnChg>
        <pc:cxnChg chg="add mod">
          <ac:chgData name="david chavarria" userId="5ed45df06e80e746" providerId="LiveId" clId="{420DB582-D19B-452C-886F-F894B7E38F2F}" dt="2021-11-02T01:36:49.310" v="4257" actId="1076"/>
          <ac:cxnSpMkLst>
            <pc:docMk/>
            <pc:sldMk cId="389414022" sldId="281"/>
            <ac:cxnSpMk id="44" creationId="{A451C81D-E19E-4DA1-80F3-7027A577A219}"/>
          </ac:cxnSpMkLst>
        </pc:cxnChg>
        <pc:cxnChg chg="add mod">
          <ac:chgData name="david chavarria" userId="5ed45df06e80e746" providerId="LiveId" clId="{420DB582-D19B-452C-886F-F894B7E38F2F}" dt="2021-11-02T01:36:49.310" v="4257" actId="1076"/>
          <ac:cxnSpMkLst>
            <pc:docMk/>
            <pc:sldMk cId="389414022" sldId="281"/>
            <ac:cxnSpMk id="47" creationId="{BDA0FA5D-C0A2-4D2E-BEFA-C79C3A023263}"/>
          </ac:cxnSpMkLst>
        </pc:cxnChg>
        <pc:cxnChg chg="add mod">
          <ac:chgData name="david chavarria" userId="5ed45df06e80e746" providerId="LiveId" clId="{420DB582-D19B-452C-886F-F894B7E38F2F}" dt="2021-11-02T01:36:44.966" v="4256" actId="1076"/>
          <ac:cxnSpMkLst>
            <pc:docMk/>
            <pc:sldMk cId="389414022" sldId="281"/>
            <ac:cxnSpMk id="60" creationId="{C26016AD-20F9-4D74-8DCE-77CC681A61DF}"/>
          </ac:cxnSpMkLst>
        </pc:cxnChg>
        <pc:cxnChg chg="add mod">
          <ac:chgData name="david chavarria" userId="5ed45df06e80e746" providerId="LiveId" clId="{420DB582-D19B-452C-886F-F894B7E38F2F}" dt="2021-11-02T01:36:44.966" v="4256" actId="1076"/>
          <ac:cxnSpMkLst>
            <pc:docMk/>
            <pc:sldMk cId="389414022" sldId="281"/>
            <ac:cxnSpMk id="63" creationId="{8DDDA0C1-51B1-422F-A19F-496E959B2BAC}"/>
          </ac:cxnSpMkLst>
        </pc:cxnChg>
        <pc:cxnChg chg="add del mod">
          <ac:chgData name="david chavarria" userId="5ed45df06e80e746" providerId="LiveId" clId="{420DB582-D19B-452C-886F-F894B7E38F2F}" dt="2021-11-02T01:34:06.821" v="4209" actId="478"/>
          <ac:cxnSpMkLst>
            <pc:docMk/>
            <pc:sldMk cId="389414022" sldId="281"/>
            <ac:cxnSpMk id="73" creationId="{1CF5636C-C0CD-4FF6-94FB-DF44B650237F}"/>
          </ac:cxnSpMkLst>
        </pc:cxnChg>
        <pc:cxnChg chg="add mod">
          <ac:chgData name="david chavarria" userId="5ed45df06e80e746" providerId="LiveId" clId="{420DB582-D19B-452C-886F-F894B7E38F2F}" dt="2021-11-02T01:34:47.069" v="4229" actId="1076"/>
          <ac:cxnSpMkLst>
            <pc:docMk/>
            <pc:sldMk cId="389414022" sldId="281"/>
            <ac:cxnSpMk id="75" creationId="{9905D7D5-30A9-41B6-99CF-4956A663412E}"/>
          </ac:cxnSpMkLst>
        </pc:cxnChg>
        <pc:cxnChg chg="add mod">
          <ac:chgData name="david chavarria" userId="5ed45df06e80e746" providerId="LiveId" clId="{420DB582-D19B-452C-886F-F894B7E38F2F}" dt="2021-11-02T01:34:47.069" v="4229" actId="1076"/>
          <ac:cxnSpMkLst>
            <pc:docMk/>
            <pc:sldMk cId="389414022" sldId="281"/>
            <ac:cxnSpMk id="83" creationId="{088A3249-C948-446B-979C-E8D39184AD04}"/>
          </ac:cxnSpMkLst>
        </pc:cxnChg>
      </pc:sldChg>
      <pc:sldChg chg="addSp delSp modSp new mod">
        <pc:chgData name="david chavarria" userId="5ed45df06e80e746" providerId="LiveId" clId="{420DB582-D19B-452C-886F-F894B7E38F2F}" dt="2021-11-02T03:24:26.607" v="5943" actId="1076"/>
        <pc:sldMkLst>
          <pc:docMk/>
          <pc:sldMk cId="3814039331" sldId="282"/>
        </pc:sldMkLst>
        <pc:spChg chg="add mod">
          <ac:chgData name="david chavarria" userId="5ed45df06e80e746" providerId="LiveId" clId="{420DB582-D19B-452C-886F-F894B7E38F2F}" dt="2021-10-29T13:11:43.357" v="2412" actId="20577"/>
          <ac:spMkLst>
            <pc:docMk/>
            <pc:sldMk cId="3814039331" sldId="282"/>
            <ac:spMk id="2" creationId="{0340972D-8677-448E-889E-41C620C80FB4}"/>
          </ac:spMkLst>
        </pc:spChg>
        <pc:spChg chg="add mod">
          <ac:chgData name="david chavarria" userId="5ed45df06e80e746" providerId="LiveId" clId="{420DB582-D19B-452C-886F-F894B7E38F2F}" dt="2021-11-02T03:02:46.984" v="5592" actId="1076"/>
          <ac:spMkLst>
            <pc:docMk/>
            <pc:sldMk cId="3814039331" sldId="282"/>
            <ac:spMk id="3" creationId="{7AE95F33-92CF-4A03-B2C6-378E85FA4627}"/>
          </ac:spMkLst>
        </pc:spChg>
        <pc:spChg chg="add mod">
          <ac:chgData name="david chavarria" userId="5ed45df06e80e746" providerId="LiveId" clId="{420DB582-D19B-452C-886F-F894B7E38F2F}" dt="2021-11-02T03:07:34.066" v="5645" actId="1076"/>
          <ac:spMkLst>
            <pc:docMk/>
            <pc:sldMk cId="3814039331" sldId="282"/>
            <ac:spMk id="4" creationId="{E27B38F1-4E1F-401C-B47A-CA04E562ECE6}"/>
          </ac:spMkLst>
        </pc:spChg>
        <pc:spChg chg="add mod">
          <ac:chgData name="david chavarria" userId="5ed45df06e80e746" providerId="LiveId" clId="{420DB582-D19B-452C-886F-F894B7E38F2F}" dt="2021-11-02T03:14:50.908" v="5775" actId="1076"/>
          <ac:spMkLst>
            <pc:docMk/>
            <pc:sldMk cId="3814039331" sldId="282"/>
            <ac:spMk id="5" creationId="{22A66F37-CB77-4E72-9E38-D00F44858768}"/>
          </ac:spMkLst>
        </pc:spChg>
        <pc:spChg chg="add mod">
          <ac:chgData name="david chavarria" userId="5ed45df06e80e746" providerId="LiveId" clId="{420DB582-D19B-452C-886F-F894B7E38F2F}" dt="2021-11-02T03:14:50.908" v="5775" actId="1076"/>
          <ac:spMkLst>
            <pc:docMk/>
            <pc:sldMk cId="3814039331" sldId="282"/>
            <ac:spMk id="6" creationId="{03895E73-CD1A-454A-85E5-894BC156FEAA}"/>
          </ac:spMkLst>
        </pc:spChg>
        <pc:spChg chg="add mod">
          <ac:chgData name="david chavarria" userId="5ed45df06e80e746" providerId="LiveId" clId="{420DB582-D19B-452C-886F-F894B7E38F2F}" dt="2021-11-02T03:14:50.908" v="5775" actId="1076"/>
          <ac:spMkLst>
            <pc:docMk/>
            <pc:sldMk cId="3814039331" sldId="282"/>
            <ac:spMk id="7" creationId="{2245863D-CF5C-44B6-8EC5-6791D7AD503B}"/>
          </ac:spMkLst>
        </pc:spChg>
        <pc:spChg chg="add mod">
          <ac:chgData name="david chavarria" userId="5ed45df06e80e746" providerId="LiveId" clId="{420DB582-D19B-452C-886F-F894B7E38F2F}" dt="2021-11-02T03:02:46.984" v="5592" actId="1076"/>
          <ac:spMkLst>
            <pc:docMk/>
            <pc:sldMk cId="3814039331" sldId="282"/>
            <ac:spMk id="8" creationId="{435F7C01-66E2-4779-A0A8-56DEC60A1863}"/>
          </ac:spMkLst>
        </pc:spChg>
        <pc:spChg chg="add mod">
          <ac:chgData name="david chavarria" userId="5ed45df06e80e746" providerId="LiveId" clId="{420DB582-D19B-452C-886F-F894B7E38F2F}" dt="2021-11-02T03:05:55.800" v="5640" actId="1076"/>
          <ac:spMkLst>
            <pc:docMk/>
            <pc:sldMk cId="3814039331" sldId="282"/>
            <ac:spMk id="9" creationId="{8D9594E5-A5EF-44F7-8E06-297013DA0CC3}"/>
          </ac:spMkLst>
        </pc:spChg>
        <pc:spChg chg="add mod">
          <ac:chgData name="david chavarria" userId="5ed45df06e80e746" providerId="LiveId" clId="{420DB582-D19B-452C-886F-F894B7E38F2F}" dt="2021-11-02T03:20:22.397" v="5890" actId="1076"/>
          <ac:spMkLst>
            <pc:docMk/>
            <pc:sldMk cId="3814039331" sldId="282"/>
            <ac:spMk id="10" creationId="{AF9494D9-5C12-498B-A073-CFEB5E12873D}"/>
          </ac:spMkLst>
        </pc:spChg>
        <pc:spChg chg="add mod">
          <ac:chgData name="david chavarria" userId="5ed45df06e80e746" providerId="LiveId" clId="{420DB582-D19B-452C-886F-F894B7E38F2F}" dt="2021-11-02T03:14:50.908" v="5775" actId="1076"/>
          <ac:spMkLst>
            <pc:docMk/>
            <pc:sldMk cId="3814039331" sldId="282"/>
            <ac:spMk id="11" creationId="{AB425F12-4212-472C-8B25-6FAA5FB17EDB}"/>
          </ac:spMkLst>
        </pc:spChg>
        <pc:spChg chg="add mod">
          <ac:chgData name="david chavarria" userId="5ed45df06e80e746" providerId="LiveId" clId="{420DB582-D19B-452C-886F-F894B7E38F2F}" dt="2021-11-02T03:09:53.874" v="5671" actId="1076"/>
          <ac:spMkLst>
            <pc:docMk/>
            <pc:sldMk cId="3814039331" sldId="282"/>
            <ac:spMk id="12" creationId="{85863970-9F56-4DE0-880F-603A2DBDA1FC}"/>
          </ac:spMkLst>
        </pc:spChg>
        <pc:spChg chg="add mod">
          <ac:chgData name="david chavarria" userId="5ed45df06e80e746" providerId="LiveId" clId="{420DB582-D19B-452C-886F-F894B7E38F2F}" dt="2021-11-02T03:05:20.208" v="5632" actId="20577"/>
          <ac:spMkLst>
            <pc:docMk/>
            <pc:sldMk cId="3814039331" sldId="282"/>
            <ac:spMk id="13" creationId="{3A8F4216-BD63-4E60-B83D-07072DC9C24D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4" creationId="{86C9C5AD-03B9-4470-9B8D-7818E15576A3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5" creationId="{033AF6EB-62C3-4A7B-BF05-D8FD36797F8D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6" creationId="{8AB1DD35-C801-4135-8F99-FB20A4B73692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7" creationId="{F2A9D9AF-9F60-4291-AB22-B3479E950632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8" creationId="{1E3F17C9-8267-4DB5-AF82-88F25C359066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19" creationId="{6483A705-8AAC-48E6-86B2-DB87014681DF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23" creationId="{778EA6E7-90E6-44A0-8E05-235889D1D822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24" creationId="{D3991E7E-D193-4520-B59C-494717942824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25" creationId="{73FE25D3-49DB-4AD4-A11D-57D116AD4E88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26" creationId="{FEBE36CA-BBFF-477B-B5A9-5CA81892AF0B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27" creationId="{C49A0912-6C4E-44D0-AC5F-7E5E83AD4B6A}"/>
          </ac:spMkLst>
        </pc:spChg>
        <pc:spChg chg="add mod">
          <ac:chgData name="david chavarria" userId="5ed45df06e80e746" providerId="LiveId" clId="{420DB582-D19B-452C-886F-F894B7E38F2F}" dt="2021-11-02T03:06:02.499" v="5642" actId="14100"/>
          <ac:spMkLst>
            <pc:docMk/>
            <pc:sldMk cId="3814039331" sldId="282"/>
            <ac:spMk id="33" creationId="{D29729BB-E107-49C4-9FEA-4EC24F723B97}"/>
          </ac:spMkLst>
        </pc:spChg>
        <pc:spChg chg="add mod">
          <ac:chgData name="david chavarria" userId="5ed45df06e80e746" providerId="LiveId" clId="{420DB582-D19B-452C-886F-F894B7E38F2F}" dt="2021-11-02T03:20:16.117" v="5888" actId="1076"/>
          <ac:spMkLst>
            <pc:docMk/>
            <pc:sldMk cId="3814039331" sldId="282"/>
            <ac:spMk id="44" creationId="{B7EA11AD-B026-4603-A3EC-120906A92B25}"/>
          </ac:spMkLst>
        </pc:spChg>
        <pc:spChg chg="add mod">
          <ac:chgData name="david chavarria" userId="5ed45df06e80e746" providerId="LiveId" clId="{420DB582-D19B-452C-886F-F894B7E38F2F}" dt="2021-11-02T03:21:10.478" v="5906" actId="1076"/>
          <ac:spMkLst>
            <pc:docMk/>
            <pc:sldMk cId="3814039331" sldId="282"/>
            <ac:spMk id="45" creationId="{BD9C3A1F-6E73-4CEF-9CF0-A69598B29B0B}"/>
          </ac:spMkLst>
        </pc:spChg>
        <pc:spChg chg="add mod">
          <ac:chgData name="david chavarria" userId="5ed45df06e80e746" providerId="LiveId" clId="{420DB582-D19B-452C-886F-F894B7E38F2F}" dt="2021-11-02T03:09:43.947" v="5670" actId="1076"/>
          <ac:spMkLst>
            <pc:docMk/>
            <pc:sldMk cId="3814039331" sldId="282"/>
            <ac:spMk id="46" creationId="{7A2A4229-C057-41F0-8E09-84BFBCCD21F9}"/>
          </ac:spMkLst>
        </pc:spChg>
        <pc:spChg chg="add mod">
          <ac:chgData name="david chavarria" userId="5ed45df06e80e746" providerId="LiveId" clId="{420DB582-D19B-452C-886F-F894B7E38F2F}" dt="2021-11-02T03:12:47.323" v="5725" actId="1076"/>
          <ac:spMkLst>
            <pc:docMk/>
            <pc:sldMk cId="3814039331" sldId="282"/>
            <ac:spMk id="72" creationId="{AC3D170F-DED2-4150-9946-B5E262EDF029}"/>
          </ac:spMkLst>
        </pc:spChg>
        <pc:spChg chg="add mod">
          <ac:chgData name="david chavarria" userId="5ed45df06e80e746" providerId="LiveId" clId="{420DB582-D19B-452C-886F-F894B7E38F2F}" dt="2021-11-02T03:14:57.011" v="5776" actId="1076"/>
          <ac:spMkLst>
            <pc:docMk/>
            <pc:sldMk cId="3814039331" sldId="282"/>
            <ac:spMk id="73" creationId="{5590DD32-9414-4CFF-9274-2AA7EB00496D}"/>
          </ac:spMkLst>
        </pc:spChg>
        <pc:spChg chg="add mod">
          <ac:chgData name="david chavarria" userId="5ed45df06e80e746" providerId="LiveId" clId="{420DB582-D19B-452C-886F-F894B7E38F2F}" dt="2021-11-02T03:13:09.547" v="5740" actId="14100"/>
          <ac:spMkLst>
            <pc:docMk/>
            <pc:sldMk cId="3814039331" sldId="282"/>
            <ac:spMk id="74" creationId="{085A6D43-11E3-4B16-B7EC-A01EAFE1D8F7}"/>
          </ac:spMkLst>
        </pc:spChg>
        <pc:spChg chg="add mod">
          <ac:chgData name="david chavarria" userId="5ed45df06e80e746" providerId="LiveId" clId="{420DB582-D19B-452C-886F-F894B7E38F2F}" dt="2021-11-02T03:12:53.852" v="5727" actId="1076"/>
          <ac:spMkLst>
            <pc:docMk/>
            <pc:sldMk cId="3814039331" sldId="282"/>
            <ac:spMk id="75" creationId="{CFBBD255-96A6-4423-909E-7BB90990E8C4}"/>
          </ac:spMkLst>
        </pc:spChg>
        <pc:spChg chg="add mod">
          <ac:chgData name="david chavarria" userId="5ed45df06e80e746" providerId="LiveId" clId="{420DB582-D19B-452C-886F-F894B7E38F2F}" dt="2021-11-02T03:14:05.395" v="5766" actId="1076"/>
          <ac:spMkLst>
            <pc:docMk/>
            <pc:sldMk cId="3814039331" sldId="282"/>
            <ac:spMk id="76" creationId="{48DAC694-3B26-46F3-BD30-2624713D0005}"/>
          </ac:spMkLst>
        </pc:spChg>
        <pc:spChg chg="add mod">
          <ac:chgData name="david chavarria" userId="5ed45df06e80e746" providerId="LiveId" clId="{420DB582-D19B-452C-886F-F894B7E38F2F}" dt="2021-11-02T03:13:21.691" v="5744" actId="1076"/>
          <ac:spMkLst>
            <pc:docMk/>
            <pc:sldMk cId="3814039331" sldId="282"/>
            <ac:spMk id="77" creationId="{66CE1A91-9F15-4DC3-9702-F3280E7B2E7E}"/>
          </ac:spMkLst>
        </pc:spChg>
        <pc:spChg chg="add mod">
          <ac:chgData name="david chavarria" userId="5ed45df06e80e746" providerId="LiveId" clId="{420DB582-D19B-452C-886F-F894B7E38F2F}" dt="2021-11-02T03:13:38.964" v="5756" actId="1076"/>
          <ac:spMkLst>
            <pc:docMk/>
            <pc:sldMk cId="3814039331" sldId="282"/>
            <ac:spMk id="78" creationId="{B5BF4642-6D97-4759-9C49-E14926074835}"/>
          </ac:spMkLst>
        </pc:spChg>
        <pc:spChg chg="add mod">
          <ac:chgData name="david chavarria" userId="5ed45df06e80e746" providerId="LiveId" clId="{420DB582-D19B-452C-886F-F894B7E38F2F}" dt="2021-11-02T03:13:41.579" v="5757" actId="1076"/>
          <ac:spMkLst>
            <pc:docMk/>
            <pc:sldMk cId="3814039331" sldId="282"/>
            <ac:spMk id="79" creationId="{D06F2B5A-61D7-471B-B730-CB78D84F3A31}"/>
          </ac:spMkLst>
        </pc:spChg>
        <pc:spChg chg="add del mod">
          <ac:chgData name="david chavarria" userId="5ed45df06e80e746" providerId="LiveId" clId="{420DB582-D19B-452C-886F-F894B7E38F2F}" dt="2021-11-02T03:13:51.953" v="5761"/>
          <ac:spMkLst>
            <pc:docMk/>
            <pc:sldMk cId="3814039331" sldId="282"/>
            <ac:spMk id="80" creationId="{0159006E-E597-42AF-8CA8-9A1AD91BCB43}"/>
          </ac:spMkLst>
        </pc:spChg>
        <pc:spChg chg="add del mod">
          <ac:chgData name="david chavarria" userId="5ed45df06e80e746" providerId="LiveId" clId="{420DB582-D19B-452C-886F-F894B7E38F2F}" dt="2021-11-02T03:13:51.953" v="5761"/>
          <ac:spMkLst>
            <pc:docMk/>
            <pc:sldMk cId="3814039331" sldId="282"/>
            <ac:spMk id="81" creationId="{A1946CA4-2E17-4017-99AE-8EF7BE58CAAB}"/>
          </ac:spMkLst>
        </pc:spChg>
        <pc:spChg chg="add mod">
          <ac:chgData name="david chavarria" userId="5ed45df06e80e746" providerId="LiveId" clId="{420DB582-D19B-452C-886F-F894B7E38F2F}" dt="2021-11-02T03:13:56.836" v="5763" actId="1076"/>
          <ac:spMkLst>
            <pc:docMk/>
            <pc:sldMk cId="3814039331" sldId="282"/>
            <ac:spMk id="82" creationId="{18D1CCB0-069B-40B0-8426-B8BCABB9DEE5}"/>
          </ac:spMkLst>
        </pc:spChg>
        <pc:spChg chg="add mod">
          <ac:chgData name="david chavarria" userId="5ed45df06e80e746" providerId="LiveId" clId="{420DB582-D19B-452C-886F-F894B7E38F2F}" dt="2021-11-02T03:13:56.836" v="5763" actId="1076"/>
          <ac:spMkLst>
            <pc:docMk/>
            <pc:sldMk cId="3814039331" sldId="282"/>
            <ac:spMk id="83" creationId="{16A85A00-FA8D-419C-8F5C-3A114DB9BD60}"/>
          </ac:spMkLst>
        </pc:spChg>
        <pc:spChg chg="add mod">
          <ac:chgData name="david chavarria" userId="5ed45df06e80e746" providerId="LiveId" clId="{420DB582-D19B-452C-886F-F894B7E38F2F}" dt="2021-11-02T03:14:01.484" v="5765" actId="1076"/>
          <ac:spMkLst>
            <pc:docMk/>
            <pc:sldMk cId="3814039331" sldId="282"/>
            <ac:spMk id="84" creationId="{5DD9804E-ECAA-465C-A2CE-A468FE90FADF}"/>
          </ac:spMkLst>
        </pc:spChg>
        <pc:spChg chg="add mod">
          <ac:chgData name="david chavarria" userId="5ed45df06e80e746" providerId="LiveId" clId="{420DB582-D19B-452C-886F-F894B7E38F2F}" dt="2021-11-02T03:14:01.484" v="5765" actId="1076"/>
          <ac:spMkLst>
            <pc:docMk/>
            <pc:sldMk cId="3814039331" sldId="282"/>
            <ac:spMk id="85" creationId="{C2FB655F-E717-4DD0-853E-525BCE43F875}"/>
          </ac:spMkLst>
        </pc:spChg>
        <pc:spChg chg="add mod">
          <ac:chgData name="david chavarria" userId="5ed45df06e80e746" providerId="LiveId" clId="{420DB582-D19B-452C-886F-F894B7E38F2F}" dt="2021-11-02T03:20:20.182" v="5889" actId="1076"/>
          <ac:spMkLst>
            <pc:docMk/>
            <pc:sldMk cId="3814039331" sldId="282"/>
            <ac:spMk id="86" creationId="{EB09F2D6-F961-4488-A335-3C8D00676A2F}"/>
          </ac:spMkLst>
        </pc:spChg>
        <pc:spChg chg="add mod">
          <ac:chgData name="david chavarria" userId="5ed45df06e80e746" providerId="LiveId" clId="{420DB582-D19B-452C-886F-F894B7E38F2F}" dt="2021-11-02T03:18:24.541" v="5871" actId="1076"/>
          <ac:spMkLst>
            <pc:docMk/>
            <pc:sldMk cId="3814039331" sldId="282"/>
            <ac:spMk id="87" creationId="{65DFAFF4-6047-4D49-9A16-7F903CF8A520}"/>
          </ac:spMkLst>
        </pc:spChg>
        <pc:spChg chg="add mod">
          <ac:chgData name="david chavarria" userId="5ed45df06e80e746" providerId="LiveId" clId="{420DB582-D19B-452C-886F-F894B7E38F2F}" dt="2021-11-02T03:18:30.741" v="5875" actId="20577"/>
          <ac:spMkLst>
            <pc:docMk/>
            <pc:sldMk cId="3814039331" sldId="282"/>
            <ac:spMk id="88" creationId="{D974E0A0-9C54-4B85-AA45-12600CF946B3}"/>
          </ac:spMkLst>
        </pc:spChg>
        <pc:spChg chg="add mod">
          <ac:chgData name="david chavarria" userId="5ed45df06e80e746" providerId="LiveId" clId="{420DB582-D19B-452C-886F-F894B7E38F2F}" dt="2021-11-02T03:20:32.445" v="5893" actId="1076"/>
          <ac:spMkLst>
            <pc:docMk/>
            <pc:sldMk cId="3814039331" sldId="282"/>
            <ac:spMk id="89" creationId="{BF261B7B-170D-4E73-A694-17A7D8368E63}"/>
          </ac:spMkLst>
        </pc:spChg>
        <pc:spChg chg="add mod">
          <ac:chgData name="david chavarria" userId="5ed45df06e80e746" providerId="LiveId" clId="{420DB582-D19B-452C-886F-F894B7E38F2F}" dt="2021-11-02T03:20:51.541" v="5900" actId="1076"/>
          <ac:spMkLst>
            <pc:docMk/>
            <pc:sldMk cId="3814039331" sldId="282"/>
            <ac:spMk id="90" creationId="{72FC16BF-6700-4A0A-A104-789E2D9AB79C}"/>
          </ac:spMkLst>
        </pc:spChg>
        <pc:spChg chg="add mod">
          <ac:chgData name="david chavarria" userId="5ed45df06e80e746" providerId="LiveId" clId="{420DB582-D19B-452C-886F-F894B7E38F2F}" dt="2021-11-02T03:21:01.797" v="5904" actId="1076"/>
          <ac:spMkLst>
            <pc:docMk/>
            <pc:sldMk cId="3814039331" sldId="282"/>
            <ac:spMk id="91" creationId="{D31718A6-ABDD-45CE-A9EC-21B003470A27}"/>
          </ac:spMkLst>
        </pc:spChg>
        <pc:spChg chg="add mod">
          <ac:chgData name="david chavarria" userId="5ed45df06e80e746" providerId="LiveId" clId="{420DB582-D19B-452C-886F-F894B7E38F2F}" dt="2021-11-02T03:19:11.846" v="5887" actId="1076"/>
          <ac:spMkLst>
            <pc:docMk/>
            <pc:sldMk cId="3814039331" sldId="282"/>
            <ac:spMk id="92" creationId="{26F3C401-0E9A-4274-A90F-6FC8C820B702}"/>
          </ac:spMkLst>
        </pc:spChg>
        <pc:spChg chg="add mod">
          <ac:chgData name="david chavarria" userId="5ed45df06e80e746" providerId="LiveId" clId="{420DB582-D19B-452C-886F-F894B7E38F2F}" dt="2021-11-02T03:21:36.830" v="5927" actId="1076"/>
          <ac:spMkLst>
            <pc:docMk/>
            <pc:sldMk cId="3814039331" sldId="282"/>
            <ac:spMk id="97" creationId="{F881F99D-BD5F-493B-8715-D3C2691FBCB2}"/>
          </ac:spMkLst>
        </pc:spChg>
        <pc:spChg chg="add mod">
          <ac:chgData name="david chavarria" userId="5ed45df06e80e746" providerId="LiveId" clId="{420DB582-D19B-452C-886F-F894B7E38F2F}" dt="2021-11-02T03:22:53.078" v="5929" actId="1076"/>
          <ac:spMkLst>
            <pc:docMk/>
            <pc:sldMk cId="3814039331" sldId="282"/>
            <ac:spMk id="113" creationId="{55D53D48-1497-4E48-BA11-D99A0DFBD0B5}"/>
          </ac:spMkLst>
        </pc:spChg>
        <pc:spChg chg="add mod">
          <ac:chgData name="david chavarria" userId="5ed45df06e80e746" providerId="LiveId" clId="{420DB582-D19B-452C-886F-F894B7E38F2F}" dt="2021-11-02T03:23:01.127" v="5931" actId="1076"/>
          <ac:spMkLst>
            <pc:docMk/>
            <pc:sldMk cId="3814039331" sldId="282"/>
            <ac:spMk id="114" creationId="{AF45C709-3E36-446D-8965-A1E67CA768FD}"/>
          </ac:spMkLst>
        </pc:spChg>
        <pc:spChg chg="add mod">
          <ac:chgData name="david chavarria" userId="5ed45df06e80e746" providerId="LiveId" clId="{420DB582-D19B-452C-886F-F894B7E38F2F}" dt="2021-11-02T03:23:19.494" v="5933" actId="1076"/>
          <ac:spMkLst>
            <pc:docMk/>
            <pc:sldMk cId="3814039331" sldId="282"/>
            <ac:spMk id="115" creationId="{C79004E5-8127-4915-A40B-C477B3ADB5E4}"/>
          </ac:spMkLst>
        </pc:spChg>
        <pc:spChg chg="add mod">
          <ac:chgData name="david chavarria" userId="5ed45df06e80e746" providerId="LiveId" clId="{420DB582-D19B-452C-886F-F894B7E38F2F}" dt="2021-11-02T03:23:24.678" v="5937" actId="20577"/>
          <ac:spMkLst>
            <pc:docMk/>
            <pc:sldMk cId="3814039331" sldId="282"/>
            <ac:spMk id="116" creationId="{3C847ABA-61AE-41BB-B35A-1BF826B3C901}"/>
          </ac:spMkLst>
        </pc:spChg>
        <pc:spChg chg="add mod">
          <ac:chgData name="david chavarria" userId="5ed45df06e80e746" providerId="LiveId" clId="{420DB582-D19B-452C-886F-F894B7E38F2F}" dt="2021-11-02T03:24:16.415" v="5939" actId="1076"/>
          <ac:spMkLst>
            <pc:docMk/>
            <pc:sldMk cId="3814039331" sldId="282"/>
            <ac:spMk id="117" creationId="{ECA45DAD-9353-4EFF-B098-A09C9D32C8C6}"/>
          </ac:spMkLst>
        </pc:spChg>
        <pc:spChg chg="add del mod">
          <ac:chgData name="david chavarria" userId="5ed45df06e80e746" providerId="LiveId" clId="{420DB582-D19B-452C-886F-F894B7E38F2F}" dt="2021-11-02T03:24:21.875" v="5941" actId="21"/>
          <ac:spMkLst>
            <pc:docMk/>
            <pc:sldMk cId="3814039331" sldId="282"/>
            <ac:spMk id="118" creationId="{7FC645E6-63E1-4F6A-81B5-F61112711298}"/>
          </ac:spMkLst>
        </pc:spChg>
        <pc:spChg chg="add mod">
          <ac:chgData name="david chavarria" userId="5ed45df06e80e746" providerId="LiveId" clId="{420DB582-D19B-452C-886F-F894B7E38F2F}" dt="2021-11-02T03:24:26.607" v="5943" actId="1076"/>
          <ac:spMkLst>
            <pc:docMk/>
            <pc:sldMk cId="3814039331" sldId="282"/>
            <ac:spMk id="119" creationId="{3323DDF9-D0D6-4B2F-BE0B-C319677E86F8}"/>
          </ac:spMkLst>
        </pc:sp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20" creationId="{77C7D91A-8766-4F8A-B6A2-70F6524C07FF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21" creationId="{A25BB188-3346-4A93-852B-F0BBB42C33EE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22" creationId="{158EE724-61BC-4C18-A30A-AD4F5A446A43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28" creationId="{1D0DC5C3-8A96-48F3-9493-29660769B77E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29" creationId="{604961D6-0A7A-465B-A8D6-49C1963F8B87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30" creationId="{A15DADF6-2986-402C-B468-799276847592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31" creationId="{5765BD0D-4670-4BC6-8B5A-3F383C147BFE}"/>
          </ac:cxnSpMkLst>
        </pc:cxnChg>
        <pc:cxnChg chg="add mod">
          <ac:chgData name="david chavarria" userId="5ed45df06e80e746" providerId="LiveId" clId="{420DB582-D19B-452C-886F-F894B7E38F2F}" dt="2021-11-02T03:06:02.499" v="5642" actId="14100"/>
          <ac:cxnSpMkLst>
            <pc:docMk/>
            <pc:sldMk cId="3814039331" sldId="282"/>
            <ac:cxnSpMk id="32" creationId="{E56D4BF4-9AE5-49B6-BE12-063DC42F575E}"/>
          </ac:cxnSpMkLst>
        </pc:cxnChg>
        <pc:cxnChg chg="add mod">
          <ac:chgData name="david chavarria" userId="5ed45df06e80e746" providerId="LiveId" clId="{420DB582-D19B-452C-886F-F894B7E38F2F}" dt="2021-11-02T03:07:34.066" v="5645" actId="1076"/>
          <ac:cxnSpMkLst>
            <pc:docMk/>
            <pc:sldMk cId="3814039331" sldId="282"/>
            <ac:cxnSpMk id="39" creationId="{4EF19DED-4CA4-41B8-85A4-20A54F96A8B7}"/>
          </ac:cxnSpMkLst>
        </pc:cxnChg>
        <pc:cxnChg chg="add mod">
          <ac:chgData name="david chavarria" userId="5ed45df06e80e746" providerId="LiveId" clId="{420DB582-D19B-452C-886F-F894B7E38F2F}" dt="2021-11-02T03:07:34.066" v="5645" actId="1076"/>
          <ac:cxnSpMkLst>
            <pc:docMk/>
            <pc:sldMk cId="3814039331" sldId="282"/>
            <ac:cxnSpMk id="41" creationId="{4DECBA0B-FCE9-4876-8441-F30FDD481DDE}"/>
          </ac:cxnSpMkLst>
        </pc:cxnChg>
        <pc:cxnChg chg="add mod">
          <ac:chgData name="david chavarria" userId="5ed45df06e80e746" providerId="LiveId" clId="{420DB582-D19B-452C-886F-F894B7E38F2F}" dt="2021-11-02T03:09:43.947" v="5670" actId="1076"/>
          <ac:cxnSpMkLst>
            <pc:docMk/>
            <pc:sldMk cId="3814039331" sldId="282"/>
            <ac:cxnSpMk id="47" creationId="{295F0148-A950-428B-98EF-2F94153D0BA4}"/>
          </ac:cxnSpMkLst>
        </pc:cxnChg>
        <pc:cxnChg chg="add mod">
          <ac:chgData name="david chavarria" userId="5ed45df06e80e746" providerId="LiveId" clId="{420DB582-D19B-452C-886F-F894B7E38F2F}" dt="2021-11-02T03:09:43.947" v="5670" actId="1076"/>
          <ac:cxnSpMkLst>
            <pc:docMk/>
            <pc:sldMk cId="3814039331" sldId="282"/>
            <ac:cxnSpMk id="51" creationId="{031BBBDD-5380-4CC9-8E05-026FB95864F0}"/>
          </ac:cxnSpMkLst>
        </pc:cxnChg>
        <pc:cxnChg chg="add mod">
          <ac:chgData name="david chavarria" userId="5ed45df06e80e746" providerId="LiveId" clId="{420DB582-D19B-452C-886F-F894B7E38F2F}" dt="2021-11-02T03:20:48.054" v="5899" actId="14100"/>
          <ac:cxnSpMkLst>
            <pc:docMk/>
            <pc:sldMk cId="3814039331" sldId="282"/>
            <ac:cxnSpMk id="61" creationId="{3EA1FECA-2FD9-4669-9B59-C21ACF700FF2}"/>
          </ac:cxnSpMkLst>
        </pc:cxnChg>
        <pc:cxnChg chg="add mod">
          <ac:chgData name="david chavarria" userId="5ed45df06e80e746" providerId="LiveId" clId="{420DB582-D19B-452C-886F-F894B7E38F2F}" dt="2021-11-02T03:20:22.397" v="5890" actId="1076"/>
          <ac:cxnSpMkLst>
            <pc:docMk/>
            <pc:sldMk cId="3814039331" sldId="282"/>
            <ac:cxnSpMk id="63" creationId="{A03CB163-8A1D-40D0-B726-5D805A4A4F00}"/>
          </ac:cxnSpMkLst>
        </pc:cxnChg>
        <pc:cxnChg chg="add mod">
          <ac:chgData name="david chavarria" userId="5ed45df06e80e746" providerId="LiveId" clId="{420DB582-D19B-452C-886F-F894B7E38F2F}" dt="2021-11-02T03:20:16.117" v="5888" actId="1076"/>
          <ac:cxnSpMkLst>
            <pc:docMk/>
            <pc:sldMk cId="3814039331" sldId="282"/>
            <ac:cxnSpMk id="65" creationId="{0873587F-A069-460D-931D-35293285C2CA}"/>
          </ac:cxnSpMkLst>
        </pc:cxnChg>
        <pc:cxnChg chg="add mod">
          <ac:chgData name="david chavarria" userId="5ed45df06e80e746" providerId="LiveId" clId="{420DB582-D19B-452C-886F-F894B7E38F2F}" dt="2021-11-02T03:20:16.117" v="5888" actId="1076"/>
          <ac:cxnSpMkLst>
            <pc:docMk/>
            <pc:sldMk cId="3814039331" sldId="282"/>
            <ac:cxnSpMk id="67" creationId="{57E9B82B-5D3A-4192-B84C-EDE6F05400F1}"/>
          </ac:cxnSpMkLst>
        </pc:cxnChg>
        <pc:cxnChg chg="add mod">
          <ac:chgData name="david chavarria" userId="5ed45df06e80e746" providerId="LiveId" clId="{420DB582-D19B-452C-886F-F894B7E38F2F}" dt="2021-11-02T03:21:10.478" v="5906" actId="1076"/>
          <ac:cxnSpMkLst>
            <pc:docMk/>
            <pc:sldMk cId="3814039331" sldId="282"/>
            <ac:cxnSpMk id="69" creationId="{AF2602CC-4A6D-46C4-90F5-2D1A8ADBDE13}"/>
          </ac:cxnSpMkLst>
        </pc:cxnChg>
        <pc:cxnChg chg="add mod">
          <ac:chgData name="david chavarria" userId="5ed45df06e80e746" providerId="LiveId" clId="{420DB582-D19B-452C-886F-F894B7E38F2F}" dt="2021-11-02T03:21:10.478" v="5906" actId="1076"/>
          <ac:cxnSpMkLst>
            <pc:docMk/>
            <pc:sldMk cId="3814039331" sldId="282"/>
            <ac:cxnSpMk id="71" creationId="{6DDEFE6E-A15A-4B51-8AC6-A83AF6773A94}"/>
          </ac:cxnSpMkLst>
        </pc:cxnChg>
        <pc:cxnChg chg="add mod">
          <ac:chgData name="david chavarria" userId="5ed45df06e80e746" providerId="LiveId" clId="{420DB582-D19B-452C-886F-F894B7E38F2F}" dt="2021-11-02T03:21:36.830" v="5927" actId="1076"/>
          <ac:cxnSpMkLst>
            <pc:docMk/>
            <pc:sldMk cId="3814039331" sldId="282"/>
            <ac:cxnSpMk id="98" creationId="{4E596B16-0F8E-4B2D-9830-02D622349A49}"/>
          </ac:cxnSpMkLst>
        </pc:cxnChg>
        <pc:cxnChg chg="add mod">
          <ac:chgData name="david chavarria" userId="5ed45df06e80e746" providerId="LiveId" clId="{420DB582-D19B-452C-886F-F894B7E38F2F}" dt="2021-11-02T03:21:36.830" v="5927" actId="1076"/>
          <ac:cxnSpMkLst>
            <pc:docMk/>
            <pc:sldMk cId="3814039331" sldId="282"/>
            <ac:cxnSpMk id="106" creationId="{44FBCB2F-CA9D-4B7F-B147-9176E3BE09D4}"/>
          </ac:cxnSpMkLst>
        </pc:cxnChg>
      </pc:sldChg>
      <pc:sldChg chg="addSp delSp modSp new mod">
        <pc:chgData name="david chavarria" userId="5ed45df06e80e746" providerId="LiveId" clId="{420DB582-D19B-452C-886F-F894B7E38F2F}" dt="2021-11-02T00:55:43.457" v="3705" actId="20577"/>
        <pc:sldMkLst>
          <pc:docMk/>
          <pc:sldMk cId="3377424419" sldId="283"/>
        </pc:sldMkLst>
        <pc:spChg chg="add mod">
          <ac:chgData name="david chavarria" userId="5ed45df06e80e746" providerId="LiveId" clId="{420DB582-D19B-452C-886F-F894B7E38F2F}" dt="2021-10-29T13:32:32.621" v="2865" actId="1076"/>
          <ac:spMkLst>
            <pc:docMk/>
            <pc:sldMk cId="3377424419" sldId="283"/>
            <ac:spMk id="2" creationId="{710A50E6-5F44-4DF0-A6D5-F1C8D977DC6E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3" creationId="{0738D268-E558-4B18-9FD5-8190746A73E4}"/>
          </ac:spMkLst>
        </pc:spChg>
        <pc:spChg chg="add mod">
          <ac:chgData name="david chavarria" userId="5ed45df06e80e746" providerId="LiveId" clId="{420DB582-D19B-452C-886F-F894B7E38F2F}" dt="2021-10-29T13:30:36.373" v="2793" actId="1076"/>
          <ac:spMkLst>
            <pc:docMk/>
            <pc:sldMk cId="3377424419" sldId="283"/>
            <ac:spMk id="4" creationId="{1918F8A4-A69C-4F9B-9406-948791B9DC2D}"/>
          </ac:spMkLst>
        </pc:spChg>
        <pc:spChg chg="add mod">
          <ac:chgData name="david chavarria" userId="5ed45df06e80e746" providerId="LiveId" clId="{420DB582-D19B-452C-886F-F894B7E38F2F}" dt="2021-10-29T13:30:36.373" v="2793" actId="1076"/>
          <ac:spMkLst>
            <pc:docMk/>
            <pc:sldMk cId="3377424419" sldId="283"/>
            <ac:spMk id="5" creationId="{F0408B29-5FC0-48F7-80A7-11BFE864D626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6" creationId="{8F872EB4-D097-4B44-B465-538B5481A2BA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" creationId="{CCD4BD70-9AB0-47FC-A2FB-22E7DEF24024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8" creationId="{75177A5B-0858-4547-9AFA-C7AD4FD5C7D2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9" creationId="{5CA8A28F-7678-41CD-82F5-B822810E2CBC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10" creationId="{715EB927-0FE0-43E6-AEB4-0F040CC09995}"/>
          </ac:spMkLst>
        </pc:spChg>
        <pc:spChg chg="add mod">
          <ac:chgData name="david chavarria" userId="5ed45df06e80e746" providerId="LiveId" clId="{420DB582-D19B-452C-886F-F894B7E38F2F}" dt="2021-11-02T00:52:40.752" v="3587" actId="20577"/>
          <ac:spMkLst>
            <pc:docMk/>
            <pc:sldMk cId="3377424419" sldId="283"/>
            <ac:spMk id="11" creationId="{D073C887-4403-4C7D-8E63-04B7C3D44305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12" creationId="{E123A85F-8598-4BA9-950A-D3E86EE66099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13" creationId="{69C2B9E7-DE3A-43A4-9240-DE6663F91EE5}"/>
          </ac:spMkLst>
        </pc:spChg>
        <pc:spChg chg="add mod">
          <ac:chgData name="david chavarria" userId="5ed45df06e80e746" providerId="LiveId" clId="{420DB582-D19B-452C-886F-F894B7E38F2F}" dt="2021-11-02T00:52:46.248" v="3602" actId="20577"/>
          <ac:spMkLst>
            <pc:docMk/>
            <pc:sldMk cId="3377424419" sldId="283"/>
            <ac:spMk id="14" creationId="{382DFAED-7BF3-423C-99BF-0CCE2CE316BC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29" creationId="{C1E23793-9A2D-45B4-8D9B-AF9754DDD500}"/>
          </ac:spMkLst>
        </pc:spChg>
        <pc:spChg chg="add mod">
          <ac:chgData name="david chavarria" userId="5ed45df06e80e746" providerId="LiveId" clId="{420DB582-D19B-452C-886F-F894B7E38F2F}" dt="2021-10-29T13:29:49.173" v="2788" actId="1076"/>
          <ac:spMkLst>
            <pc:docMk/>
            <pc:sldMk cId="3377424419" sldId="283"/>
            <ac:spMk id="30" creationId="{741B2432-D2C8-467D-B476-2C1D63189D28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1" creationId="{8B0891F5-5B07-407C-9098-3DA817BB0324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2" creationId="{85612DC3-A843-4DFF-9BEE-001AA71AF676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3" creationId="{D1FD25FC-10C4-4222-A9DA-21DB1414456D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4" creationId="{48FEBFB0-D8AE-4E6F-93B8-E1630164D2AA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5" creationId="{A25DB9A5-ADBD-44EC-BC55-AA3CEA2A5BA5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6" creationId="{10D90F8E-E12F-415C-A75E-EBEDC386265B}"/>
          </ac:spMkLst>
        </pc:spChg>
        <pc:spChg chg="add mod">
          <ac:chgData name="david chavarria" userId="5ed45df06e80e746" providerId="LiveId" clId="{420DB582-D19B-452C-886F-F894B7E38F2F}" dt="2021-10-29T13:29:45.652" v="2787" actId="1076"/>
          <ac:spMkLst>
            <pc:docMk/>
            <pc:sldMk cId="3377424419" sldId="283"/>
            <ac:spMk id="77" creationId="{E651A403-B5D6-44F7-9D26-9ACA6EA22ADB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8" creationId="{CB59BD1B-EB8E-4BD4-8F36-DD9474C2DF37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79" creationId="{B6162A48-59B1-4511-AD93-75A589E8A895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80" creationId="{43053D6C-3FE8-44AF-81BB-05B9A7895DF3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81" creationId="{A6B7573D-D5CB-4540-ADAA-0AD131F2253A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82" creationId="{A455D620-624F-4DE3-9AE7-5A7F665737A9}"/>
          </ac:spMkLst>
        </pc:spChg>
        <pc:spChg chg="add mod">
          <ac:chgData name="david chavarria" userId="5ed45df06e80e746" providerId="LiveId" clId="{420DB582-D19B-452C-886F-F894B7E38F2F}" dt="2021-10-29T13:35:49.567" v="2962" actId="1076"/>
          <ac:spMkLst>
            <pc:docMk/>
            <pc:sldMk cId="3377424419" sldId="283"/>
            <ac:spMk id="83" creationId="{F03FD13E-9E25-44A7-B67E-EECE6A6E3516}"/>
          </ac:spMkLst>
        </pc:spChg>
        <pc:spChg chg="add mod">
          <ac:chgData name="david chavarria" userId="5ed45df06e80e746" providerId="LiveId" clId="{420DB582-D19B-452C-886F-F894B7E38F2F}" dt="2021-10-29T13:34:04.414" v="2901" actId="1076"/>
          <ac:spMkLst>
            <pc:docMk/>
            <pc:sldMk cId="3377424419" sldId="283"/>
            <ac:spMk id="84" creationId="{4B209A76-CAB6-42F1-99A5-019BC9BFAC2D}"/>
          </ac:spMkLst>
        </pc:spChg>
        <pc:spChg chg="add mod">
          <ac:chgData name="david chavarria" userId="5ed45df06e80e746" providerId="LiveId" clId="{420DB582-D19B-452C-886F-F894B7E38F2F}" dt="2021-11-02T00:51:34.999" v="3556" actId="1076"/>
          <ac:spMkLst>
            <pc:docMk/>
            <pc:sldMk cId="3377424419" sldId="283"/>
            <ac:spMk id="85" creationId="{6407FDD0-05F0-4DB3-B76B-9AFCFEE906D6}"/>
          </ac:spMkLst>
        </pc:spChg>
        <pc:spChg chg="add del mod">
          <ac:chgData name="david chavarria" userId="5ed45df06e80e746" providerId="LiveId" clId="{420DB582-D19B-452C-886F-F894B7E38F2F}" dt="2021-10-29T13:25:49.475" v="2663" actId="478"/>
          <ac:spMkLst>
            <pc:docMk/>
            <pc:sldMk cId="3377424419" sldId="283"/>
            <ac:spMk id="86" creationId="{B302EF72-8916-475E-9EAE-06BD8E9BE816}"/>
          </ac:spMkLst>
        </pc:spChg>
        <pc:spChg chg="add mod">
          <ac:chgData name="david chavarria" userId="5ed45df06e80e746" providerId="LiveId" clId="{420DB582-D19B-452C-886F-F894B7E38F2F}" dt="2021-11-02T00:55:21.840" v="3695" actId="20577"/>
          <ac:spMkLst>
            <pc:docMk/>
            <pc:sldMk cId="3377424419" sldId="283"/>
            <ac:spMk id="86" creationId="{FD0A0A1F-9A38-4F93-8A1D-D81156BFFFBE}"/>
          </ac:spMkLst>
        </pc:spChg>
        <pc:spChg chg="add mod">
          <ac:chgData name="david chavarria" userId="5ed45df06e80e746" providerId="LiveId" clId="{420DB582-D19B-452C-886F-F894B7E38F2F}" dt="2021-10-29T13:32:41.629" v="2867" actId="1076"/>
          <ac:spMkLst>
            <pc:docMk/>
            <pc:sldMk cId="3377424419" sldId="283"/>
            <ac:spMk id="87" creationId="{B7D15DA6-DF71-454C-9F3B-556046F3D496}"/>
          </ac:spMkLst>
        </pc:spChg>
        <pc:spChg chg="add mod">
          <ac:chgData name="david chavarria" userId="5ed45df06e80e746" providerId="LiveId" clId="{420DB582-D19B-452C-886F-F894B7E38F2F}" dt="2021-10-29T13:36:12.231" v="2966" actId="1076"/>
          <ac:spMkLst>
            <pc:docMk/>
            <pc:sldMk cId="3377424419" sldId="283"/>
            <ac:spMk id="88" creationId="{CE247EAF-6CDA-4578-9CB8-8C68C0FDC2B5}"/>
          </ac:spMkLst>
        </pc:spChg>
        <pc:spChg chg="add mod">
          <ac:chgData name="david chavarria" userId="5ed45df06e80e746" providerId="LiveId" clId="{420DB582-D19B-452C-886F-F894B7E38F2F}" dt="2021-10-29T13:29:36.348" v="2784" actId="1076"/>
          <ac:spMkLst>
            <pc:docMk/>
            <pc:sldMk cId="3377424419" sldId="283"/>
            <ac:spMk id="89" creationId="{84C392DC-677D-4BF3-9950-8756366E3A9B}"/>
          </ac:spMkLst>
        </pc:spChg>
        <pc:spChg chg="add mod">
          <ac:chgData name="david chavarria" userId="5ed45df06e80e746" providerId="LiveId" clId="{420DB582-D19B-452C-886F-F894B7E38F2F}" dt="2021-11-02T00:55:36.161" v="3701" actId="1076"/>
          <ac:spMkLst>
            <pc:docMk/>
            <pc:sldMk cId="3377424419" sldId="283"/>
            <ac:spMk id="92" creationId="{3C796BB1-FBA5-4C32-9885-B571EF701B6E}"/>
          </ac:spMkLst>
        </pc:spChg>
        <pc:spChg chg="add mod">
          <ac:chgData name="david chavarria" userId="5ed45df06e80e746" providerId="LiveId" clId="{420DB582-D19B-452C-886F-F894B7E38F2F}" dt="2021-11-02T00:55:43.457" v="3705" actId="20577"/>
          <ac:spMkLst>
            <pc:docMk/>
            <pc:sldMk cId="3377424419" sldId="283"/>
            <ac:spMk id="93" creationId="{4AB2C711-D368-4E64-BE61-F939A24331B3}"/>
          </ac:spMkLst>
        </pc:spChg>
        <pc:spChg chg="add mod">
          <ac:chgData name="david chavarria" userId="5ed45df06e80e746" providerId="LiveId" clId="{420DB582-D19B-452C-886F-F894B7E38F2F}" dt="2021-10-29T13:29:29.812" v="2782" actId="1076"/>
          <ac:spMkLst>
            <pc:docMk/>
            <pc:sldMk cId="3377424419" sldId="283"/>
            <ac:spMk id="94" creationId="{DB02F47D-D8E4-4EE1-B38D-0D6624F577A0}"/>
          </ac:spMkLst>
        </pc:spChg>
        <pc:spChg chg="add mod">
          <ac:chgData name="david chavarria" userId="5ed45df06e80e746" providerId="LiveId" clId="{420DB582-D19B-452C-886F-F894B7E38F2F}" dt="2021-10-29T13:53:04.567" v="3203" actId="1076"/>
          <ac:spMkLst>
            <pc:docMk/>
            <pc:sldMk cId="3377424419" sldId="283"/>
            <ac:spMk id="97" creationId="{4F3DF484-919E-4E1A-81A6-B2D5DB05AD1C}"/>
          </ac:spMkLst>
        </pc:spChg>
        <pc:spChg chg="add mod">
          <ac:chgData name="david chavarria" userId="5ed45df06e80e746" providerId="LiveId" clId="{420DB582-D19B-452C-886F-F894B7E38F2F}" dt="2021-10-29T13:35:51.007" v="2963" actId="1076"/>
          <ac:spMkLst>
            <pc:docMk/>
            <pc:sldMk cId="3377424419" sldId="283"/>
            <ac:spMk id="98" creationId="{BBE14BAD-98F2-4546-8C2E-2ACC1FB9B047}"/>
          </ac:spMkLst>
        </pc:spChg>
        <pc:spChg chg="add mod">
          <ac:chgData name="david chavarria" userId="5ed45df06e80e746" providerId="LiveId" clId="{420DB582-D19B-452C-886F-F894B7E38F2F}" dt="2021-10-29T13:29:26.551" v="2781" actId="1076"/>
          <ac:spMkLst>
            <pc:docMk/>
            <pc:sldMk cId="3377424419" sldId="283"/>
            <ac:spMk id="99" creationId="{FBA7C1EF-8C94-4580-B4D9-71318D19B5AB}"/>
          </ac:spMkLst>
        </pc:spChg>
        <pc:spChg chg="add del mod">
          <ac:chgData name="david chavarria" userId="5ed45df06e80e746" providerId="LiveId" clId="{420DB582-D19B-452C-886F-F894B7E38F2F}" dt="2021-10-29T13:28:24.591" v="2772"/>
          <ac:spMkLst>
            <pc:docMk/>
            <pc:sldMk cId="3377424419" sldId="283"/>
            <ac:spMk id="100" creationId="{B886A73E-9589-48E3-A2A2-B501D13C0CD0}"/>
          </ac:spMkLst>
        </pc:spChg>
        <pc:spChg chg="add mod">
          <ac:chgData name="david chavarria" userId="5ed45df06e80e746" providerId="LiveId" clId="{420DB582-D19B-452C-886F-F894B7E38F2F}" dt="2021-10-29T13:32:41.629" v="2867" actId="1076"/>
          <ac:spMkLst>
            <pc:docMk/>
            <pc:sldMk cId="3377424419" sldId="283"/>
            <ac:spMk id="101" creationId="{03750357-442E-43A1-9A60-CD571865A8E9}"/>
          </ac:spMkLst>
        </pc:spChg>
        <pc:spChg chg="add del mod">
          <ac:chgData name="david chavarria" userId="5ed45df06e80e746" providerId="LiveId" clId="{420DB582-D19B-452C-886F-F894B7E38F2F}" dt="2021-10-29T13:29:11.439" v="2780"/>
          <ac:spMkLst>
            <pc:docMk/>
            <pc:sldMk cId="3377424419" sldId="283"/>
            <ac:spMk id="102" creationId="{1FBF1251-87AB-4569-84B3-C30E48D66FA0}"/>
          </ac:spMkLst>
        </pc:spChg>
        <pc:spChg chg="add del mod">
          <ac:chgData name="david chavarria" userId="5ed45df06e80e746" providerId="LiveId" clId="{420DB582-D19B-452C-886F-F894B7E38F2F}" dt="2021-10-29T13:29:11.439" v="2780"/>
          <ac:spMkLst>
            <pc:docMk/>
            <pc:sldMk cId="3377424419" sldId="283"/>
            <ac:spMk id="103" creationId="{5BF96737-C586-43B7-9859-1FF1C54969D8}"/>
          </ac:spMkLst>
        </pc:spChg>
        <pc:spChg chg="add del mod">
          <ac:chgData name="david chavarria" userId="5ed45df06e80e746" providerId="LiveId" clId="{420DB582-D19B-452C-886F-F894B7E38F2F}" dt="2021-10-29T13:29:11.439" v="2780"/>
          <ac:spMkLst>
            <pc:docMk/>
            <pc:sldMk cId="3377424419" sldId="283"/>
            <ac:spMk id="104" creationId="{FEB55220-50F2-4057-9A76-B7188EAA9ADC}"/>
          </ac:spMkLst>
        </pc:spChg>
        <pc:spChg chg="add del mod">
          <ac:chgData name="david chavarria" userId="5ed45df06e80e746" providerId="LiveId" clId="{420DB582-D19B-452C-886F-F894B7E38F2F}" dt="2021-10-29T13:29:11.439" v="2780"/>
          <ac:spMkLst>
            <pc:docMk/>
            <pc:sldMk cId="3377424419" sldId="283"/>
            <ac:spMk id="105" creationId="{F193DE41-8B93-4413-B4D1-D528C285228D}"/>
          </ac:spMkLst>
        </pc:spChg>
        <pc:spChg chg="add mod">
          <ac:chgData name="david chavarria" userId="5ed45df06e80e746" providerId="LiveId" clId="{420DB582-D19B-452C-886F-F894B7E38F2F}" dt="2021-10-29T13:30:42.469" v="2794" actId="1076"/>
          <ac:spMkLst>
            <pc:docMk/>
            <pc:sldMk cId="3377424419" sldId="283"/>
            <ac:spMk id="110" creationId="{C0F938C4-E836-461F-A3BB-F677E64D7715}"/>
          </ac:spMkLst>
        </pc:spChg>
        <pc:spChg chg="add mod">
          <ac:chgData name="david chavarria" userId="5ed45df06e80e746" providerId="LiveId" clId="{420DB582-D19B-452C-886F-F894B7E38F2F}" dt="2021-10-29T13:30:27.198" v="2792" actId="1076"/>
          <ac:spMkLst>
            <pc:docMk/>
            <pc:sldMk cId="3377424419" sldId="283"/>
            <ac:spMk id="111" creationId="{2F735FCB-4DAB-4F15-869D-9038B04CB5BC}"/>
          </ac:spMkLst>
        </pc:spChg>
        <pc:spChg chg="add mod">
          <ac:chgData name="david chavarria" userId="5ed45df06e80e746" providerId="LiveId" clId="{420DB582-D19B-452C-886F-F894B7E38F2F}" dt="2021-10-29T13:30:27.198" v="2792" actId="1076"/>
          <ac:spMkLst>
            <pc:docMk/>
            <pc:sldMk cId="3377424419" sldId="283"/>
            <ac:spMk id="112" creationId="{ACC77CBB-FA8C-44B2-AA99-88D9B1C4C690}"/>
          </ac:spMkLst>
        </pc:spChg>
        <pc:spChg chg="add mod">
          <ac:chgData name="david chavarria" userId="5ed45df06e80e746" providerId="LiveId" clId="{420DB582-D19B-452C-886F-F894B7E38F2F}" dt="2021-10-29T13:30:27.198" v="2792" actId="1076"/>
          <ac:spMkLst>
            <pc:docMk/>
            <pc:sldMk cId="3377424419" sldId="283"/>
            <ac:spMk id="113" creationId="{50E48B46-2C22-4A9B-96F9-9CEB044F5F83}"/>
          </ac:spMkLst>
        </pc:spChg>
        <pc:spChg chg="add mod">
          <ac:chgData name="david chavarria" userId="5ed45df06e80e746" providerId="LiveId" clId="{420DB582-D19B-452C-886F-F894B7E38F2F}" dt="2021-10-29T13:31:26.669" v="2817" actId="14100"/>
          <ac:spMkLst>
            <pc:docMk/>
            <pc:sldMk cId="3377424419" sldId="283"/>
            <ac:spMk id="121" creationId="{4D0E578E-7EBE-493E-8400-CCCC46AE8D90}"/>
          </ac:spMkLst>
        </pc:spChg>
        <pc:spChg chg="add mod">
          <ac:chgData name="david chavarria" userId="5ed45df06e80e746" providerId="LiveId" clId="{420DB582-D19B-452C-886F-F894B7E38F2F}" dt="2021-10-29T13:32:06.909" v="2853" actId="14100"/>
          <ac:spMkLst>
            <pc:docMk/>
            <pc:sldMk cId="3377424419" sldId="283"/>
            <ac:spMk id="122" creationId="{51FD4886-7100-4F29-9981-7DF7320A67EA}"/>
          </ac:spMkLst>
        </pc:spChg>
        <pc:spChg chg="add mod">
          <ac:chgData name="david chavarria" userId="5ed45df06e80e746" providerId="LiveId" clId="{420DB582-D19B-452C-886F-F894B7E38F2F}" dt="2021-10-29T13:32:41.629" v="2867" actId="1076"/>
          <ac:spMkLst>
            <pc:docMk/>
            <pc:sldMk cId="3377424419" sldId="283"/>
            <ac:spMk id="123" creationId="{132F4A8E-F9DF-498B-8146-F9DDF2A3542F}"/>
          </ac:spMkLst>
        </pc:spChg>
        <pc:spChg chg="add del mod">
          <ac:chgData name="david chavarria" userId="5ed45df06e80e746" providerId="LiveId" clId="{420DB582-D19B-452C-886F-F894B7E38F2F}" dt="2021-11-02T00:51:11.137" v="3528" actId="478"/>
          <ac:spMkLst>
            <pc:docMk/>
            <pc:sldMk cId="3377424419" sldId="283"/>
            <ac:spMk id="124" creationId="{6439C7A0-297E-482F-B218-8BE58A6A1388}"/>
          </ac:spMkLst>
        </pc:spChg>
        <pc:spChg chg="add del mod">
          <ac:chgData name="david chavarria" userId="5ed45df06e80e746" providerId="LiveId" clId="{420DB582-D19B-452C-886F-F894B7E38F2F}" dt="2021-11-02T00:51:13.296" v="3530" actId="478"/>
          <ac:spMkLst>
            <pc:docMk/>
            <pc:sldMk cId="3377424419" sldId="283"/>
            <ac:spMk id="125" creationId="{589DF4FB-E1F0-444E-9FB6-5E4D18581EB7}"/>
          </ac:spMkLst>
        </pc:spChg>
        <pc:spChg chg="add mod">
          <ac:chgData name="david chavarria" userId="5ed45df06e80e746" providerId="LiveId" clId="{420DB582-D19B-452C-886F-F894B7E38F2F}" dt="2021-11-02T00:51:41.159" v="3559" actId="1076"/>
          <ac:spMkLst>
            <pc:docMk/>
            <pc:sldMk cId="3377424419" sldId="283"/>
            <ac:spMk id="126" creationId="{A874B05C-18DF-4277-AA38-C368A9DEFBFA}"/>
          </ac:spMkLst>
        </pc:spChg>
        <pc:spChg chg="add mod">
          <ac:chgData name="david chavarria" userId="5ed45df06e80e746" providerId="LiveId" clId="{420DB582-D19B-452C-886F-F894B7E38F2F}" dt="2021-10-29T13:34:59.734" v="2952" actId="1076"/>
          <ac:spMkLst>
            <pc:docMk/>
            <pc:sldMk cId="3377424419" sldId="283"/>
            <ac:spMk id="127" creationId="{7923F521-AF00-463F-8DE3-3132EDDF2123}"/>
          </ac:spMkLst>
        </pc:spChg>
        <pc:spChg chg="add mod">
          <ac:chgData name="david chavarria" userId="5ed45df06e80e746" providerId="LiveId" clId="{420DB582-D19B-452C-886F-F894B7E38F2F}" dt="2021-10-29T13:34:57.831" v="2951" actId="1076"/>
          <ac:spMkLst>
            <pc:docMk/>
            <pc:sldMk cId="3377424419" sldId="283"/>
            <ac:spMk id="128" creationId="{774E1B6A-2A70-4A14-8BDA-0F35114A83E0}"/>
          </ac:spMkLst>
        </pc:spChg>
        <pc:spChg chg="add del mod">
          <ac:chgData name="david chavarria" userId="5ed45df06e80e746" providerId="LiveId" clId="{420DB582-D19B-452C-886F-F894B7E38F2F}" dt="2021-10-29T13:35:20.341" v="2954"/>
          <ac:spMkLst>
            <pc:docMk/>
            <pc:sldMk cId="3377424419" sldId="283"/>
            <ac:spMk id="129" creationId="{37090DB9-1E4C-4A06-9697-836323AFA92D}"/>
          </ac:spMkLst>
        </pc:spChg>
        <pc:spChg chg="add del mod">
          <ac:chgData name="david chavarria" userId="5ed45df06e80e746" providerId="LiveId" clId="{420DB582-D19B-452C-886F-F894B7E38F2F}" dt="2021-10-29T13:35:20.341" v="2954"/>
          <ac:spMkLst>
            <pc:docMk/>
            <pc:sldMk cId="3377424419" sldId="283"/>
            <ac:spMk id="130" creationId="{FF0B6E36-AAF6-462D-BD3F-3EFA1B5C3C66}"/>
          </ac:spMkLst>
        </pc:spChg>
        <pc:spChg chg="add del mod">
          <ac:chgData name="david chavarria" userId="5ed45df06e80e746" providerId="LiveId" clId="{420DB582-D19B-452C-886F-F894B7E38F2F}" dt="2021-10-29T13:35:20.341" v="2954"/>
          <ac:spMkLst>
            <pc:docMk/>
            <pc:sldMk cId="3377424419" sldId="283"/>
            <ac:spMk id="131" creationId="{515F4E3F-298F-4B70-8199-E8FAA1EC0D0A}"/>
          </ac:spMkLst>
        </pc:spChg>
        <pc:spChg chg="add del mod">
          <ac:chgData name="david chavarria" userId="5ed45df06e80e746" providerId="LiveId" clId="{420DB582-D19B-452C-886F-F894B7E38F2F}" dt="2021-10-29T13:35:20.341" v="2954"/>
          <ac:spMkLst>
            <pc:docMk/>
            <pc:sldMk cId="3377424419" sldId="283"/>
            <ac:spMk id="132" creationId="{74C68E15-E202-4E8D-9F2B-A8B2DFF29805}"/>
          </ac:spMkLst>
        </pc:spChg>
        <pc:spChg chg="add mod">
          <ac:chgData name="david chavarria" userId="5ed45df06e80e746" providerId="LiveId" clId="{420DB582-D19B-452C-886F-F894B7E38F2F}" dt="2021-10-29T13:35:47.352" v="2961" actId="1076"/>
          <ac:spMkLst>
            <pc:docMk/>
            <pc:sldMk cId="3377424419" sldId="283"/>
            <ac:spMk id="136" creationId="{378E80B6-CA26-4835-8648-48F10DAB210D}"/>
          </ac:spMkLst>
        </pc:spChg>
        <pc:spChg chg="add mod">
          <ac:chgData name="david chavarria" userId="5ed45df06e80e746" providerId="LiveId" clId="{420DB582-D19B-452C-886F-F894B7E38F2F}" dt="2021-10-29T13:35:42.382" v="2959" actId="1076"/>
          <ac:spMkLst>
            <pc:docMk/>
            <pc:sldMk cId="3377424419" sldId="283"/>
            <ac:spMk id="137" creationId="{53D74FA2-E960-4964-9D8D-4810B15358DB}"/>
          </ac:spMkLst>
        </pc:spChg>
        <pc:spChg chg="add mod">
          <ac:chgData name="david chavarria" userId="5ed45df06e80e746" providerId="LiveId" clId="{420DB582-D19B-452C-886F-F894B7E38F2F}" dt="2021-10-29T13:35:42.382" v="2959" actId="1076"/>
          <ac:spMkLst>
            <pc:docMk/>
            <pc:sldMk cId="3377424419" sldId="283"/>
            <ac:spMk id="138" creationId="{7A8329C5-F6CE-4AC4-B4CC-66839C1841E0}"/>
          </ac:spMkLst>
        </pc:spChg>
        <pc:spChg chg="add mod">
          <ac:chgData name="david chavarria" userId="5ed45df06e80e746" providerId="LiveId" clId="{420DB582-D19B-452C-886F-F894B7E38F2F}" dt="2021-10-29T13:35:42.382" v="2959" actId="1076"/>
          <ac:spMkLst>
            <pc:docMk/>
            <pc:sldMk cId="3377424419" sldId="283"/>
            <ac:spMk id="139" creationId="{50C99EEF-6FE6-4361-B3DF-0F1C467308E3}"/>
          </ac:spMkLst>
        </pc:spChg>
        <pc:spChg chg="add mod">
          <ac:chgData name="david chavarria" userId="5ed45df06e80e746" providerId="LiveId" clId="{420DB582-D19B-452C-886F-F894B7E38F2F}" dt="2021-10-29T13:36:21.376" v="2970" actId="1076"/>
          <ac:spMkLst>
            <pc:docMk/>
            <pc:sldMk cId="3377424419" sldId="283"/>
            <ac:spMk id="149" creationId="{58D90672-F083-4BAF-9E8A-45B14CA96626}"/>
          </ac:spMkLst>
        </pc:spChg>
        <pc:spChg chg="add mod">
          <ac:chgData name="david chavarria" userId="5ed45df06e80e746" providerId="LiveId" clId="{420DB582-D19B-452C-886F-F894B7E38F2F}" dt="2021-10-29T13:36:19.640" v="2969" actId="1076"/>
          <ac:spMkLst>
            <pc:docMk/>
            <pc:sldMk cId="3377424419" sldId="283"/>
            <ac:spMk id="150" creationId="{74C14710-5402-4BB1-B801-7DF6DD17A1EC}"/>
          </ac:spMkLst>
        </pc:spChg>
        <pc:spChg chg="add mod">
          <ac:chgData name="david chavarria" userId="5ed45df06e80e746" providerId="LiveId" clId="{420DB582-D19B-452C-886F-F894B7E38F2F}" dt="2021-11-02T00:51:38.975" v="3558" actId="1076"/>
          <ac:spMkLst>
            <pc:docMk/>
            <pc:sldMk cId="3377424419" sldId="283"/>
            <ac:spMk id="151" creationId="{E250CEC6-ABAB-41A7-BD83-E7DB04B915AF}"/>
          </ac:spMkLst>
        </pc:spChg>
        <pc:cxnChg chg="add mod">
          <ac:chgData name="david chavarria" userId="5ed45df06e80e746" providerId="LiveId" clId="{420DB582-D19B-452C-886F-F894B7E38F2F}" dt="2021-11-02T00:52:16.856" v="3582" actId="14100"/>
          <ac:cxnSpMkLst>
            <pc:docMk/>
            <pc:sldMk cId="3377424419" sldId="283"/>
            <ac:cxnSpMk id="16" creationId="{79B0B2B7-A6BA-424F-8FFF-238451D8E682}"/>
          </ac:cxnSpMkLst>
        </pc:cxnChg>
        <pc:cxnChg chg="add mod">
          <ac:chgData name="david chavarria" userId="5ed45df06e80e746" providerId="LiveId" clId="{420DB582-D19B-452C-886F-F894B7E38F2F}" dt="2021-11-02T00:52:16.856" v="3582" actId="14100"/>
          <ac:cxnSpMkLst>
            <pc:docMk/>
            <pc:sldMk cId="3377424419" sldId="283"/>
            <ac:cxnSpMk id="18" creationId="{B4DC3940-C170-4C7F-8693-3A3705D21518}"/>
          </ac:cxnSpMkLst>
        </pc:cxnChg>
        <pc:cxnChg chg="add mod">
          <ac:chgData name="david chavarria" userId="5ed45df06e80e746" providerId="LiveId" clId="{420DB582-D19B-452C-886F-F894B7E38F2F}" dt="2021-11-02T00:52:14.231" v="3581" actId="14100"/>
          <ac:cxnSpMkLst>
            <pc:docMk/>
            <pc:sldMk cId="3377424419" sldId="283"/>
            <ac:cxnSpMk id="20" creationId="{85F85BC0-3BDC-4D77-85DC-7582065C76EB}"/>
          </ac:cxnSpMkLst>
        </pc:cxnChg>
        <pc:cxnChg chg="add mod">
          <ac:chgData name="david chavarria" userId="5ed45df06e80e746" providerId="LiveId" clId="{420DB582-D19B-452C-886F-F894B7E38F2F}" dt="2021-11-02T00:52:14.231" v="3581" actId="14100"/>
          <ac:cxnSpMkLst>
            <pc:docMk/>
            <pc:sldMk cId="3377424419" sldId="283"/>
            <ac:cxnSpMk id="22" creationId="{47520FDE-D8C6-4990-84DD-86EA07A25650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26" creationId="{1B579869-1822-42A3-89E8-063AA8BA655E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28" creationId="{9E3E3C31-2DA0-4E16-A313-C0DDB0008D9C}"/>
          </ac:cxnSpMkLst>
        </pc:cxnChg>
        <pc:cxnChg chg="add mod">
          <ac:chgData name="david chavarria" userId="5ed45df06e80e746" providerId="LiveId" clId="{420DB582-D19B-452C-886F-F894B7E38F2F}" dt="2021-10-29T13:29:49.173" v="2788" actId="1076"/>
          <ac:cxnSpMkLst>
            <pc:docMk/>
            <pc:sldMk cId="3377424419" sldId="283"/>
            <ac:cxnSpMk id="31" creationId="{63F290F5-0701-4089-ACF8-6D34631A3D48}"/>
          </ac:cxnSpMkLst>
        </pc:cxnChg>
        <pc:cxnChg chg="add mod">
          <ac:chgData name="david chavarria" userId="5ed45df06e80e746" providerId="LiveId" clId="{420DB582-D19B-452C-886F-F894B7E38F2F}" dt="2021-10-29T13:29:49.173" v="2788" actId="1076"/>
          <ac:cxnSpMkLst>
            <pc:docMk/>
            <pc:sldMk cId="3377424419" sldId="283"/>
            <ac:cxnSpMk id="48" creationId="{0E158CA6-EF96-4D79-AAF2-76286F6A8B84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55" creationId="{ACBB8D37-17E7-4C0C-87C7-492E5F87D31C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59" creationId="{B2A0C976-0DC5-402D-80C2-493167399644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65" creationId="{B3C01316-B793-419D-9985-30C7C5AAC477}"/>
          </ac:cxnSpMkLst>
        </pc:cxnChg>
        <pc:cxnChg chg="add mod">
          <ac:chgData name="david chavarria" userId="5ed45df06e80e746" providerId="LiveId" clId="{420DB582-D19B-452C-886F-F894B7E38F2F}" dt="2021-10-29T13:29:26.551" v="2781" actId="1076"/>
          <ac:cxnSpMkLst>
            <pc:docMk/>
            <pc:sldMk cId="3377424419" sldId="283"/>
            <ac:cxnSpMk id="68" creationId="{DF7B1ED1-4C93-46D7-AD19-BFF54003D482}"/>
          </ac:cxnSpMkLst>
        </pc:cxnChg>
        <pc:cxnChg chg="add mod">
          <ac:chgData name="david chavarria" userId="5ed45df06e80e746" providerId="LiveId" clId="{420DB582-D19B-452C-886F-F894B7E38F2F}" dt="2021-11-02T00:55:18.401" v="3690" actId="1076"/>
          <ac:cxnSpMkLst>
            <pc:docMk/>
            <pc:sldMk cId="3377424419" sldId="283"/>
            <ac:cxnSpMk id="90" creationId="{D1531F47-1BAB-499B-8D5B-D76CE47FA380}"/>
          </ac:cxnSpMkLst>
        </pc:cxnChg>
        <pc:cxnChg chg="add mod">
          <ac:chgData name="david chavarria" userId="5ed45df06e80e746" providerId="LiveId" clId="{420DB582-D19B-452C-886F-F894B7E38F2F}" dt="2021-11-02T00:55:29.873" v="3699" actId="14100"/>
          <ac:cxnSpMkLst>
            <pc:docMk/>
            <pc:sldMk cId="3377424419" sldId="283"/>
            <ac:cxnSpMk id="91" creationId="{6A470613-F8FC-40E0-954A-8DE288A72CF3}"/>
          </ac:cxnSpMkLst>
        </pc:cxnChg>
        <pc:cxnChg chg="add del mod">
          <ac:chgData name="david chavarria" userId="5ed45df06e80e746" providerId="LiveId" clId="{420DB582-D19B-452C-886F-F894B7E38F2F}" dt="2021-10-29T13:29:11.439" v="2780"/>
          <ac:cxnSpMkLst>
            <pc:docMk/>
            <pc:sldMk cId="3377424419" sldId="283"/>
            <ac:cxnSpMk id="106" creationId="{F045F0E2-249A-4E59-879A-73032593A11B}"/>
          </ac:cxnSpMkLst>
        </pc:cxnChg>
        <pc:cxnChg chg="add del mod">
          <ac:chgData name="david chavarria" userId="5ed45df06e80e746" providerId="LiveId" clId="{420DB582-D19B-452C-886F-F894B7E38F2F}" dt="2021-10-29T13:29:11.439" v="2780"/>
          <ac:cxnSpMkLst>
            <pc:docMk/>
            <pc:sldMk cId="3377424419" sldId="283"/>
            <ac:cxnSpMk id="107" creationId="{087586A7-EA67-4710-A5E5-9E0B06107A13}"/>
          </ac:cxnSpMkLst>
        </pc:cxnChg>
        <pc:cxnChg chg="add mod">
          <ac:chgData name="david chavarria" userId="5ed45df06e80e746" providerId="LiveId" clId="{420DB582-D19B-452C-886F-F894B7E38F2F}" dt="2021-10-29T13:30:42.469" v="2794" actId="1076"/>
          <ac:cxnSpMkLst>
            <pc:docMk/>
            <pc:sldMk cId="3377424419" sldId="283"/>
            <ac:cxnSpMk id="114" creationId="{8DB6FF2F-6F62-419E-A469-108591A06D7E}"/>
          </ac:cxnSpMkLst>
        </pc:cxnChg>
        <pc:cxnChg chg="add mod">
          <ac:chgData name="david chavarria" userId="5ed45df06e80e746" providerId="LiveId" clId="{420DB582-D19B-452C-886F-F894B7E38F2F}" dt="2021-10-29T13:30:42.469" v="2794" actId="1076"/>
          <ac:cxnSpMkLst>
            <pc:docMk/>
            <pc:sldMk cId="3377424419" sldId="283"/>
            <ac:cxnSpMk id="115" creationId="{CF51EC0F-1BB3-48A1-9890-839854BCC991}"/>
          </ac:cxnSpMkLst>
        </pc:cxnChg>
        <pc:cxnChg chg="add mod">
          <ac:chgData name="david chavarria" userId="5ed45df06e80e746" providerId="LiveId" clId="{420DB582-D19B-452C-886F-F894B7E38F2F}" dt="2021-10-29T13:30:50.341" v="2797" actId="14100"/>
          <ac:cxnSpMkLst>
            <pc:docMk/>
            <pc:sldMk cId="3377424419" sldId="283"/>
            <ac:cxnSpMk id="118" creationId="{39976EF2-9AA4-448E-83BA-9B369184487B}"/>
          </ac:cxnSpMkLst>
        </pc:cxnChg>
        <pc:cxnChg chg="add del mod">
          <ac:chgData name="david chavarria" userId="5ed45df06e80e746" providerId="LiveId" clId="{420DB582-D19B-452C-886F-F894B7E38F2F}" dt="2021-10-29T13:35:20.341" v="2954"/>
          <ac:cxnSpMkLst>
            <pc:docMk/>
            <pc:sldMk cId="3377424419" sldId="283"/>
            <ac:cxnSpMk id="133" creationId="{CDD1118D-AC00-484A-B74B-772979E8A264}"/>
          </ac:cxnSpMkLst>
        </pc:cxnChg>
        <pc:cxnChg chg="add del mod">
          <ac:chgData name="david chavarria" userId="5ed45df06e80e746" providerId="LiveId" clId="{420DB582-D19B-452C-886F-F894B7E38F2F}" dt="2021-10-29T13:35:20.341" v="2954"/>
          <ac:cxnSpMkLst>
            <pc:docMk/>
            <pc:sldMk cId="3377424419" sldId="283"/>
            <ac:cxnSpMk id="134" creationId="{99B77663-D313-4438-A3B7-A83FF9EC0BBD}"/>
          </ac:cxnSpMkLst>
        </pc:cxnChg>
        <pc:cxnChg chg="add del mod">
          <ac:chgData name="david chavarria" userId="5ed45df06e80e746" providerId="LiveId" clId="{420DB582-D19B-452C-886F-F894B7E38F2F}" dt="2021-10-29T13:35:20.341" v="2954"/>
          <ac:cxnSpMkLst>
            <pc:docMk/>
            <pc:sldMk cId="3377424419" sldId="283"/>
            <ac:cxnSpMk id="135" creationId="{A555A2DA-4206-4076-8B0D-FD377F7D1E96}"/>
          </ac:cxnSpMkLst>
        </pc:cxnChg>
        <pc:cxnChg chg="add mod">
          <ac:chgData name="david chavarria" userId="5ed45df06e80e746" providerId="LiveId" clId="{420DB582-D19B-452C-886F-F894B7E38F2F}" dt="2021-10-29T13:35:47.352" v="2961" actId="1076"/>
          <ac:cxnSpMkLst>
            <pc:docMk/>
            <pc:sldMk cId="3377424419" sldId="283"/>
            <ac:cxnSpMk id="140" creationId="{4428C860-9727-432B-9844-FC2752D0A558}"/>
          </ac:cxnSpMkLst>
        </pc:cxnChg>
        <pc:cxnChg chg="add mod">
          <ac:chgData name="david chavarria" userId="5ed45df06e80e746" providerId="LiveId" clId="{420DB582-D19B-452C-886F-F894B7E38F2F}" dt="2021-10-29T13:35:47.352" v="2961" actId="1076"/>
          <ac:cxnSpMkLst>
            <pc:docMk/>
            <pc:sldMk cId="3377424419" sldId="283"/>
            <ac:cxnSpMk id="141" creationId="{4882CADE-610F-4205-B01D-146D7F0EF85F}"/>
          </ac:cxnSpMkLst>
        </pc:cxnChg>
        <pc:cxnChg chg="add mod">
          <ac:chgData name="david chavarria" userId="5ed45df06e80e746" providerId="LiveId" clId="{420DB582-D19B-452C-886F-F894B7E38F2F}" dt="2021-10-29T13:35:47.352" v="2961" actId="1076"/>
          <ac:cxnSpMkLst>
            <pc:docMk/>
            <pc:sldMk cId="3377424419" sldId="283"/>
            <ac:cxnSpMk id="142" creationId="{40759661-1C59-4D5D-B1FA-671CA5B88A8D}"/>
          </ac:cxnSpMkLst>
        </pc:cxnChg>
      </pc:sldChg>
      <pc:sldChg chg="addSp modSp new mod">
        <pc:chgData name="david chavarria" userId="5ed45df06e80e746" providerId="LiveId" clId="{420DB582-D19B-452C-886F-F894B7E38F2F}" dt="2021-11-02T01:59:07.725" v="4774" actId="20577"/>
        <pc:sldMkLst>
          <pc:docMk/>
          <pc:sldMk cId="3893829859" sldId="284"/>
        </pc:sldMkLst>
        <pc:spChg chg="add mod">
          <ac:chgData name="david chavarria" userId="5ed45df06e80e746" providerId="LiveId" clId="{420DB582-D19B-452C-886F-F894B7E38F2F}" dt="2021-11-02T01:40:51.038" v="4280" actId="1076"/>
          <ac:spMkLst>
            <pc:docMk/>
            <pc:sldMk cId="3893829859" sldId="284"/>
            <ac:spMk id="2" creationId="{0F915E00-1348-4DB8-8529-EF4409C8DB1C}"/>
          </ac:spMkLst>
        </pc:spChg>
        <pc:spChg chg="add mod">
          <ac:chgData name="david chavarria" userId="5ed45df06e80e746" providerId="LiveId" clId="{420DB582-D19B-452C-886F-F894B7E38F2F}" dt="2021-11-02T01:59:07.725" v="4774" actId="20577"/>
          <ac:spMkLst>
            <pc:docMk/>
            <pc:sldMk cId="3893829859" sldId="284"/>
            <ac:spMk id="3" creationId="{60052849-1277-48E4-966A-938B78C4DAA0}"/>
          </ac:spMkLst>
        </pc:spChg>
        <pc:spChg chg="add mod">
          <ac:chgData name="david chavarria" userId="5ed45df06e80e746" providerId="LiveId" clId="{420DB582-D19B-452C-886F-F894B7E38F2F}" dt="2021-10-29T13:51:53.714" v="3186" actId="571"/>
          <ac:spMkLst>
            <pc:docMk/>
            <pc:sldMk cId="3893829859" sldId="284"/>
            <ac:spMk id="4" creationId="{942CD79A-93B5-47D4-8193-8568B13586EE}"/>
          </ac:spMkLst>
        </pc:spChg>
      </pc:sldChg>
      <pc:sldChg chg="addSp modSp new mod">
        <pc:chgData name="david chavarria" userId="5ed45df06e80e746" providerId="LiveId" clId="{420DB582-D19B-452C-886F-F894B7E38F2F}" dt="2021-11-02T01:48:25.864" v="4767" actId="400"/>
        <pc:sldMkLst>
          <pc:docMk/>
          <pc:sldMk cId="3793732003" sldId="285"/>
        </pc:sldMkLst>
        <pc:spChg chg="add mod">
          <ac:chgData name="david chavarria" userId="5ed45df06e80e746" providerId="LiveId" clId="{420DB582-D19B-452C-886F-F894B7E38F2F}" dt="2021-11-02T01:41:09.598" v="4284"/>
          <ac:spMkLst>
            <pc:docMk/>
            <pc:sldMk cId="3793732003" sldId="285"/>
            <ac:spMk id="2" creationId="{52D71BC5-2029-49DD-841D-408A8867301D}"/>
          </ac:spMkLst>
        </pc:spChg>
        <pc:spChg chg="add mod">
          <ac:chgData name="david chavarria" userId="5ed45df06e80e746" providerId="LiveId" clId="{420DB582-D19B-452C-886F-F894B7E38F2F}" dt="2021-11-02T01:48:25.864" v="4767" actId="400"/>
          <ac:spMkLst>
            <pc:docMk/>
            <pc:sldMk cId="3793732003" sldId="285"/>
            <ac:spMk id="3" creationId="{2F8931CF-3B2A-4371-BCC7-06B5F0561880}"/>
          </ac:spMkLst>
        </pc:spChg>
      </pc:sldChg>
      <pc:sldChg chg="addSp modSp new mod">
        <pc:chgData name="david chavarria" userId="5ed45df06e80e746" providerId="LiveId" clId="{420DB582-D19B-452C-886F-F894B7E38F2F}" dt="2021-11-02T02:36:34.915" v="5525" actId="13926"/>
        <pc:sldMkLst>
          <pc:docMk/>
          <pc:sldMk cId="3771757534" sldId="286"/>
        </pc:sldMkLst>
        <pc:spChg chg="add mod">
          <ac:chgData name="david chavarria" userId="5ed45df06e80e746" providerId="LiveId" clId="{420DB582-D19B-452C-886F-F894B7E38F2F}" dt="2021-11-02T02:23:55.388" v="5034"/>
          <ac:spMkLst>
            <pc:docMk/>
            <pc:sldMk cId="3771757534" sldId="286"/>
            <ac:spMk id="2" creationId="{3204A60F-20B5-434E-8FE1-9DA6C4D439F6}"/>
          </ac:spMkLst>
        </pc:spChg>
        <pc:spChg chg="add mod">
          <ac:chgData name="david chavarria" userId="5ed45df06e80e746" providerId="LiveId" clId="{420DB582-D19B-452C-886F-F894B7E38F2F}" dt="2021-11-02T02:36:34.915" v="5525" actId="13926"/>
          <ac:spMkLst>
            <pc:docMk/>
            <pc:sldMk cId="3771757534" sldId="286"/>
            <ac:spMk id="3" creationId="{5F43B32C-5260-4878-9525-E4D302C8B936}"/>
          </ac:spMkLst>
        </pc:spChg>
      </pc:sldChg>
      <pc:sldChg chg="addSp delSp modSp new mod">
        <pc:chgData name="david chavarria" userId="5ed45df06e80e746" providerId="LiveId" clId="{420DB582-D19B-452C-886F-F894B7E38F2F}" dt="2021-11-02T03:36:27.739" v="6469" actId="20577"/>
        <pc:sldMkLst>
          <pc:docMk/>
          <pc:sldMk cId="2809749923" sldId="287"/>
        </pc:sldMkLst>
        <pc:spChg chg="add mod">
          <ac:chgData name="david chavarria" userId="5ed45df06e80e746" providerId="LiveId" clId="{420DB582-D19B-452C-886F-F894B7E38F2F}" dt="2021-11-02T03:15:28.715" v="5780"/>
          <ac:spMkLst>
            <pc:docMk/>
            <pc:sldMk cId="2809749923" sldId="287"/>
            <ac:spMk id="2" creationId="{499C906C-B359-4598-AC9E-5D538848E2BB}"/>
          </ac:spMkLst>
        </pc:spChg>
        <pc:spChg chg="add del mod">
          <ac:chgData name="david chavarria" userId="5ed45df06e80e746" providerId="LiveId" clId="{420DB582-D19B-452C-886F-F894B7E38F2F}" dt="2021-11-02T03:36:27.739" v="6469" actId="20577"/>
          <ac:spMkLst>
            <pc:docMk/>
            <pc:sldMk cId="2809749923" sldId="287"/>
            <ac:spMk id="3" creationId="{2010E081-7DE8-430E-98F7-AE9CA10E0411}"/>
          </ac:spMkLst>
        </pc:spChg>
      </pc:sldChg>
    </pc:docChg>
  </pc:docChgLst>
  <pc:docChgLst>
    <pc:chgData name="david chavarria" userId="5ed45df06e80e746" providerId="LiveId" clId="{A0983029-6256-4E12-A618-792ACD716FAF}"/>
    <pc:docChg chg="undo custSel addSld delSld modSld">
      <pc:chgData name="david chavarria" userId="5ed45df06e80e746" providerId="LiveId" clId="{A0983029-6256-4E12-A618-792ACD716FAF}" dt="2021-10-04T19:23:41.099" v="12049" actId="14100"/>
      <pc:docMkLst>
        <pc:docMk/>
      </pc:docMkLst>
      <pc:sldChg chg="addSp delSp modSp mod">
        <pc:chgData name="david chavarria" userId="5ed45df06e80e746" providerId="LiveId" clId="{A0983029-6256-4E12-A618-792ACD716FAF}" dt="2021-10-03T21:41:45.132" v="10600" actId="1076"/>
        <pc:sldMkLst>
          <pc:docMk/>
          <pc:sldMk cId="2936462261" sldId="258"/>
        </pc:sldMkLst>
        <pc:spChg chg="mod">
          <ac:chgData name="david chavarria" userId="5ed45df06e80e746" providerId="LiveId" clId="{A0983029-6256-4E12-A618-792ACD716FAF}" dt="2021-09-23T01:46:22.361" v="7795" actId="1076"/>
          <ac:spMkLst>
            <pc:docMk/>
            <pc:sldMk cId="2936462261" sldId="258"/>
            <ac:spMk id="2" creationId="{388F9E1E-C63C-4DF1-B1B9-A2E98EC342C7}"/>
          </ac:spMkLst>
        </pc:spChg>
        <pc:spChg chg="mod">
          <ac:chgData name="david chavarria" userId="5ed45df06e80e746" providerId="LiveId" clId="{A0983029-6256-4E12-A618-792ACD716FAF}" dt="2021-10-03T21:41:45.132" v="10600" actId="1076"/>
          <ac:spMkLst>
            <pc:docMk/>
            <pc:sldMk cId="2936462261" sldId="258"/>
            <ac:spMk id="4" creationId="{80532A0B-96DD-4EBC-A0A0-2E688FC76FF0}"/>
          </ac:spMkLst>
        </pc:spChg>
        <pc:spChg chg="mod">
          <ac:chgData name="david chavarria" userId="5ed45df06e80e746" providerId="LiveId" clId="{A0983029-6256-4E12-A618-792ACD716FAF}" dt="2021-09-23T01:47:16.258" v="7813" actId="1076"/>
          <ac:spMkLst>
            <pc:docMk/>
            <pc:sldMk cId="2936462261" sldId="258"/>
            <ac:spMk id="8" creationId="{A4B91E60-9399-4EE2-9E86-94322AF38461}"/>
          </ac:spMkLst>
        </pc:spChg>
        <pc:spChg chg="mod">
          <ac:chgData name="david chavarria" userId="5ed45df06e80e746" providerId="LiveId" clId="{A0983029-6256-4E12-A618-792ACD716FAF}" dt="2021-09-23T01:47:10.458" v="7811" actId="1076"/>
          <ac:spMkLst>
            <pc:docMk/>
            <pc:sldMk cId="2936462261" sldId="258"/>
            <ac:spMk id="9" creationId="{BD45336F-CC68-4FED-8525-BD37F243F096}"/>
          </ac:spMkLst>
        </pc:spChg>
        <pc:spChg chg="mod">
          <ac:chgData name="david chavarria" userId="5ed45df06e80e746" providerId="LiveId" clId="{A0983029-6256-4E12-A618-792ACD716FAF}" dt="2021-09-23T01:52:30.029" v="7856" actId="1076"/>
          <ac:spMkLst>
            <pc:docMk/>
            <pc:sldMk cId="2936462261" sldId="258"/>
            <ac:spMk id="10" creationId="{F899D83C-A8AB-4FCC-8EEB-BC7FF3C8C0DC}"/>
          </ac:spMkLst>
        </pc:spChg>
        <pc:spChg chg="mod">
          <ac:chgData name="david chavarria" userId="5ed45df06e80e746" providerId="LiveId" clId="{A0983029-6256-4E12-A618-792ACD716FAF}" dt="2021-09-23T01:54:02.624" v="7873" actId="1076"/>
          <ac:spMkLst>
            <pc:docMk/>
            <pc:sldMk cId="2936462261" sldId="258"/>
            <ac:spMk id="13" creationId="{FDFCE671-A89F-4099-9FCE-D8381C8F4F6C}"/>
          </ac:spMkLst>
        </pc:spChg>
        <pc:spChg chg="mod">
          <ac:chgData name="david chavarria" userId="5ed45df06e80e746" providerId="LiveId" clId="{A0983029-6256-4E12-A618-792ACD716FAF}" dt="2021-09-23T01:49:02.930" v="7854" actId="1076"/>
          <ac:spMkLst>
            <pc:docMk/>
            <pc:sldMk cId="2936462261" sldId="258"/>
            <ac:spMk id="14" creationId="{9D2CD5A8-0DEA-478C-8A88-1EA77B22F8F3}"/>
          </ac:spMkLst>
        </pc:spChg>
        <pc:spChg chg="mod">
          <ac:chgData name="david chavarria" userId="5ed45df06e80e746" providerId="LiveId" clId="{A0983029-6256-4E12-A618-792ACD716FAF}" dt="2021-09-23T01:57:16.246" v="7975" actId="1076"/>
          <ac:spMkLst>
            <pc:docMk/>
            <pc:sldMk cId="2936462261" sldId="258"/>
            <ac:spMk id="15" creationId="{DC844106-3375-47EA-966E-4A577BC319CB}"/>
          </ac:spMkLst>
        </pc:spChg>
        <pc:spChg chg="mod">
          <ac:chgData name="david chavarria" userId="5ed45df06e80e746" providerId="LiveId" clId="{A0983029-6256-4E12-A618-792ACD716FAF}" dt="2021-09-23T01:57:28.798" v="7980" actId="1076"/>
          <ac:spMkLst>
            <pc:docMk/>
            <pc:sldMk cId="2936462261" sldId="258"/>
            <ac:spMk id="16" creationId="{B2DFB10E-39B9-4693-83DC-6C14C99304DF}"/>
          </ac:spMkLst>
        </pc:spChg>
        <pc:spChg chg="mod">
          <ac:chgData name="david chavarria" userId="5ed45df06e80e746" providerId="LiveId" clId="{A0983029-6256-4E12-A618-792ACD716FAF}" dt="2021-09-23T01:58:39.262" v="8008" actId="1076"/>
          <ac:spMkLst>
            <pc:docMk/>
            <pc:sldMk cId="2936462261" sldId="258"/>
            <ac:spMk id="17" creationId="{DD820E3E-8ED8-4768-90DC-C060838A33FF}"/>
          </ac:spMkLst>
        </pc:spChg>
        <pc:spChg chg="mod">
          <ac:chgData name="david chavarria" userId="5ed45df06e80e746" providerId="LiveId" clId="{A0983029-6256-4E12-A618-792ACD716FAF}" dt="2021-09-23T01:57:36.118" v="7983" actId="14100"/>
          <ac:spMkLst>
            <pc:docMk/>
            <pc:sldMk cId="2936462261" sldId="258"/>
            <ac:spMk id="18" creationId="{DD0D84A6-37AA-4264-B9CD-34BC172CB23E}"/>
          </ac:spMkLst>
        </pc:spChg>
        <pc:spChg chg="mod">
          <ac:chgData name="david chavarria" userId="5ed45df06e80e746" providerId="LiveId" clId="{A0983029-6256-4E12-A618-792ACD716FAF}" dt="2021-09-23T01:57:42.895" v="7986" actId="1076"/>
          <ac:spMkLst>
            <pc:docMk/>
            <pc:sldMk cId="2936462261" sldId="258"/>
            <ac:spMk id="19" creationId="{189180C3-2513-4B15-9977-0FDDA35EB9FC}"/>
          </ac:spMkLst>
        </pc:spChg>
        <pc:spChg chg="mod">
          <ac:chgData name="david chavarria" userId="5ed45df06e80e746" providerId="LiveId" clId="{A0983029-6256-4E12-A618-792ACD716FAF}" dt="2021-09-23T01:58:07.329" v="7994" actId="207"/>
          <ac:spMkLst>
            <pc:docMk/>
            <pc:sldMk cId="2936462261" sldId="258"/>
            <ac:spMk id="53" creationId="{123720EF-098E-4BF3-BD8D-1F16985C87B0}"/>
          </ac:spMkLst>
        </pc:spChg>
        <pc:spChg chg="mod">
          <ac:chgData name="david chavarria" userId="5ed45df06e80e746" providerId="LiveId" clId="{A0983029-6256-4E12-A618-792ACD716FAF}" dt="2021-09-23T01:58:57.896" v="8012" actId="207"/>
          <ac:spMkLst>
            <pc:docMk/>
            <pc:sldMk cId="2936462261" sldId="258"/>
            <ac:spMk id="54" creationId="{A352F578-D0BF-43AB-B2BF-B26354C5F5DC}"/>
          </ac:spMkLst>
        </pc:spChg>
        <pc:spChg chg="mod">
          <ac:chgData name="david chavarria" userId="5ed45df06e80e746" providerId="LiveId" clId="{A0983029-6256-4E12-A618-792ACD716FAF}" dt="2021-09-23T02:03:51.562" v="8157" actId="1076"/>
          <ac:spMkLst>
            <pc:docMk/>
            <pc:sldMk cId="2936462261" sldId="258"/>
            <ac:spMk id="73" creationId="{E539BD81-13DF-470E-B58E-3517CC607817}"/>
          </ac:spMkLst>
        </pc:spChg>
        <pc:spChg chg="mod">
          <ac:chgData name="david chavarria" userId="5ed45df06e80e746" providerId="LiveId" clId="{A0983029-6256-4E12-A618-792ACD716FAF}" dt="2021-09-23T02:03:41.026" v="8152" actId="1076"/>
          <ac:spMkLst>
            <pc:docMk/>
            <pc:sldMk cId="2936462261" sldId="258"/>
            <ac:spMk id="74" creationId="{2974C996-13B4-4778-8A80-A6E860686DEE}"/>
          </ac:spMkLst>
        </pc:spChg>
        <pc:spChg chg="mod">
          <ac:chgData name="david chavarria" userId="5ed45df06e80e746" providerId="LiveId" clId="{A0983029-6256-4E12-A618-792ACD716FAF}" dt="2021-09-23T02:03:42.874" v="8153" actId="1076"/>
          <ac:spMkLst>
            <pc:docMk/>
            <pc:sldMk cId="2936462261" sldId="258"/>
            <ac:spMk id="75" creationId="{0512B549-C372-41BD-9F81-156F3F4C0150}"/>
          </ac:spMkLst>
        </pc:spChg>
        <pc:spChg chg="add mod">
          <ac:chgData name="david chavarria" userId="5ed45df06e80e746" providerId="LiveId" clId="{A0983029-6256-4E12-A618-792ACD716FAF}" dt="2021-09-23T01:53:42.335" v="7869" actId="2085"/>
          <ac:spMkLst>
            <pc:docMk/>
            <pc:sldMk cId="2936462261" sldId="258"/>
            <ac:spMk id="77" creationId="{5AB33B29-CEE0-4E52-8D26-AC271EF08BBA}"/>
          </ac:spMkLst>
        </pc:spChg>
        <pc:spChg chg="add mod">
          <ac:chgData name="david chavarria" userId="5ed45df06e80e746" providerId="LiveId" clId="{A0983029-6256-4E12-A618-792ACD716FAF}" dt="2021-09-13T18:43:05.761" v="1018" actId="1076"/>
          <ac:spMkLst>
            <pc:docMk/>
            <pc:sldMk cId="2936462261" sldId="258"/>
            <ac:spMk id="83" creationId="{15A52196-98B5-425D-84EE-69335863D937}"/>
          </ac:spMkLst>
        </pc:spChg>
        <pc:spChg chg="add mod">
          <ac:chgData name="david chavarria" userId="5ed45df06e80e746" providerId="LiveId" clId="{A0983029-6256-4E12-A618-792ACD716FAF}" dt="2021-09-13T18:43:11.201" v="1020" actId="1076"/>
          <ac:spMkLst>
            <pc:docMk/>
            <pc:sldMk cId="2936462261" sldId="258"/>
            <ac:spMk id="84" creationId="{29DC43BF-C2B2-4276-A67C-3425150F0A3E}"/>
          </ac:spMkLst>
        </pc:spChg>
        <pc:spChg chg="mod">
          <ac:chgData name="david chavarria" userId="5ed45df06e80e746" providerId="LiveId" clId="{A0983029-6256-4E12-A618-792ACD716FAF}" dt="2021-09-13T01:10:18.659" v="528" actId="1076"/>
          <ac:spMkLst>
            <pc:docMk/>
            <pc:sldMk cId="2936462261" sldId="258"/>
            <ac:spMk id="85" creationId="{516498F2-9299-4EA7-B578-764BB5475708}"/>
          </ac:spMkLst>
        </pc:spChg>
        <pc:spChg chg="mod">
          <ac:chgData name="david chavarria" userId="5ed45df06e80e746" providerId="LiveId" clId="{A0983029-6256-4E12-A618-792ACD716FAF}" dt="2021-09-23T02:07:15.146" v="8171" actId="1076"/>
          <ac:spMkLst>
            <pc:docMk/>
            <pc:sldMk cId="2936462261" sldId="258"/>
            <ac:spMk id="86" creationId="{ECF33EEC-A856-4D6C-8B06-08B8BF771FC0}"/>
          </ac:spMkLst>
        </pc:spChg>
        <pc:spChg chg="mod">
          <ac:chgData name="david chavarria" userId="5ed45df06e80e746" providerId="LiveId" clId="{A0983029-6256-4E12-A618-792ACD716FAF}" dt="2021-09-23T02:07:17.243" v="8172" actId="1076"/>
          <ac:spMkLst>
            <pc:docMk/>
            <pc:sldMk cId="2936462261" sldId="258"/>
            <ac:spMk id="87" creationId="{CBED4A2D-DC17-431B-8BA9-9F1F672B63D0}"/>
          </ac:spMkLst>
        </pc:spChg>
        <pc:spChg chg="add mod">
          <ac:chgData name="david chavarria" userId="5ed45df06e80e746" providerId="LiveId" clId="{A0983029-6256-4E12-A618-792ACD716FAF}" dt="2021-09-23T01:46:11.433" v="7790" actId="1076"/>
          <ac:spMkLst>
            <pc:docMk/>
            <pc:sldMk cId="2936462261" sldId="258"/>
            <ac:spMk id="91" creationId="{5A0A3771-8F9B-4D4E-8AD0-4A282D1DA967}"/>
          </ac:spMkLst>
        </pc:spChg>
        <pc:spChg chg="add mod">
          <ac:chgData name="david chavarria" userId="5ed45df06e80e746" providerId="LiveId" clId="{A0983029-6256-4E12-A618-792ACD716FAF}" dt="2021-09-23T01:46:14.537" v="7791" actId="1076"/>
          <ac:spMkLst>
            <pc:docMk/>
            <pc:sldMk cId="2936462261" sldId="258"/>
            <ac:spMk id="93" creationId="{03BF4B9E-4FC7-4831-9714-14F02B8BF9CE}"/>
          </ac:spMkLst>
        </pc:spChg>
        <pc:spChg chg="add mod">
          <ac:chgData name="david chavarria" userId="5ed45df06e80e746" providerId="LiveId" clId="{A0983029-6256-4E12-A618-792ACD716FAF}" dt="2021-09-23T01:46:07.529" v="7788" actId="1076"/>
          <ac:spMkLst>
            <pc:docMk/>
            <pc:sldMk cId="2936462261" sldId="258"/>
            <ac:spMk id="94" creationId="{828F1BE3-B2BD-48A4-9910-C0795459C0B6}"/>
          </ac:spMkLst>
        </pc:spChg>
        <pc:spChg chg="add mod">
          <ac:chgData name="david chavarria" userId="5ed45df06e80e746" providerId="LiveId" clId="{A0983029-6256-4E12-A618-792ACD716FAF}" dt="2021-09-23T02:04:06.929" v="8161" actId="1076"/>
          <ac:spMkLst>
            <pc:docMk/>
            <pc:sldMk cId="2936462261" sldId="258"/>
            <ac:spMk id="98" creationId="{4CA600BD-723C-4BD8-8C3A-CC0358887EBD}"/>
          </ac:spMkLst>
        </pc:spChg>
        <pc:spChg chg="add mod">
          <ac:chgData name="david chavarria" userId="5ed45df06e80e746" providerId="LiveId" clId="{A0983029-6256-4E12-A618-792ACD716FAF}" dt="2021-09-23T01:46:54.985" v="7808" actId="1076"/>
          <ac:spMkLst>
            <pc:docMk/>
            <pc:sldMk cId="2936462261" sldId="258"/>
            <ac:spMk id="99" creationId="{E7690973-6CEA-46AB-AFB1-C0A32A061F4A}"/>
          </ac:spMkLst>
        </pc:spChg>
        <pc:spChg chg="add mod">
          <ac:chgData name="david chavarria" userId="5ed45df06e80e746" providerId="LiveId" clId="{A0983029-6256-4E12-A618-792ACD716FAF}" dt="2021-09-23T02:04:03.809" v="8160" actId="1076"/>
          <ac:spMkLst>
            <pc:docMk/>
            <pc:sldMk cId="2936462261" sldId="258"/>
            <ac:spMk id="103" creationId="{7116CDCE-6FDB-4FE3-BD43-F6FE3813C880}"/>
          </ac:spMkLst>
        </pc:spChg>
        <pc:spChg chg="add mod">
          <ac:chgData name="david chavarria" userId="5ed45df06e80e746" providerId="LiveId" clId="{A0983029-6256-4E12-A618-792ACD716FAF}" dt="2021-09-23T02:03:59.889" v="8159" actId="1076"/>
          <ac:spMkLst>
            <pc:docMk/>
            <pc:sldMk cId="2936462261" sldId="258"/>
            <ac:spMk id="104" creationId="{21D86E44-BE6B-401D-8D4E-6A7703032BEA}"/>
          </ac:spMkLst>
        </pc:spChg>
        <pc:spChg chg="add mod">
          <ac:chgData name="david chavarria" userId="5ed45df06e80e746" providerId="LiveId" clId="{A0983029-6256-4E12-A618-792ACD716FAF}" dt="2021-09-23T01:46:09.121" v="7789" actId="1076"/>
          <ac:spMkLst>
            <pc:docMk/>
            <pc:sldMk cId="2936462261" sldId="258"/>
            <ac:spMk id="106" creationId="{7A03B634-9161-4184-B14A-3A3091F4E9B1}"/>
          </ac:spMkLst>
        </pc:spChg>
        <pc:spChg chg="add mod">
          <ac:chgData name="david chavarria" userId="5ed45df06e80e746" providerId="LiveId" clId="{A0983029-6256-4E12-A618-792ACD716FAF}" dt="2021-09-13T01:24:23.497" v="594" actId="1076"/>
          <ac:spMkLst>
            <pc:docMk/>
            <pc:sldMk cId="2936462261" sldId="258"/>
            <ac:spMk id="107" creationId="{249FB651-7E87-48CC-A11D-86E6D2D2A5E9}"/>
          </ac:spMkLst>
        </pc:spChg>
        <pc:spChg chg="add mod">
          <ac:chgData name="david chavarria" userId="5ed45df06e80e746" providerId="LiveId" clId="{A0983029-6256-4E12-A618-792ACD716FAF}" dt="2021-09-23T02:06:25.546" v="8170" actId="1076"/>
          <ac:spMkLst>
            <pc:docMk/>
            <pc:sldMk cId="2936462261" sldId="258"/>
            <ac:spMk id="109" creationId="{3EFFBEDF-2DF5-46E1-8C06-DE8250BFCE74}"/>
          </ac:spMkLst>
        </pc:spChg>
        <pc:spChg chg="add mod">
          <ac:chgData name="david chavarria" userId="5ed45df06e80e746" providerId="LiveId" clId="{A0983029-6256-4E12-A618-792ACD716FAF}" dt="2021-09-23T01:54:02.624" v="7873" actId="1076"/>
          <ac:spMkLst>
            <pc:docMk/>
            <pc:sldMk cId="2936462261" sldId="258"/>
            <ac:spMk id="110" creationId="{6785D2E2-1280-4E90-8296-1E59BD35B3B0}"/>
          </ac:spMkLst>
        </pc:spChg>
        <pc:spChg chg="mod">
          <ac:chgData name="david chavarria" userId="5ed45df06e80e746" providerId="LiveId" clId="{A0983029-6256-4E12-A618-792ACD716FAF}" dt="2021-09-23T01:47:45.618" v="7834" actId="1076"/>
          <ac:spMkLst>
            <pc:docMk/>
            <pc:sldMk cId="2936462261" sldId="258"/>
            <ac:spMk id="111" creationId="{7D19C18F-F2CB-4312-A3BE-643971A0DD71}"/>
          </ac:spMkLst>
        </pc:spChg>
        <pc:spChg chg="add mod">
          <ac:chgData name="david chavarria" userId="5ed45df06e80e746" providerId="LiveId" clId="{A0983029-6256-4E12-A618-792ACD716FAF}" dt="2021-09-23T01:47:29.906" v="7830" actId="20577"/>
          <ac:spMkLst>
            <pc:docMk/>
            <pc:sldMk cId="2936462261" sldId="258"/>
            <ac:spMk id="117" creationId="{DB1BC877-ED16-4474-A673-EA64EE2224E3}"/>
          </ac:spMkLst>
        </pc:spChg>
        <pc:spChg chg="mod">
          <ac:chgData name="david chavarria" userId="5ed45df06e80e746" providerId="LiveId" clId="{A0983029-6256-4E12-A618-792ACD716FAF}" dt="2021-09-23T01:47:02.546" v="7809" actId="1076"/>
          <ac:spMkLst>
            <pc:docMk/>
            <pc:sldMk cId="2936462261" sldId="258"/>
            <ac:spMk id="122" creationId="{49575FA8-688F-46E5-B9A7-9C0DA1B8F4C5}"/>
          </ac:spMkLst>
        </pc:spChg>
        <pc:spChg chg="mod">
          <ac:chgData name="david chavarria" userId="5ed45df06e80e746" providerId="LiveId" clId="{A0983029-6256-4E12-A618-792ACD716FAF}" dt="2021-09-23T01:46:49.377" v="7806" actId="1076"/>
          <ac:spMkLst>
            <pc:docMk/>
            <pc:sldMk cId="2936462261" sldId="258"/>
            <ac:spMk id="123" creationId="{22E29356-BBFE-4B81-8DC6-F77134CB3773}"/>
          </ac:spMkLst>
        </pc:spChg>
        <pc:spChg chg="mod">
          <ac:chgData name="david chavarria" userId="5ed45df06e80e746" providerId="LiveId" clId="{A0983029-6256-4E12-A618-792ACD716FAF}" dt="2021-09-13T01:14:49.900" v="548" actId="20577"/>
          <ac:spMkLst>
            <pc:docMk/>
            <pc:sldMk cId="2936462261" sldId="258"/>
            <ac:spMk id="124" creationId="{53E7C57D-5B6B-40E4-B2C0-89ED26A771DD}"/>
          </ac:spMkLst>
        </pc:spChg>
        <pc:spChg chg="add mod">
          <ac:chgData name="david chavarria" userId="5ed45df06e80e746" providerId="LiveId" clId="{A0983029-6256-4E12-A618-792ACD716FAF}" dt="2021-09-23T01:57:40.230" v="7985" actId="1076"/>
          <ac:spMkLst>
            <pc:docMk/>
            <pc:sldMk cId="2936462261" sldId="258"/>
            <ac:spMk id="126" creationId="{18BFDFA4-A818-45DF-9091-CAEC8CA48A32}"/>
          </ac:spMkLst>
        </pc:spChg>
        <pc:spChg chg="mod">
          <ac:chgData name="david chavarria" userId="5ed45df06e80e746" providerId="LiveId" clId="{A0983029-6256-4E12-A618-792ACD716FAF}" dt="2021-09-23T01:54:47.157" v="7919" actId="1076"/>
          <ac:spMkLst>
            <pc:docMk/>
            <pc:sldMk cId="2936462261" sldId="258"/>
            <ac:spMk id="134" creationId="{7018E93F-62C1-451E-9525-6788744B830D}"/>
          </ac:spMkLst>
        </pc:spChg>
        <pc:spChg chg="add mod">
          <ac:chgData name="david chavarria" userId="5ed45df06e80e746" providerId="LiveId" clId="{A0983029-6256-4E12-A618-792ACD716FAF}" dt="2021-09-23T01:57:18.990" v="7976" actId="1076"/>
          <ac:spMkLst>
            <pc:docMk/>
            <pc:sldMk cId="2936462261" sldId="258"/>
            <ac:spMk id="148" creationId="{97A9E090-C20A-4C26-8838-6C7B15650782}"/>
          </ac:spMkLst>
        </pc:spChg>
        <pc:spChg chg="mod">
          <ac:chgData name="david chavarria" userId="5ed45df06e80e746" providerId="LiveId" clId="{A0983029-6256-4E12-A618-792ACD716FAF}" dt="2021-09-23T01:57:11.215" v="7974" actId="1076"/>
          <ac:spMkLst>
            <pc:docMk/>
            <pc:sldMk cId="2936462261" sldId="258"/>
            <ac:spMk id="149" creationId="{AF0D064C-D361-432F-9B73-E253EFE800C7}"/>
          </ac:spMkLst>
        </pc:spChg>
        <pc:spChg chg="add mod">
          <ac:chgData name="david chavarria" userId="5ed45df06e80e746" providerId="LiveId" clId="{A0983029-6256-4E12-A618-792ACD716FAF}" dt="2021-09-23T02:03:54.297" v="8158" actId="1076"/>
          <ac:spMkLst>
            <pc:docMk/>
            <pc:sldMk cId="2936462261" sldId="258"/>
            <ac:spMk id="163" creationId="{25963292-AF04-4EB1-BF37-4D6CDC679CD7}"/>
          </ac:spMkLst>
        </pc:spChg>
        <pc:spChg chg="mod">
          <ac:chgData name="david chavarria" userId="5ed45df06e80e746" providerId="LiveId" clId="{A0983029-6256-4E12-A618-792ACD716FAF}" dt="2021-09-13T01:14:14.828" v="534" actId="1076"/>
          <ac:spMkLst>
            <pc:docMk/>
            <pc:sldMk cId="2936462261" sldId="258"/>
            <ac:spMk id="164" creationId="{B3F5452D-CADF-465C-A580-8346A1DED12A}"/>
          </ac:spMkLst>
        </pc:spChg>
        <pc:spChg chg="add mod">
          <ac:chgData name="david chavarria" userId="5ed45df06e80e746" providerId="LiveId" clId="{A0983029-6256-4E12-A618-792ACD716FAF}" dt="2021-09-23T01:59:27.342" v="8025" actId="1076"/>
          <ac:spMkLst>
            <pc:docMk/>
            <pc:sldMk cId="2936462261" sldId="258"/>
            <ac:spMk id="179" creationId="{97C205F7-A7AF-412C-9AC5-B9A5930C234B}"/>
          </ac:spMkLst>
        </pc:spChg>
        <pc:spChg chg="add mod">
          <ac:chgData name="david chavarria" userId="5ed45df06e80e746" providerId="LiveId" clId="{A0983029-6256-4E12-A618-792ACD716FAF}" dt="2021-09-23T01:59:24.432" v="8024" actId="1037"/>
          <ac:spMkLst>
            <pc:docMk/>
            <pc:sldMk cId="2936462261" sldId="258"/>
            <ac:spMk id="180" creationId="{0E67C06B-7E52-4596-BAD7-1A7BAB569BC8}"/>
          </ac:spMkLst>
        </pc:spChg>
        <pc:spChg chg="add mod">
          <ac:chgData name="david chavarria" userId="5ed45df06e80e746" providerId="LiveId" clId="{A0983029-6256-4E12-A618-792ACD716FAF}" dt="2021-09-23T01:59:22.832" v="8021" actId="1076"/>
          <ac:spMkLst>
            <pc:docMk/>
            <pc:sldMk cId="2936462261" sldId="258"/>
            <ac:spMk id="181" creationId="{37719EB6-1225-4243-BA44-0D2642D32349}"/>
          </ac:spMkLst>
        </pc:spChg>
        <pc:spChg chg="add mod">
          <ac:chgData name="david chavarria" userId="5ed45df06e80e746" providerId="LiveId" clId="{A0983029-6256-4E12-A618-792ACD716FAF}" dt="2021-09-23T01:59:19.919" v="8019" actId="14100"/>
          <ac:spMkLst>
            <pc:docMk/>
            <pc:sldMk cId="2936462261" sldId="258"/>
            <ac:spMk id="182" creationId="{F04A4956-0522-4520-8B2F-9413A6F408B4}"/>
          </ac:spMkLst>
        </pc:spChg>
        <pc:spChg chg="mod">
          <ac:chgData name="david chavarria" userId="5ed45df06e80e746" providerId="LiveId" clId="{A0983029-6256-4E12-A618-792ACD716FAF}" dt="2021-09-23T01:56:03.830" v="7960" actId="1076"/>
          <ac:spMkLst>
            <pc:docMk/>
            <pc:sldMk cId="2936462261" sldId="258"/>
            <ac:spMk id="185" creationId="{7CB15F83-F51C-43DE-9A14-C2BAF7358AFD}"/>
          </ac:spMkLst>
        </pc:spChg>
        <pc:spChg chg="add mod">
          <ac:chgData name="david chavarria" userId="5ed45df06e80e746" providerId="LiveId" clId="{A0983029-6256-4E12-A618-792ACD716FAF}" dt="2021-09-23T01:57:59.182" v="7991" actId="1076"/>
          <ac:spMkLst>
            <pc:docMk/>
            <pc:sldMk cId="2936462261" sldId="258"/>
            <ac:spMk id="201" creationId="{008D1D41-C5DD-4F6D-9FDC-AC47BD48A97D}"/>
          </ac:spMkLst>
        </pc:spChg>
        <pc:spChg chg="add mod">
          <ac:chgData name="david chavarria" userId="5ed45df06e80e746" providerId="LiveId" clId="{A0983029-6256-4E12-A618-792ACD716FAF}" dt="2021-09-23T01:58:33.343" v="8007" actId="1076"/>
          <ac:spMkLst>
            <pc:docMk/>
            <pc:sldMk cId="2936462261" sldId="258"/>
            <ac:spMk id="202" creationId="{A0F752AD-1BF6-4AE0-956A-94A2EDC9D788}"/>
          </ac:spMkLst>
        </pc:spChg>
        <pc:spChg chg="add mod">
          <ac:chgData name="david chavarria" userId="5ed45df06e80e746" providerId="LiveId" clId="{A0983029-6256-4E12-A618-792ACD716FAF}" dt="2021-09-23T01:58:03.646" v="7993" actId="1076"/>
          <ac:spMkLst>
            <pc:docMk/>
            <pc:sldMk cId="2936462261" sldId="258"/>
            <ac:spMk id="203" creationId="{D345F4D8-DA62-4E20-A2AB-02547F4853FB}"/>
          </ac:spMkLst>
        </pc:spChg>
        <pc:spChg chg="add del mod">
          <ac:chgData name="david chavarria" userId="5ed45df06e80e746" providerId="LiveId" clId="{A0983029-6256-4E12-A618-792ACD716FAF}" dt="2021-09-23T01:58:13.012" v="7996"/>
          <ac:spMkLst>
            <pc:docMk/>
            <pc:sldMk cId="2936462261" sldId="258"/>
            <ac:spMk id="204" creationId="{C513B25A-7AB8-41DE-9A9D-1CF777C9A058}"/>
          </ac:spMkLst>
        </pc:spChg>
        <pc:spChg chg="add del mod">
          <ac:chgData name="david chavarria" userId="5ed45df06e80e746" providerId="LiveId" clId="{A0983029-6256-4E12-A618-792ACD716FAF}" dt="2021-09-23T01:58:13.012" v="7996"/>
          <ac:spMkLst>
            <pc:docMk/>
            <pc:sldMk cId="2936462261" sldId="258"/>
            <ac:spMk id="205" creationId="{5EA4DACA-A371-4166-B3AE-1D2D8B5AF25D}"/>
          </ac:spMkLst>
        </pc:spChg>
        <pc:spChg chg="add del mod">
          <ac:chgData name="david chavarria" userId="5ed45df06e80e746" providerId="LiveId" clId="{A0983029-6256-4E12-A618-792ACD716FAF}" dt="2021-09-23T01:58:13.012" v="7996"/>
          <ac:spMkLst>
            <pc:docMk/>
            <pc:sldMk cId="2936462261" sldId="258"/>
            <ac:spMk id="206" creationId="{8C410176-503E-4E42-AC5A-B46F17D281D9}"/>
          </ac:spMkLst>
        </pc:spChg>
        <pc:spChg chg="mod">
          <ac:chgData name="david chavarria" userId="5ed45df06e80e746" providerId="LiveId" clId="{A0983029-6256-4E12-A618-792ACD716FAF}" dt="2021-09-23T01:45:45.642" v="7778" actId="1076"/>
          <ac:spMkLst>
            <pc:docMk/>
            <pc:sldMk cId="2936462261" sldId="258"/>
            <ac:spMk id="219" creationId="{BA5753E7-77CD-4420-92A8-C033C3A5D10F}"/>
          </ac:spMkLst>
        </pc:spChg>
        <pc:spChg chg="mod">
          <ac:chgData name="david chavarria" userId="5ed45df06e80e746" providerId="LiveId" clId="{A0983029-6256-4E12-A618-792ACD716FAF}" dt="2021-09-23T01:45:41.297" v="7776" actId="1076"/>
          <ac:spMkLst>
            <pc:docMk/>
            <pc:sldMk cId="2936462261" sldId="258"/>
            <ac:spMk id="220" creationId="{3505CEA5-E440-429B-AD07-DAAAEDF8B565}"/>
          </ac:spMkLst>
        </pc:spChg>
        <pc:spChg chg="add mod">
          <ac:chgData name="david chavarria" userId="5ed45df06e80e746" providerId="LiveId" clId="{A0983029-6256-4E12-A618-792ACD716FAF}" dt="2021-09-23T02:04:18.874" v="8163" actId="1076"/>
          <ac:spMkLst>
            <pc:docMk/>
            <pc:sldMk cId="2936462261" sldId="258"/>
            <ac:spMk id="253" creationId="{7D4D8F17-A01F-4177-9A8C-F5DA11A9CDD8}"/>
          </ac:spMkLst>
        </pc:spChg>
        <pc:spChg chg="add mod">
          <ac:chgData name="david chavarria" userId="5ed45df06e80e746" providerId="LiveId" clId="{A0983029-6256-4E12-A618-792ACD716FAF}" dt="2021-09-23T02:07:23.250" v="8180" actId="20577"/>
          <ac:spMkLst>
            <pc:docMk/>
            <pc:sldMk cId="2936462261" sldId="258"/>
            <ac:spMk id="261" creationId="{6885A26D-93B2-4C95-8468-0FF4CF2AEF04}"/>
          </ac:spMkLst>
        </pc:spChg>
        <pc:spChg chg="add mod">
          <ac:chgData name="david chavarria" userId="5ed45df06e80e746" providerId="LiveId" clId="{A0983029-6256-4E12-A618-792ACD716FAF}" dt="2021-09-23T02:08:25.963" v="8212" actId="1076"/>
          <ac:spMkLst>
            <pc:docMk/>
            <pc:sldMk cId="2936462261" sldId="258"/>
            <ac:spMk id="265" creationId="{FFCF2A2B-2C05-4869-ADE6-F5002BB9032D}"/>
          </ac:spMkLst>
        </pc:spChg>
        <pc:cxnChg chg="mod">
          <ac:chgData name="david chavarria" userId="5ed45df06e80e746" providerId="LiveId" clId="{A0983029-6256-4E12-A618-792ACD716FAF}" dt="2021-09-23T01:49:02.930" v="7854" actId="1076"/>
          <ac:cxnSpMkLst>
            <pc:docMk/>
            <pc:sldMk cId="2936462261" sldId="258"/>
            <ac:cxnSpMk id="21" creationId="{D31B3E7D-D714-4201-B58B-7BD6FE9E19D4}"/>
          </ac:cxnSpMkLst>
        </pc:cxnChg>
        <pc:cxnChg chg="mod">
          <ac:chgData name="david chavarria" userId="5ed45df06e80e746" providerId="LiveId" clId="{A0983029-6256-4E12-A618-792ACD716FAF}" dt="2021-09-23T01:58:39.262" v="8008" actId="1076"/>
          <ac:cxnSpMkLst>
            <pc:docMk/>
            <pc:sldMk cId="2936462261" sldId="258"/>
            <ac:cxnSpMk id="22" creationId="{1FB8C180-85BC-403F-B09F-5128F51F3DDA}"/>
          </ac:cxnSpMkLst>
        </pc:cxnChg>
        <pc:cxnChg chg="mod">
          <ac:chgData name="david chavarria" userId="5ed45df06e80e746" providerId="LiveId" clId="{A0983029-6256-4E12-A618-792ACD716FAF}" dt="2021-09-23T01:57:42.895" v="7986" actId="1076"/>
          <ac:cxnSpMkLst>
            <pc:docMk/>
            <pc:sldMk cId="2936462261" sldId="258"/>
            <ac:cxnSpMk id="25" creationId="{DB48062E-9C40-4A5D-8B21-C30ACE2BA093}"/>
          </ac:cxnSpMkLst>
        </pc:cxnChg>
        <pc:cxnChg chg="mod">
          <ac:chgData name="david chavarria" userId="5ed45df06e80e746" providerId="LiveId" clId="{A0983029-6256-4E12-A618-792ACD716FAF}" dt="2021-09-23T01:57:36.118" v="7983" actId="14100"/>
          <ac:cxnSpMkLst>
            <pc:docMk/>
            <pc:sldMk cId="2936462261" sldId="258"/>
            <ac:cxnSpMk id="26" creationId="{6CAF0913-2437-4BD9-A28D-63A4F73ACE30}"/>
          </ac:cxnSpMkLst>
        </pc:cxnChg>
        <pc:cxnChg chg="mod">
          <ac:chgData name="david chavarria" userId="5ed45df06e80e746" providerId="LiveId" clId="{A0983029-6256-4E12-A618-792ACD716FAF}" dt="2021-09-23T01:57:28.798" v="7980" actId="1076"/>
          <ac:cxnSpMkLst>
            <pc:docMk/>
            <pc:sldMk cId="2936462261" sldId="258"/>
            <ac:cxnSpMk id="55" creationId="{76F18F64-37B3-42BD-A277-D245AC6A81BA}"/>
          </ac:cxnSpMkLst>
        </pc:cxnChg>
        <pc:cxnChg chg="mod">
          <ac:chgData name="david chavarria" userId="5ed45df06e80e746" providerId="LiveId" clId="{A0983029-6256-4E12-A618-792ACD716FAF}" dt="2021-09-23T01:57:30.711" v="7981" actId="1076"/>
          <ac:cxnSpMkLst>
            <pc:docMk/>
            <pc:sldMk cId="2936462261" sldId="258"/>
            <ac:cxnSpMk id="58" creationId="{1B97AEF7-F9DF-480B-8D71-DC0C033EE9BC}"/>
          </ac:cxnSpMkLst>
        </pc:cxnChg>
        <pc:cxnChg chg="mod">
          <ac:chgData name="david chavarria" userId="5ed45df06e80e746" providerId="LiveId" clId="{A0983029-6256-4E12-A618-792ACD716FAF}" dt="2021-09-23T01:57:16.246" v="7975" actId="1076"/>
          <ac:cxnSpMkLst>
            <pc:docMk/>
            <pc:sldMk cId="2936462261" sldId="258"/>
            <ac:cxnSpMk id="65" creationId="{8A1ECBEF-0462-40C8-B880-EC58F89C9921}"/>
          </ac:cxnSpMkLst>
        </pc:cxnChg>
        <pc:cxnChg chg="mod">
          <ac:chgData name="david chavarria" userId="5ed45df06e80e746" providerId="LiveId" clId="{A0983029-6256-4E12-A618-792ACD716FAF}" dt="2021-09-23T01:57:21.478" v="7977" actId="1076"/>
          <ac:cxnSpMkLst>
            <pc:docMk/>
            <pc:sldMk cId="2936462261" sldId="258"/>
            <ac:cxnSpMk id="68" creationId="{C3A3AA55-43AE-46B3-99D4-827B19E3DF3C}"/>
          </ac:cxnSpMkLst>
        </pc:cxnChg>
        <pc:cxnChg chg="mod">
          <ac:chgData name="david chavarria" userId="5ed45df06e80e746" providerId="LiveId" clId="{A0983029-6256-4E12-A618-792ACD716FAF}" dt="2021-09-23T02:03:41.026" v="8152" actId="1076"/>
          <ac:cxnSpMkLst>
            <pc:docMk/>
            <pc:sldMk cId="2936462261" sldId="258"/>
            <ac:cxnSpMk id="76" creationId="{51A08E2C-4DFB-4EC8-AE6E-A3AB7F4C27DB}"/>
          </ac:cxnSpMkLst>
        </pc:cxnChg>
        <pc:cxnChg chg="mod">
          <ac:chgData name="david chavarria" userId="5ed45df06e80e746" providerId="LiveId" clId="{A0983029-6256-4E12-A618-792ACD716FAF}" dt="2021-09-23T02:03:51.562" v="8157" actId="1076"/>
          <ac:cxnSpMkLst>
            <pc:docMk/>
            <pc:sldMk cId="2936462261" sldId="258"/>
            <ac:cxnSpMk id="79" creationId="{F3576B6F-FFCE-439A-9802-EE6C0273B794}"/>
          </ac:cxnSpMkLst>
        </pc:cxnChg>
        <pc:cxnChg chg="add 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80" creationId="{13BA5C09-A4F1-475C-841A-EC6D5FC3B495}"/>
          </ac:cxnSpMkLst>
        </pc:cxnChg>
        <pc:cxnChg chg="mod">
          <ac:chgData name="david chavarria" userId="5ed45df06e80e746" providerId="LiveId" clId="{A0983029-6256-4E12-A618-792ACD716FAF}" dt="2021-09-23T02:03:42.874" v="8153" actId="1076"/>
          <ac:cxnSpMkLst>
            <pc:docMk/>
            <pc:sldMk cId="2936462261" sldId="258"/>
            <ac:cxnSpMk id="82" creationId="{0A867598-EA75-46B3-BF86-592A07FF9C81}"/>
          </ac:cxnSpMkLst>
        </pc:cxnChg>
        <pc:cxnChg chg="mod">
          <ac:chgData name="david chavarria" userId="5ed45df06e80e746" providerId="LiveId" clId="{A0983029-6256-4E12-A618-792ACD716FAF}" dt="2021-09-23T02:07:15.146" v="8171" actId="1076"/>
          <ac:cxnSpMkLst>
            <pc:docMk/>
            <pc:sldMk cId="2936462261" sldId="258"/>
            <ac:cxnSpMk id="89" creationId="{52B8CDF3-9EEE-4F71-9263-EECDC96111F6}"/>
          </ac:cxnSpMkLst>
        </pc:cxnChg>
        <pc:cxnChg chg="mod">
          <ac:chgData name="david chavarria" userId="5ed45df06e80e746" providerId="LiveId" clId="{A0983029-6256-4E12-A618-792ACD716FAF}" dt="2021-09-23T02:07:17.243" v="8172" actId="1076"/>
          <ac:cxnSpMkLst>
            <pc:docMk/>
            <pc:sldMk cId="2936462261" sldId="258"/>
            <ac:cxnSpMk id="92" creationId="{71577E33-0127-4571-A807-AA8867C1F55F}"/>
          </ac:cxnSpMkLst>
        </pc:cxnChg>
        <pc:cxnChg chg="mod">
          <ac:chgData name="david chavarria" userId="5ed45df06e80e746" providerId="LiveId" clId="{A0983029-6256-4E12-A618-792ACD716FAF}" dt="2021-09-13T01:10:18.659" v="528" actId="1076"/>
          <ac:cxnSpMkLst>
            <pc:docMk/>
            <pc:sldMk cId="2936462261" sldId="258"/>
            <ac:cxnSpMk id="95" creationId="{7C68DFEE-2B4B-4C0E-9DD4-334797952570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02" creationId="{68EDEE29-4B34-4448-A9DF-BE32553DF099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05" creationId="{5CCA2934-DBA1-4348-9EAB-F94667635D07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08" creationId="{431D4717-9078-4AD2-A071-6BCAF353C899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12" creationId="{CDF41A7E-C733-46BA-9FCD-E0691A9D8C20}"/>
          </ac:cxnSpMkLst>
        </pc:cxnChg>
        <pc:cxnChg chg="add mod">
          <ac:chgData name="david chavarria" userId="5ed45df06e80e746" providerId="LiveId" clId="{A0983029-6256-4E12-A618-792ACD716FAF}" dt="2021-09-23T01:52:30.029" v="7856" actId="1076"/>
          <ac:cxnSpMkLst>
            <pc:docMk/>
            <pc:sldMk cId="2936462261" sldId="258"/>
            <ac:cxnSpMk id="113" creationId="{78262E32-D37F-4953-8666-C4C6B6C19ECA}"/>
          </ac:cxnSpMkLst>
        </pc:cxnChg>
        <pc:cxnChg chg="add mod">
          <ac:chgData name="david chavarria" userId="5ed45df06e80e746" providerId="LiveId" clId="{A0983029-6256-4E12-A618-792ACD716FAF}" dt="2021-09-23T01:52:30.029" v="7856" actId="1076"/>
          <ac:cxnSpMkLst>
            <pc:docMk/>
            <pc:sldMk cId="2936462261" sldId="258"/>
            <ac:cxnSpMk id="114" creationId="{558701B7-63EF-49CD-978E-2DB8B2C91B31}"/>
          </ac:cxnSpMkLst>
        </pc:cxnChg>
        <pc:cxnChg chg="mod">
          <ac:chgData name="david chavarria" userId="5ed45df06e80e746" providerId="LiveId" clId="{A0983029-6256-4E12-A618-792ACD716FAF}" dt="2021-09-23T01:47:45.618" v="7834" actId="1076"/>
          <ac:cxnSpMkLst>
            <pc:docMk/>
            <pc:sldMk cId="2936462261" sldId="258"/>
            <ac:cxnSpMk id="115" creationId="{ED9126A6-246D-401B-B46F-F44994F1D22D}"/>
          </ac:cxnSpMkLst>
        </pc:cxnChg>
        <pc:cxnChg chg="add mod">
          <ac:chgData name="david chavarria" userId="5ed45df06e80e746" providerId="LiveId" clId="{A0983029-6256-4E12-A618-792ACD716FAF}" dt="2021-09-23T01:52:30.029" v="7856" actId="1076"/>
          <ac:cxnSpMkLst>
            <pc:docMk/>
            <pc:sldMk cId="2936462261" sldId="258"/>
            <ac:cxnSpMk id="116" creationId="{33630689-C082-4C4C-AFC2-CDEB307587C8}"/>
          </ac:cxnSpMkLst>
        </pc:cxnChg>
        <pc:cxnChg chg="add mod">
          <ac:chgData name="david chavarria" userId="5ed45df06e80e746" providerId="LiveId" clId="{A0983029-6256-4E12-A618-792ACD716FAF}" dt="2021-09-23T01:47:36.450" v="7833" actId="14100"/>
          <ac:cxnSpMkLst>
            <pc:docMk/>
            <pc:sldMk cId="2936462261" sldId="258"/>
            <ac:cxnSpMk id="118" creationId="{24CA2CF1-9E28-4A51-9D66-FDCC569FDB3B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25" creationId="{0EC51D08-440D-4422-9EA7-455EB6D6CD7A}"/>
          </ac:cxnSpMkLst>
        </pc:cxnChg>
        <pc:cxnChg chg="add mod">
          <ac:chgData name="david chavarria" userId="5ed45df06e80e746" providerId="LiveId" clId="{A0983029-6256-4E12-A618-792ACD716FAF}" dt="2021-09-23T01:57:40.230" v="7985" actId="1076"/>
          <ac:cxnSpMkLst>
            <pc:docMk/>
            <pc:sldMk cId="2936462261" sldId="258"/>
            <ac:cxnSpMk id="127" creationId="{4625577D-235A-46F3-86FC-E2FECA628E7B}"/>
          </ac:cxnSpMkLst>
        </pc:cxnChg>
        <pc:cxnChg chg="mod">
          <ac:chgData name="david chavarria" userId="5ed45df06e80e746" providerId="LiveId" clId="{A0983029-6256-4E12-A618-792ACD716FAF}" dt="2021-09-23T01:54:02.624" v="7873" actId="1076"/>
          <ac:cxnSpMkLst>
            <pc:docMk/>
            <pc:sldMk cId="2936462261" sldId="258"/>
            <ac:cxnSpMk id="129" creationId="{B4473138-FD6F-4FD1-AB38-0353E0AA00AA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35" creationId="{375413E0-8DBE-4356-A5D1-7F19741ED27F}"/>
          </ac:cxnSpMkLst>
        </pc:cxnChg>
        <pc:cxnChg chg="add mod">
          <ac:chgData name="david chavarria" userId="5ed45df06e80e746" providerId="LiveId" clId="{A0983029-6256-4E12-A618-792ACD716FAF}" dt="2021-09-23T01:53:00.364" v="7867" actId="1076"/>
          <ac:cxnSpMkLst>
            <pc:docMk/>
            <pc:sldMk cId="2936462261" sldId="258"/>
            <ac:cxnSpMk id="136" creationId="{AF63C734-C3E3-4426-8C4C-5CE2F73BC7B2}"/>
          </ac:cxnSpMkLst>
        </pc:cxnChg>
        <pc:cxnChg chg="mod">
          <ac:chgData name="david chavarria" userId="5ed45df06e80e746" providerId="LiveId" clId="{A0983029-6256-4E12-A618-792ACD716FAF}" dt="2021-09-23T01:54:47.157" v="7919" actId="1076"/>
          <ac:cxnSpMkLst>
            <pc:docMk/>
            <pc:sldMk cId="2936462261" sldId="258"/>
            <ac:cxnSpMk id="138" creationId="{08646672-9BDF-4473-9893-5B92D7A806DC}"/>
          </ac:cxnSpMkLst>
        </pc:cxnChg>
        <pc:cxnChg chg="mod">
          <ac:chgData name="david chavarria" userId="5ed45df06e80e746" providerId="LiveId" clId="{A0983029-6256-4E12-A618-792ACD716FAF}" dt="2021-09-23T01:57:11.215" v="7974" actId="1076"/>
          <ac:cxnSpMkLst>
            <pc:docMk/>
            <pc:sldMk cId="2936462261" sldId="258"/>
            <ac:cxnSpMk id="154" creationId="{7D1CAE34-8F00-4DE4-9AFA-BBF0546BEDA8}"/>
          </ac:cxnSpMkLst>
        </pc:cxnChg>
        <pc:cxnChg chg="mod">
          <ac:chgData name="david chavarria" userId="5ed45df06e80e746" providerId="LiveId" clId="{A0983029-6256-4E12-A618-792ACD716FAF}" dt="2021-09-23T01:57:11.215" v="7974" actId="1076"/>
          <ac:cxnSpMkLst>
            <pc:docMk/>
            <pc:sldMk cId="2936462261" sldId="258"/>
            <ac:cxnSpMk id="159" creationId="{CDC5EA47-68EF-41F0-BF33-E1BD6073900D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165" creationId="{C6B04065-BFFF-4025-916C-76DE1FC3B659}"/>
          </ac:cxnSpMkLst>
        </pc:cxnChg>
        <pc:cxnChg chg="add mod">
          <ac:chgData name="david chavarria" userId="5ed45df06e80e746" providerId="LiveId" clId="{A0983029-6256-4E12-A618-792ACD716FAF}" dt="2021-09-23T02:03:54.297" v="8158" actId="1076"/>
          <ac:cxnSpMkLst>
            <pc:docMk/>
            <pc:sldMk cId="2936462261" sldId="258"/>
            <ac:cxnSpMk id="166" creationId="{C2ACB60E-528F-4423-B11F-87A6242ABDCE}"/>
          </ac:cxnSpMkLst>
        </pc:cxnChg>
        <pc:cxnChg chg="mod">
          <ac:chgData name="david chavarria" userId="5ed45df06e80e746" providerId="LiveId" clId="{A0983029-6256-4E12-A618-792ACD716FAF}" dt="2021-09-13T01:14:14.828" v="534" actId="1076"/>
          <ac:cxnSpMkLst>
            <pc:docMk/>
            <pc:sldMk cId="2936462261" sldId="258"/>
            <ac:cxnSpMk id="170" creationId="{60DF0110-7480-4463-A4B7-18E29D382FEC}"/>
          </ac:cxnSpMkLst>
        </pc:cxnChg>
        <pc:cxnChg chg="add mod">
          <ac:chgData name="david chavarria" userId="5ed45df06e80e746" providerId="LiveId" clId="{A0983029-6256-4E12-A618-792ACD716FAF}" dt="2021-09-23T01:57:18.990" v="7976" actId="1076"/>
          <ac:cxnSpMkLst>
            <pc:docMk/>
            <pc:sldMk cId="2936462261" sldId="258"/>
            <ac:cxnSpMk id="173" creationId="{A228DAF6-5C25-4DE1-AF47-6DE7707D2A17}"/>
          </ac:cxnSpMkLst>
        </pc:cxnChg>
        <pc:cxnChg chg="add mod">
          <ac:chgData name="david chavarria" userId="5ed45df06e80e746" providerId="LiveId" clId="{A0983029-6256-4E12-A618-792ACD716FAF}" dt="2021-09-23T01:59:34.719" v="8027" actId="14100"/>
          <ac:cxnSpMkLst>
            <pc:docMk/>
            <pc:sldMk cId="2936462261" sldId="258"/>
            <ac:cxnSpMk id="183" creationId="{287CECBF-C0C1-40F5-9143-65B35394D382}"/>
          </ac:cxnSpMkLst>
        </pc:cxnChg>
        <pc:cxnChg chg="add mod">
          <ac:chgData name="david chavarria" userId="5ed45df06e80e746" providerId="LiveId" clId="{A0983029-6256-4E12-A618-792ACD716FAF}" dt="2021-09-23T01:59:24.432" v="8024" actId="1037"/>
          <ac:cxnSpMkLst>
            <pc:docMk/>
            <pc:sldMk cId="2936462261" sldId="258"/>
            <ac:cxnSpMk id="184" creationId="{C4D7BDB0-15A9-4B56-A846-99F1869CBCEF}"/>
          </ac:cxnSpMkLst>
        </pc:cxnChg>
        <pc:cxnChg chg="add mod">
          <ac:chgData name="david chavarria" userId="5ed45df06e80e746" providerId="LiveId" clId="{A0983029-6256-4E12-A618-792ACD716FAF}" dt="2021-09-23T01:59:19.919" v="8019" actId="14100"/>
          <ac:cxnSpMkLst>
            <pc:docMk/>
            <pc:sldMk cId="2936462261" sldId="258"/>
            <ac:cxnSpMk id="186" creationId="{41656BCF-4694-49A4-8078-1E4F1FCF812E}"/>
          </ac:cxnSpMkLst>
        </pc:cxnChg>
        <pc:cxnChg chg="mod">
          <ac:chgData name="david chavarria" userId="5ed45df06e80e746" providerId="LiveId" clId="{A0983029-6256-4E12-A618-792ACD716FAF}" dt="2021-09-23T01:56:07.726" v="7961" actId="14100"/>
          <ac:cxnSpMkLst>
            <pc:docMk/>
            <pc:sldMk cId="2936462261" sldId="258"/>
            <ac:cxnSpMk id="194" creationId="{A7B2B9E6-C4B9-4E4B-BE29-E6E24394E03A}"/>
          </ac:cxnSpMkLst>
        </pc:cxnChg>
        <pc:cxnChg chg="add mod">
          <ac:chgData name="david chavarria" userId="5ed45df06e80e746" providerId="LiveId" clId="{A0983029-6256-4E12-A618-792ACD716FAF}" dt="2021-09-23T01:58:33.343" v="8007" actId="1076"/>
          <ac:cxnSpMkLst>
            <pc:docMk/>
            <pc:sldMk cId="2936462261" sldId="258"/>
            <ac:cxnSpMk id="207" creationId="{847A10F8-A869-4AAA-9AE8-8D6477197F23}"/>
          </ac:cxnSpMkLst>
        </pc:cxnChg>
        <pc:cxnChg chg="add mod">
          <ac:chgData name="david chavarria" userId="5ed45df06e80e746" providerId="LiveId" clId="{A0983029-6256-4E12-A618-792ACD716FAF}" dt="2021-09-23T01:58:25.566" v="8003" actId="14100"/>
          <ac:cxnSpMkLst>
            <pc:docMk/>
            <pc:sldMk cId="2936462261" sldId="258"/>
            <ac:cxnSpMk id="210" creationId="{AE84A912-AB74-43D8-822A-1BDEE3DDC3A3}"/>
          </ac:cxnSpMkLst>
        </pc:cxnChg>
        <pc:cxnChg chg="add mod">
          <ac:chgData name="david chavarria" userId="5ed45df06e80e746" providerId="LiveId" clId="{A0983029-6256-4E12-A618-792ACD716FAF}" dt="2021-09-23T01:58:30.614" v="8006" actId="14100"/>
          <ac:cxnSpMkLst>
            <pc:docMk/>
            <pc:sldMk cId="2936462261" sldId="258"/>
            <ac:cxnSpMk id="214" creationId="{6F99C4A3-4CD3-44AF-B1E9-6FC574B40258}"/>
          </ac:cxnSpMkLst>
        </pc:cxnChg>
        <pc:cxnChg chg="mod">
          <ac:chgData name="david chavarria" userId="5ed45df06e80e746" providerId="LiveId" clId="{A0983029-6256-4E12-A618-792ACD716FAF}" dt="2021-09-23T01:45:45.642" v="7778" actId="1076"/>
          <ac:cxnSpMkLst>
            <pc:docMk/>
            <pc:sldMk cId="2936462261" sldId="258"/>
            <ac:cxnSpMk id="221" creationId="{3534FF25-7995-4FE5-AF56-CF77E09C75A8}"/>
          </ac:cxnSpMkLst>
        </pc:cxnChg>
        <pc:cxnChg chg="mod">
          <ac:chgData name="david chavarria" userId="5ed45df06e80e746" providerId="LiveId" clId="{A0983029-6256-4E12-A618-792ACD716FAF}" dt="2021-10-03T21:41:45.132" v="10600" actId="1076"/>
          <ac:cxnSpMkLst>
            <pc:docMk/>
            <pc:sldMk cId="2936462261" sldId="258"/>
            <ac:cxnSpMk id="222" creationId="{84A4E0E9-9842-4996-BD6E-2DC77D54CE63}"/>
          </ac:cxnSpMkLst>
        </pc:cxnChg>
        <pc:cxnChg chg="mod">
          <ac:chgData name="david chavarria" userId="5ed45df06e80e746" providerId="LiveId" clId="{A0983029-6256-4E12-A618-792ACD716FAF}" dt="2021-09-23T01:45:45.642" v="7778" actId="1076"/>
          <ac:cxnSpMkLst>
            <pc:docMk/>
            <pc:sldMk cId="2936462261" sldId="258"/>
            <ac:cxnSpMk id="225" creationId="{16018A2C-1074-4B07-B569-45B4CF630B6A}"/>
          </ac:cxnSpMkLst>
        </pc:cxnChg>
        <pc:cxnChg chg="add mod">
          <ac:chgData name="david chavarria" userId="5ed45df06e80e746" providerId="LiveId" clId="{A0983029-6256-4E12-A618-792ACD716FAF}" dt="2021-09-23T01:59:47.584" v="8032" actId="14100"/>
          <ac:cxnSpMkLst>
            <pc:docMk/>
            <pc:sldMk cId="2936462261" sldId="258"/>
            <ac:cxnSpMk id="238" creationId="{47984C2D-3F43-445E-9373-58EC7CDAC7BB}"/>
          </ac:cxnSpMkLst>
        </pc:cxnChg>
        <pc:cxnChg chg="add mod">
          <ac:chgData name="david chavarria" userId="5ed45df06e80e746" providerId="LiveId" clId="{A0983029-6256-4E12-A618-792ACD716FAF}" dt="2021-09-23T02:04:28.314" v="8167" actId="14100"/>
          <ac:cxnSpMkLst>
            <pc:docMk/>
            <pc:sldMk cId="2936462261" sldId="258"/>
            <ac:cxnSpMk id="254" creationId="{77EBB985-7656-41CA-8540-982CA26A6B4D}"/>
          </ac:cxnSpMkLst>
        </pc:cxnChg>
        <pc:cxnChg chg="add mod">
          <ac:chgData name="david chavarria" userId="5ed45df06e80e746" providerId="LiveId" clId="{A0983029-6256-4E12-A618-792ACD716FAF}" dt="2021-09-23T02:07:29.202" v="8183" actId="14100"/>
          <ac:cxnSpMkLst>
            <pc:docMk/>
            <pc:sldMk cId="2936462261" sldId="258"/>
            <ac:cxnSpMk id="262" creationId="{9FE0009C-329A-44D9-88BA-0D6F4009429F}"/>
          </ac:cxnSpMkLst>
        </pc:cxnChg>
        <pc:cxnChg chg="add mod">
          <ac:chgData name="david chavarria" userId="5ed45df06e80e746" providerId="LiveId" clId="{A0983029-6256-4E12-A618-792ACD716FAF}" dt="2021-09-23T02:08:25.963" v="8212" actId="1076"/>
          <ac:cxnSpMkLst>
            <pc:docMk/>
            <pc:sldMk cId="2936462261" sldId="258"/>
            <ac:cxnSpMk id="266" creationId="{775506C0-C641-4701-9A36-7E5F361534CE}"/>
          </ac:cxnSpMkLst>
        </pc:cxnChg>
        <pc:cxnChg chg="add mod">
          <ac:chgData name="david chavarria" userId="5ed45df06e80e746" providerId="LiveId" clId="{A0983029-6256-4E12-A618-792ACD716FAF}" dt="2021-09-23T02:10:19.608" v="8220" actId="1036"/>
          <ac:cxnSpMkLst>
            <pc:docMk/>
            <pc:sldMk cId="2936462261" sldId="258"/>
            <ac:cxnSpMk id="270" creationId="{448C5CA2-2C54-4A02-986C-99420E2821D9}"/>
          </ac:cxnSpMkLst>
        </pc:cxnChg>
      </pc:sldChg>
      <pc:sldChg chg="addSp delSp modSp mod">
        <pc:chgData name="david chavarria" userId="5ed45df06e80e746" providerId="LiveId" clId="{A0983029-6256-4E12-A618-792ACD716FAF}" dt="2021-10-04T18:30:53.333" v="11704" actId="14100"/>
        <pc:sldMkLst>
          <pc:docMk/>
          <pc:sldMk cId="2110031645" sldId="259"/>
        </pc:sldMkLst>
        <pc:spChg chg="del mod">
          <ac:chgData name="david chavarria" userId="5ed45df06e80e746" providerId="LiveId" clId="{A0983029-6256-4E12-A618-792ACD716FAF}" dt="2021-10-03T21:48:08.351" v="10691" actId="478"/>
          <ac:spMkLst>
            <pc:docMk/>
            <pc:sldMk cId="2110031645" sldId="259"/>
            <ac:spMk id="2" creationId="{61DA6583-3817-44E0-AE4B-FAD6673053AF}"/>
          </ac:spMkLst>
        </pc:spChg>
        <pc:spChg chg="mod">
          <ac:chgData name="david chavarria" userId="5ed45df06e80e746" providerId="LiveId" clId="{A0983029-6256-4E12-A618-792ACD716FAF}" dt="2021-10-03T21:48:05.399" v="10690" actId="1076"/>
          <ac:spMkLst>
            <pc:docMk/>
            <pc:sldMk cId="2110031645" sldId="259"/>
            <ac:spMk id="3" creationId="{5F75CC2B-7371-44C0-9603-9D81A497A958}"/>
          </ac:spMkLst>
        </pc:spChg>
        <pc:spChg chg="mod">
          <ac:chgData name="david chavarria" userId="5ed45df06e80e746" providerId="LiveId" clId="{A0983029-6256-4E12-A618-792ACD716FAF}" dt="2021-10-03T21:48:05.399" v="10690" actId="1076"/>
          <ac:spMkLst>
            <pc:docMk/>
            <pc:sldMk cId="2110031645" sldId="259"/>
            <ac:spMk id="4" creationId="{BDCA64D3-95C1-4101-B5C3-5A8FC2726FE6}"/>
          </ac:spMkLst>
        </pc:spChg>
        <pc:spChg chg="mod">
          <ac:chgData name="david chavarria" userId="5ed45df06e80e746" providerId="LiveId" clId="{A0983029-6256-4E12-A618-792ACD716FAF}" dt="2021-10-03T21:48:05.399" v="10690" actId="1076"/>
          <ac:spMkLst>
            <pc:docMk/>
            <pc:sldMk cId="2110031645" sldId="259"/>
            <ac:spMk id="5" creationId="{A5257218-F6B4-45A8-90E2-FE440BC053B7}"/>
          </ac:spMkLst>
        </pc:spChg>
        <pc:spChg chg="mod">
          <ac:chgData name="david chavarria" userId="5ed45df06e80e746" providerId="LiveId" clId="{A0983029-6256-4E12-A618-792ACD716FAF}" dt="2021-10-03T21:46:52.744" v="10680" actId="1076"/>
          <ac:spMkLst>
            <pc:docMk/>
            <pc:sldMk cId="2110031645" sldId="259"/>
            <ac:spMk id="6" creationId="{9C8A031C-475C-4E73-A144-489984FDC311}"/>
          </ac:spMkLst>
        </pc:spChg>
        <pc:spChg chg="mod">
          <ac:chgData name="david chavarria" userId="5ed45df06e80e746" providerId="LiveId" clId="{A0983029-6256-4E12-A618-792ACD716FAF}" dt="2021-10-03T21:46:50.407" v="10679" actId="1076"/>
          <ac:spMkLst>
            <pc:docMk/>
            <pc:sldMk cId="2110031645" sldId="259"/>
            <ac:spMk id="7" creationId="{C59EA102-7B2B-47B7-ABE6-3B0F4BD4A357}"/>
          </ac:spMkLst>
        </pc:spChg>
        <pc:spChg chg="mod">
          <ac:chgData name="david chavarria" userId="5ed45df06e80e746" providerId="LiveId" clId="{A0983029-6256-4E12-A618-792ACD716FAF}" dt="2021-10-03T21:46:47.399" v="10678" actId="1076"/>
          <ac:spMkLst>
            <pc:docMk/>
            <pc:sldMk cId="2110031645" sldId="259"/>
            <ac:spMk id="8" creationId="{0CE9CE53-E943-4D01-AE4F-83F9ED28B2CB}"/>
          </ac:spMkLst>
        </pc:spChg>
        <pc:spChg chg="del">
          <ac:chgData name="david chavarria" userId="5ed45df06e80e746" providerId="LiveId" clId="{A0983029-6256-4E12-A618-792ACD716FAF}" dt="2021-10-03T21:46:01.544" v="10664" actId="478"/>
          <ac:spMkLst>
            <pc:docMk/>
            <pc:sldMk cId="2110031645" sldId="259"/>
            <ac:spMk id="9" creationId="{388F3084-4891-49D1-A220-881A9B1798FF}"/>
          </ac:spMkLst>
        </pc:spChg>
        <pc:spChg chg="mod">
          <ac:chgData name="david chavarria" userId="5ed45df06e80e746" providerId="LiveId" clId="{A0983029-6256-4E12-A618-792ACD716FAF}" dt="2021-10-03T21:46:21.897" v="10666" actId="1076"/>
          <ac:spMkLst>
            <pc:docMk/>
            <pc:sldMk cId="2110031645" sldId="259"/>
            <ac:spMk id="10" creationId="{59374984-CDA2-44CB-9AF6-1A502BC1F438}"/>
          </ac:spMkLst>
        </pc:spChg>
        <pc:spChg chg="del">
          <ac:chgData name="david chavarria" userId="5ed45df06e80e746" providerId="LiveId" clId="{A0983029-6256-4E12-A618-792ACD716FAF}" dt="2021-10-03T21:46:01.544" v="10664" actId="478"/>
          <ac:spMkLst>
            <pc:docMk/>
            <pc:sldMk cId="2110031645" sldId="259"/>
            <ac:spMk id="11" creationId="{8D1E0016-B7DA-4C6A-8543-54847FEC8EC6}"/>
          </ac:spMkLst>
        </pc:spChg>
        <pc:spChg chg="mod">
          <ac:chgData name="david chavarria" userId="5ed45df06e80e746" providerId="LiveId" clId="{A0983029-6256-4E12-A618-792ACD716FAF}" dt="2021-10-03T21:46:21.897" v="10666" actId="1076"/>
          <ac:spMkLst>
            <pc:docMk/>
            <pc:sldMk cId="2110031645" sldId="259"/>
            <ac:spMk id="12" creationId="{1C6E0ABA-25D1-45E9-8F6C-3D7BDB740FFE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3" creationId="{5DE5C706-05C1-4853-8C54-DEA2FDCD9C3E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4" creationId="{5AA8DCBA-BEB3-4D91-904C-94EC4C6D5564}"/>
          </ac:spMkLst>
        </pc:spChg>
        <pc:spChg chg="mod">
          <ac:chgData name="david chavarria" userId="5ed45df06e80e746" providerId="LiveId" clId="{A0983029-6256-4E12-A618-792ACD716FAF}" dt="2021-09-13T18:50:37.332" v="1032" actId="20577"/>
          <ac:spMkLst>
            <pc:docMk/>
            <pc:sldMk cId="2110031645" sldId="259"/>
            <ac:spMk id="15" creationId="{2668A917-96CB-4CF7-9F9E-72AAF8E45D07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6" creationId="{72F43637-302B-4A08-9D1B-D69488F5A2C7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7" creationId="{15EE0C8E-4524-4084-8F61-D7D3960E2F71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8" creationId="{BD37AE7C-19BB-4B06-BEC5-33F8FB077F8B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19" creationId="{3D59840E-89DB-4393-BAA7-19A575A33A6A}"/>
          </ac:spMkLst>
        </pc:spChg>
        <pc:spChg chg="mod">
          <ac:chgData name="david chavarria" userId="5ed45df06e80e746" providerId="LiveId" clId="{A0983029-6256-4E12-A618-792ACD716FAF}" dt="2021-09-13T01:21:02.395" v="573" actId="1076"/>
          <ac:spMkLst>
            <pc:docMk/>
            <pc:sldMk cId="2110031645" sldId="259"/>
            <ac:spMk id="20" creationId="{BB1A5913-E0F5-47C9-B689-BDCD9AB1599F}"/>
          </ac:spMkLst>
        </pc:spChg>
        <pc:spChg chg="add mod">
          <ac:chgData name="david chavarria" userId="5ed45df06e80e746" providerId="LiveId" clId="{A0983029-6256-4E12-A618-792ACD716FAF}" dt="2021-10-03T21:48:47.784" v="10705" actId="1076"/>
          <ac:spMkLst>
            <pc:docMk/>
            <pc:sldMk cId="2110031645" sldId="259"/>
            <ac:spMk id="52" creationId="{C9D24412-34D9-4CF6-A63F-6FCC11084321}"/>
          </ac:spMkLst>
        </pc:spChg>
        <pc:spChg chg="add mod">
          <ac:chgData name="david chavarria" userId="5ed45df06e80e746" providerId="LiveId" clId="{A0983029-6256-4E12-A618-792ACD716FAF}" dt="2021-10-03T21:53:05.506" v="10912" actId="1076"/>
          <ac:spMkLst>
            <pc:docMk/>
            <pc:sldMk cId="2110031645" sldId="259"/>
            <ac:spMk id="63" creationId="{806BA67E-BBDA-40B3-961A-17EFC284BED0}"/>
          </ac:spMkLst>
        </pc:spChg>
        <pc:spChg chg="add mod">
          <ac:chgData name="david chavarria" userId="5ed45df06e80e746" providerId="LiveId" clId="{A0983029-6256-4E12-A618-792ACD716FAF}" dt="2021-10-03T21:47:15.056" v="10682" actId="1076"/>
          <ac:spMkLst>
            <pc:docMk/>
            <pc:sldMk cId="2110031645" sldId="259"/>
            <ac:spMk id="75" creationId="{1D6AE21F-052C-4E74-9327-DDB46AEAF961}"/>
          </ac:spMkLst>
        </pc:spChg>
        <pc:spChg chg="add mod">
          <ac:chgData name="david chavarria" userId="5ed45df06e80e746" providerId="LiveId" clId="{A0983029-6256-4E12-A618-792ACD716FAF}" dt="2021-09-13T18:50:45.684" v="1039" actId="20577"/>
          <ac:spMkLst>
            <pc:docMk/>
            <pc:sldMk cId="2110031645" sldId="259"/>
            <ac:spMk id="77" creationId="{E8E37E18-4CDA-4494-9D80-849F8934830C}"/>
          </ac:spMkLst>
        </pc:spChg>
        <pc:spChg chg="mod">
          <ac:chgData name="david chavarria" userId="5ed45df06e80e746" providerId="LiveId" clId="{A0983029-6256-4E12-A618-792ACD716FAF}" dt="2021-09-10T13:30:33.240" v="206" actId="208"/>
          <ac:spMkLst>
            <pc:docMk/>
            <pc:sldMk cId="2110031645" sldId="259"/>
            <ac:spMk id="79" creationId="{E2C8369F-B654-4D7B-BD31-40E44E70258A}"/>
          </ac:spMkLst>
        </pc:spChg>
        <pc:spChg chg="mod">
          <ac:chgData name="david chavarria" userId="5ed45df06e80e746" providerId="LiveId" clId="{A0983029-6256-4E12-A618-792ACD716FAF}" dt="2021-09-10T13:31:54.061" v="208" actId="207"/>
          <ac:spMkLst>
            <pc:docMk/>
            <pc:sldMk cId="2110031645" sldId="259"/>
            <ac:spMk id="80" creationId="{214DB7B4-543B-4665-BE3F-730CFA3E5E9E}"/>
          </ac:spMkLst>
        </pc:spChg>
        <pc:spChg chg="mod">
          <ac:chgData name="david chavarria" userId="5ed45df06e80e746" providerId="LiveId" clId="{A0983029-6256-4E12-A618-792ACD716FAF}" dt="2021-09-27T20:20:06.279" v="8501" actId="207"/>
          <ac:spMkLst>
            <pc:docMk/>
            <pc:sldMk cId="2110031645" sldId="259"/>
            <ac:spMk id="81" creationId="{27CFFD4F-C2C9-476D-9952-997C483CFF91}"/>
          </ac:spMkLst>
        </pc:spChg>
        <pc:spChg chg="add mod">
          <ac:chgData name="david chavarria" userId="5ed45df06e80e746" providerId="LiveId" clId="{A0983029-6256-4E12-A618-792ACD716FAF}" dt="2021-10-03T21:47:26.616" v="10685" actId="1076"/>
          <ac:spMkLst>
            <pc:docMk/>
            <pc:sldMk cId="2110031645" sldId="259"/>
            <ac:spMk id="87" creationId="{2BAC5A51-B721-4086-867F-646E97BF4498}"/>
          </ac:spMkLst>
        </pc:spChg>
        <pc:spChg chg="add mod">
          <ac:chgData name="david chavarria" userId="5ed45df06e80e746" providerId="LiveId" clId="{A0983029-6256-4E12-A618-792ACD716FAF}" dt="2021-10-03T21:47:26.616" v="10685" actId="1076"/>
          <ac:spMkLst>
            <pc:docMk/>
            <pc:sldMk cId="2110031645" sldId="259"/>
            <ac:spMk id="88" creationId="{8CF6B484-0D1B-43AA-B8AE-1426E6D17F70}"/>
          </ac:spMkLst>
        </pc:spChg>
        <pc:spChg chg="add del mod">
          <ac:chgData name="david chavarria" userId="5ed45df06e80e746" providerId="LiveId" clId="{A0983029-6256-4E12-A618-792ACD716FAF}" dt="2021-09-15T01:16:50.987" v="1899"/>
          <ac:spMkLst>
            <pc:docMk/>
            <pc:sldMk cId="2110031645" sldId="259"/>
            <ac:spMk id="90" creationId="{4584FE74-94F6-428F-9A29-B17901F932E5}"/>
          </ac:spMkLst>
        </pc:spChg>
        <pc:spChg chg="add del mod">
          <ac:chgData name="david chavarria" userId="5ed45df06e80e746" providerId="LiveId" clId="{A0983029-6256-4E12-A618-792ACD716FAF}" dt="2021-10-03T21:48:27.432" v="10698" actId="478"/>
          <ac:spMkLst>
            <pc:docMk/>
            <pc:sldMk cId="2110031645" sldId="259"/>
            <ac:spMk id="94" creationId="{AD65E5CA-D316-4034-9462-028099517C21}"/>
          </ac:spMkLst>
        </pc:spChg>
        <pc:spChg chg="add mod">
          <ac:chgData name="david chavarria" userId="5ed45df06e80e746" providerId="LiveId" clId="{A0983029-6256-4E12-A618-792ACD716FAF}" dt="2021-09-13T02:04:47.776" v="953" actId="20577"/>
          <ac:spMkLst>
            <pc:docMk/>
            <pc:sldMk cId="2110031645" sldId="259"/>
            <ac:spMk id="96" creationId="{D133136F-4116-4C79-8820-19F94447F2D7}"/>
          </ac:spMkLst>
        </pc:spChg>
        <pc:spChg chg="add mod">
          <ac:chgData name="david chavarria" userId="5ed45df06e80e746" providerId="LiveId" clId="{A0983029-6256-4E12-A618-792ACD716FAF}" dt="2021-09-13T18:54:17.349" v="1056" actId="20577"/>
          <ac:spMkLst>
            <pc:docMk/>
            <pc:sldMk cId="2110031645" sldId="259"/>
            <ac:spMk id="102" creationId="{E6064E4E-4E2A-4E89-90D8-49CCEF7764C5}"/>
          </ac:spMkLst>
        </pc:spChg>
        <pc:spChg chg="add mod">
          <ac:chgData name="david chavarria" userId="5ed45df06e80e746" providerId="LiveId" clId="{A0983029-6256-4E12-A618-792ACD716FAF}" dt="2021-09-13T02:05:35.016" v="957" actId="1076"/>
          <ac:spMkLst>
            <pc:docMk/>
            <pc:sldMk cId="2110031645" sldId="259"/>
            <ac:spMk id="103" creationId="{923CA07C-D57F-4125-9662-5BA41A3FFCB1}"/>
          </ac:spMkLst>
        </pc:spChg>
        <pc:spChg chg="add mod">
          <ac:chgData name="david chavarria" userId="5ed45df06e80e746" providerId="LiveId" clId="{A0983029-6256-4E12-A618-792ACD716FAF}" dt="2021-10-03T21:46:56.495" v="10681" actId="1076"/>
          <ac:spMkLst>
            <pc:docMk/>
            <pc:sldMk cId="2110031645" sldId="259"/>
            <ac:spMk id="105" creationId="{32E52550-CDE0-4B89-AE4A-F8A99E4FB846}"/>
          </ac:spMkLst>
        </pc:spChg>
        <pc:spChg chg="add mod">
          <ac:chgData name="david chavarria" userId="5ed45df06e80e746" providerId="LiveId" clId="{A0983029-6256-4E12-A618-792ACD716FAF}" dt="2021-09-13T18:54:14.430" v="1054" actId="20577"/>
          <ac:spMkLst>
            <pc:docMk/>
            <pc:sldMk cId="2110031645" sldId="259"/>
            <ac:spMk id="106" creationId="{99489819-766C-4B18-A011-254AAFD3EA29}"/>
          </ac:spMkLst>
        </pc:spChg>
        <pc:spChg chg="add mod">
          <ac:chgData name="david chavarria" userId="5ed45df06e80e746" providerId="LiveId" clId="{A0983029-6256-4E12-A618-792ACD716FAF}" dt="2021-10-03T21:46:37.655" v="10671" actId="1076"/>
          <ac:spMkLst>
            <pc:docMk/>
            <pc:sldMk cId="2110031645" sldId="259"/>
            <ac:spMk id="108" creationId="{E99D6B1E-AF39-46A8-8C24-01B42D6AFCB0}"/>
          </ac:spMkLst>
        </pc:spChg>
        <pc:spChg chg="add mod">
          <ac:chgData name="david chavarria" userId="5ed45df06e80e746" providerId="LiveId" clId="{A0983029-6256-4E12-A618-792ACD716FAF}" dt="2021-10-03T21:46:43.373" v="10677" actId="1035"/>
          <ac:spMkLst>
            <pc:docMk/>
            <pc:sldMk cId="2110031645" sldId="259"/>
            <ac:spMk id="109" creationId="{3C7BFD7D-A435-4E05-A957-39ABB1A3C691}"/>
          </ac:spMkLst>
        </pc:spChg>
        <pc:spChg chg="add mod">
          <ac:chgData name="david chavarria" userId="5ed45df06e80e746" providerId="LiveId" clId="{A0983029-6256-4E12-A618-792ACD716FAF}" dt="2021-10-03T21:53:12.650" v="10914" actId="14100"/>
          <ac:spMkLst>
            <pc:docMk/>
            <pc:sldMk cId="2110031645" sldId="259"/>
            <ac:spMk id="114" creationId="{0C1A3BF8-7846-4D45-A3B3-5A7ACBE285F9}"/>
          </ac:spMkLst>
        </pc:spChg>
        <pc:spChg chg="add mod">
          <ac:chgData name="david chavarria" userId="5ed45df06e80e746" providerId="LiveId" clId="{A0983029-6256-4E12-A618-792ACD716FAF}" dt="2021-10-03T21:53:20.506" v="10916" actId="1076"/>
          <ac:spMkLst>
            <pc:docMk/>
            <pc:sldMk cId="2110031645" sldId="259"/>
            <ac:spMk id="115" creationId="{8ABF1288-219A-48DF-93AD-F6A3973301E3}"/>
          </ac:spMkLst>
        </pc:spChg>
        <pc:spChg chg="add mod">
          <ac:chgData name="david chavarria" userId="5ed45df06e80e746" providerId="LiveId" clId="{A0983029-6256-4E12-A618-792ACD716FAF}" dt="2021-09-10T13:30:12.865" v="204" actId="571"/>
          <ac:spMkLst>
            <pc:docMk/>
            <pc:sldMk cId="2110031645" sldId="259"/>
            <ac:spMk id="129" creationId="{E2787990-8804-4FBC-8A51-C17F2FCD2281}"/>
          </ac:spMkLst>
        </pc:spChg>
        <pc:spChg chg="add mod">
          <ac:chgData name="david chavarria" userId="5ed45df06e80e746" providerId="LiveId" clId="{A0983029-6256-4E12-A618-792ACD716FAF}" dt="2021-09-10T13:30:12.865" v="204" actId="571"/>
          <ac:spMkLst>
            <pc:docMk/>
            <pc:sldMk cId="2110031645" sldId="259"/>
            <ac:spMk id="130" creationId="{E26660E2-618D-4A4A-A444-55FDE48A0756}"/>
          </ac:spMkLst>
        </pc:spChg>
        <pc:spChg chg="add mod">
          <ac:chgData name="david chavarria" userId="5ed45df06e80e746" providerId="LiveId" clId="{A0983029-6256-4E12-A618-792ACD716FAF}" dt="2021-09-10T13:30:12.865" v="204" actId="571"/>
          <ac:spMkLst>
            <pc:docMk/>
            <pc:sldMk cId="2110031645" sldId="259"/>
            <ac:spMk id="131" creationId="{E073C4EF-4BB7-4088-988A-C9A0247B1E81}"/>
          </ac:spMkLst>
        </pc:spChg>
        <pc:spChg chg="add mod">
          <ac:chgData name="david chavarria" userId="5ed45df06e80e746" providerId="LiveId" clId="{A0983029-6256-4E12-A618-792ACD716FAF}" dt="2021-09-10T13:30:12.865" v="204" actId="571"/>
          <ac:spMkLst>
            <pc:docMk/>
            <pc:sldMk cId="2110031645" sldId="259"/>
            <ac:spMk id="132" creationId="{DBF04E59-C60E-4AEE-958B-9E79A9DC7545}"/>
          </ac:spMkLst>
        </pc:spChg>
        <pc:spChg chg="add mod">
          <ac:chgData name="david chavarria" userId="5ed45df06e80e746" providerId="LiveId" clId="{A0983029-6256-4E12-A618-792ACD716FAF}" dt="2021-09-10T13:33:31.604" v="240" actId="20577"/>
          <ac:spMkLst>
            <pc:docMk/>
            <pc:sldMk cId="2110031645" sldId="259"/>
            <ac:spMk id="150" creationId="{951167D1-C980-40BA-AEFA-E265F8FD54B5}"/>
          </ac:spMkLst>
        </pc:spChg>
        <pc:spChg chg="add mod">
          <ac:chgData name="david chavarria" userId="5ed45df06e80e746" providerId="LiveId" clId="{A0983029-6256-4E12-A618-792ACD716FAF}" dt="2021-10-03T21:48:39.912" v="10703" actId="1076"/>
          <ac:spMkLst>
            <pc:docMk/>
            <pc:sldMk cId="2110031645" sldId="259"/>
            <ac:spMk id="151" creationId="{49240F61-A687-42BD-97B3-4FB0E2383F7B}"/>
          </ac:spMkLst>
        </pc:spChg>
        <pc:spChg chg="add mod">
          <ac:chgData name="david chavarria" userId="5ed45df06e80e746" providerId="LiveId" clId="{A0983029-6256-4E12-A618-792ACD716FAF}" dt="2021-10-03T21:48:42.655" v="10704" actId="1076"/>
          <ac:spMkLst>
            <pc:docMk/>
            <pc:sldMk cId="2110031645" sldId="259"/>
            <ac:spMk id="152" creationId="{CDA9C394-BB70-4207-B45B-ECF1F16A062E}"/>
          </ac:spMkLst>
        </pc:spChg>
        <pc:spChg chg="add mod">
          <ac:chgData name="david chavarria" userId="5ed45df06e80e746" providerId="LiveId" clId="{A0983029-6256-4E12-A618-792ACD716FAF}" dt="2021-10-03T21:51:43.433" v="10857" actId="1076"/>
          <ac:spMkLst>
            <pc:docMk/>
            <pc:sldMk cId="2110031645" sldId="259"/>
            <ac:spMk id="174" creationId="{CBA5BE6E-C366-4844-831D-BAA90D5B016A}"/>
          </ac:spMkLst>
        </pc:spChg>
        <pc:spChg chg="add mod">
          <ac:chgData name="david chavarria" userId="5ed45df06e80e746" providerId="LiveId" clId="{A0983029-6256-4E12-A618-792ACD716FAF}" dt="2021-10-04T18:30:46.852" v="11701" actId="1076"/>
          <ac:spMkLst>
            <pc:docMk/>
            <pc:sldMk cId="2110031645" sldId="259"/>
            <ac:spMk id="175" creationId="{57AC4D8F-1F8A-4897-802A-AFFF81B43BCA}"/>
          </ac:spMkLst>
        </pc:spChg>
        <pc:spChg chg="add mod">
          <ac:chgData name="david chavarria" userId="5ed45df06e80e746" providerId="LiveId" clId="{A0983029-6256-4E12-A618-792ACD716FAF}" dt="2021-10-04T18:30:45.084" v="11700" actId="1076"/>
          <ac:spMkLst>
            <pc:docMk/>
            <pc:sldMk cId="2110031645" sldId="259"/>
            <ac:spMk id="176" creationId="{E4C3874B-0F0D-4390-8B65-231D78E24FF7}"/>
          </ac:spMkLst>
        </pc:spChg>
        <pc:spChg chg="add mod">
          <ac:chgData name="david chavarria" userId="5ed45df06e80e746" providerId="LiveId" clId="{A0983029-6256-4E12-A618-792ACD716FAF}" dt="2021-10-03T21:51:43.433" v="10857" actId="1076"/>
          <ac:spMkLst>
            <pc:docMk/>
            <pc:sldMk cId="2110031645" sldId="259"/>
            <ac:spMk id="177" creationId="{DA9980E4-C9C7-4D3D-BF24-F794694631B0}"/>
          </ac:spMkLst>
        </pc:spChg>
        <pc:spChg chg="add mod">
          <ac:chgData name="david chavarria" userId="5ed45df06e80e746" providerId="LiveId" clId="{A0983029-6256-4E12-A618-792ACD716FAF}" dt="2021-10-03T21:51:43.433" v="10857" actId="1076"/>
          <ac:spMkLst>
            <pc:docMk/>
            <pc:sldMk cId="2110031645" sldId="259"/>
            <ac:spMk id="178" creationId="{C1FD7E15-5279-426E-9682-F7C157CC6BD2}"/>
          </ac:spMkLst>
        </pc:spChg>
        <pc:spChg chg="add mod">
          <ac:chgData name="david chavarria" userId="5ed45df06e80e746" providerId="LiveId" clId="{A0983029-6256-4E12-A618-792ACD716FAF}" dt="2021-10-03T21:51:43.433" v="10857" actId="1076"/>
          <ac:spMkLst>
            <pc:docMk/>
            <pc:sldMk cId="2110031645" sldId="259"/>
            <ac:spMk id="179" creationId="{DDD321AC-C2CE-4C6F-9FD1-497BA6B0BF34}"/>
          </ac:spMkLst>
        </pc:spChg>
        <pc:spChg chg="add mod">
          <ac:chgData name="david chavarria" userId="5ed45df06e80e746" providerId="LiveId" clId="{A0983029-6256-4E12-A618-792ACD716FAF}" dt="2021-10-04T18:30:19.165" v="11686" actId="1076"/>
          <ac:spMkLst>
            <pc:docMk/>
            <pc:sldMk cId="2110031645" sldId="259"/>
            <ac:spMk id="180" creationId="{F54388E2-97DB-40A1-AF24-7C421854D063}"/>
          </ac:spMkLst>
        </pc:spChg>
        <pc:spChg chg="add mod">
          <ac:chgData name="david chavarria" userId="5ed45df06e80e746" providerId="LiveId" clId="{A0983029-6256-4E12-A618-792ACD716FAF}" dt="2021-10-04T18:30:19.165" v="11686" actId="1076"/>
          <ac:spMkLst>
            <pc:docMk/>
            <pc:sldMk cId="2110031645" sldId="259"/>
            <ac:spMk id="181" creationId="{846D6302-0CEB-4884-AD96-BC699609A1AB}"/>
          </ac:spMkLst>
        </pc:spChg>
        <pc:cxnChg chg="mod">
          <ac:chgData name="david chavarria" userId="5ed45df06e80e746" providerId="LiveId" clId="{A0983029-6256-4E12-A618-792ACD716FAF}" dt="2021-10-03T21:48:39.912" v="10703" actId="1076"/>
          <ac:cxnSpMkLst>
            <pc:docMk/>
            <pc:sldMk cId="2110031645" sldId="259"/>
            <ac:cxnSpMk id="21" creationId="{04DD0FE4-19C0-4D05-ABDB-A3C75E2CAEC3}"/>
          </ac:cxnSpMkLst>
        </pc:cxnChg>
        <pc:cxnChg chg="mod">
          <ac:chgData name="david chavarria" userId="5ed45df06e80e746" providerId="LiveId" clId="{A0983029-6256-4E12-A618-792ACD716FAF}" dt="2021-10-03T21:48:08.351" v="10691" actId="478"/>
          <ac:cxnSpMkLst>
            <pc:docMk/>
            <pc:sldMk cId="2110031645" sldId="259"/>
            <ac:cxnSpMk id="24" creationId="{BD1EFA7B-DE07-4F25-9F27-A4EBB80A0A63}"/>
          </ac:cxnSpMkLst>
        </pc:cxnChg>
        <pc:cxnChg chg="mod">
          <ac:chgData name="david chavarria" userId="5ed45df06e80e746" providerId="LiveId" clId="{A0983029-6256-4E12-A618-792ACD716FAF}" dt="2021-10-03T21:48:39.912" v="10703" actId="1076"/>
          <ac:cxnSpMkLst>
            <pc:docMk/>
            <pc:sldMk cId="2110031645" sldId="259"/>
            <ac:cxnSpMk id="27" creationId="{792B9BCB-C116-49AC-A5C2-11045FCD3DD7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31" creationId="{D00745C6-9D42-4168-9350-796040019375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35" creationId="{9B190DFE-2703-4657-BF3B-FE3A4596EC18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38" creationId="{0D9E5FC6-9404-43AD-97E9-B6623FD3976D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41" creationId="{EF380C92-87E7-4BBE-8E5D-E951FE31FA7E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44" creationId="{876C5E3D-3B07-4CCE-9119-967458F3283B}"/>
          </ac:cxnSpMkLst>
        </pc:cxnChg>
        <pc:cxnChg chg="mod">
          <ac:chgData name="david chavarria" userId="5ed45df06e80e746" providerId="LiveId" clId="{A0983029-6256-4E12-A618-792ACD716FAF}" dt="2021-10-03T21:46:52.744" v="10680" actId="1076"/>
          <ac:cxnSpMkLst>
            <pc:docMk/>
            <pc:sldMk cId="2110031645" sldId="259"/>
            <ac:cxnSpMk id="47" creationId="{63B01672-25C9-4661-BC36-BB26D7D7F3AC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53" creationId="{A5F701D0-2D6C-462D-B561-E6C9B18017BB}"/>
          </ac:cxnSpMkLst>
        </pc:cxnChg>
        <pc:cxnChg chg="add mod">
          <ac:chgData name="david chavarria" userId="5ed45df06e80e746" providerId="LiveId" clId="{A0983029-6256-4E12-A618-792ACD716FAF}" dt="2021-10-03T21:48:47.784" v="10705" actId="1076"/>
          <ac:cxnSpMkLst>
            <pc:docMk/>
            <pc:sldMk cId="2110031645" sldId="259"/>
            <ac:cxnSpMk id="54" creationId="{84E50F1D-BF8F-45FC-A909-AD19C5A2F476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56" creationId="{4DF8F1A1-A0B3-4917-8DCA-E117B4F941A4}"/>
          </ac:cxnSpMkLst>
        </pc:cxnChg>
        <pc:cxnChg chg="add mod">
          <ac:chgData name="david chavarria" userId="5ed45df06e80e746" providerId="LiveId" clId="{A0983029-6256-4E12-A618-792ACD716FAF}" dt="2021-10-03T21:48:47.784" v="10705" actId="1076"/>
          <ac:cxnSpMkLst>
            <pc:docMk/>
            <pc:sldMk cId="2110031645" sldId="259"/>
            <ac:cxnSpMk id="57" creationId="{D4715208-EDA9-48D3-9DCF-9551863A4CDE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59" creationId="{F6B70670-28D9-4299-94BD-CC64BEC7CACC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62" creationId="{80EDDC40-82F2-4E28-B556-28325D80BD5A}"/>
          </ac:cxnSpMkLst>
        </pc:cxnChg>
        <pc:cxnChg chg="add mod">
          <ac:chgData name="david chavarria" userId="5ed45df06e80e746" providerId="LiveId" clId="{A0983029-6256-4E12-A618-792ACD716FAF}" dt="2021-10-03T21:53:05.506" v="10912" actId="1076"/>
          <ac:cxnSpMkLst>
            <pc:docMk/>
            <pc:sldMk cId="2110031645" sldId="259"/>
            <ac:cxnSpMk id="64" creationId="{156346B6-298C-440A-8946-F22828B2CF41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65" creationId="{68B40320-D25B-4C8A-993A-1898E74D3B35}"/>
          </ac:cxnSpMkLst>
        </pc:cxnChg>
        <pc:cxnChg chg="add mod">
          <ac:chgData name="david chavarria" userId="5ed45df06e80e746" providerId="LiveId" clId="{A0983029-6256-4E12-A618-792ACD716FAF}" dt="2021-10-03T21:53:05.506" v="10912" actId="1076"/>
          <ac:cxnSpMkLst>
            <pc:docMk/>
            <pc:sldMk cId="2110031645" sldId="259"/>
            <ac:cxnSpMk id="68" creationId="{635A9382-7E02-40EF-9A43-CF19F85BAC69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70" creationId="{ADDCCC58-7C40-4CD8-BBDB-4EC5B2545D48}"/>
          </ac:cxnSpMkLst>
        </pc:cxnChg>
        <pc:cxnChg chg="mod">
          <ac:chgData name="david chavarria" userId="5ed45df06e80e746" providerId="LiveId" clId="{A0983029-6256-4E12-A618-792ACD716FAF}" dt="2021-09-13T01:21:02.395" v="573" actId="1076"/>
          <ac:cxnSpMkLst>
            <pc:docMk/>
            <pc:sldMk cId="2110031645" sldId="259"/>
            <ac:cxnSpMk id="73" creationId="{5ED5807D-EAF5-4748-AED1-157C2F337E04}"/>
          </ac:cxnSpMkLst>
        </pc:cxnChg>
        <pc:cxnChg chg="add mod">
          <ac:chgData name="david chavarria" userId="5ed45df06e80e746" providerId="LiveId" clId="{A0983029-6256-4E12-A618-792ACD716FAF}" dt="2021-10-03T21:47:15.056" v="10682" actId="1076"/>
          <ac:cxnSpMkLst>
            <pc:docMk/>
            <pc:sldMk cId="2110031645" sldId="259"/>
            <ac:cxnSpMk id="76" creationId="{F9E82083-D27F-4B10-BE8A-31BDAC2D40AB}"/>
          </ac:cxnSpMkLst>
        </pc:cxnChg>
        <pc:cxnChg chg="add mod">
          <ac:chgData name="david chavarria" userId="5ed45df06e80e746" providerId="LiveId" clId="{A0983029-6256-4E12-A618-792ACD716FAF}" dt="2021-10-03T21:47:15.056" v="10682" actId="1076"/>
          <ac:cxnSpMkLst>
            <pc:docMk/>
            <pc:sldMk cId="2110031645" sldId="259"/>
            <ac:cxnSpMk id="84" creationId="{CE8E32BD-1608-488C-9ED6-1F727647ED41}"/>
          </ac:cxnSpMkLst>
        </pc:cxnChg>
        <pc:cxnChg chg="add mod">
          <ac:chgData name="david chavarria" userId="5ed45df06e80e746" providerId="LiveId" clId="{A0983029-6256-4E12-A618-792ACD716FAF}" dt="2021-09-13T18:50:54.284" v="1043" actId="14100"/>
          <ac:cxnSpMkLst>
            <pc:docMk/>
            <pc:sldMk cId="2110031645" sldId="259"/>
            <ac:cxnSpMk id="85" creationId="{464DB886-E7CC-4A08-9AF1-91B6D0654C88}"/>
          </ac:cxnSpMkLst>
        </pc:cxnChg>
        <pc:cxnChg chg="mod">
          <ac:chgData name="david chavarria" userId="5ed45df06e80e746" providerId="LiveId" clId="{A0983029-6256-4E12-A618-792ACD716FAF}" dt="2021-09-27T20:19:59.531" v="8500" actId="1076"/>
          <ac:cxnSpMkLst>
            <pc:docMk/>
            <pc:sldMk cId="2110031645" sldId="259"/>
            <ac:cxnSpMk id="86" creationId="{EEE85474-E0EF-4A83-B000-46B2B67F267D}"/>
          </ac:cxnSpMkLst>
        </pc:cxnChg>
        <pc:cxnChg chg="add mod">
          <ac:chgData name="david chavarria" userId="5ed45df06e80e746" providerId="LiveId" clId="{A0983029-6256-4E12-A618-792ACD716FAF}" dt="2021-10-03T21:47:26.616" v="10685" actId="1076"/>
          <ac:cxnSpMkLst>
            <pc:docMk/>
            <pc:sldMk cId="2110031645" sldId="259"/>
            <ac:cxnSpMk id="89" creationId="{DF0055D7-4F49-498D-9050-4719C106A5A9}"/>
          </ac:cxnSpMkLst>
        </pc:cxnChg>
        <pc:cxnChg chg="add mod">
          <ac:chgData name="david chavarria" userId="5ed45df06e80e746" providerId="LiveId" clId="{A0983029-6256-4E12-A618-792ACD716FAF}" dt="2021-10-04T18:30:30.805" v="11690" actId="14100"/>
          <ac:cxnSpMkLst>
            <pc:docMk/>
            <pc:sldMk cId="2110031645" sldId="259"/>
            <ac:cxnSpMk id="90" creationId="{9A2AE0E7-9321-40E1-A2A4-2B49B0074AAA}"/>
          </ac:cxnSpMkLst>
        </pc:cxnChg>
        <pc:cxnChg chg="add mod">
          <ac:chgData name="david chavarria" userId="5ed45df06e80e746" providerId="LiveId" clId="{A0983029-6256-4E12-A618-792ACD716FAF}" dt="2021-10-04T18:30:35.701" v="11693" actId="14100"/>
          <ac:cxnSpMkLst>
            <pc:docMk/>
            <pc:sldMk cId="2110031645" sldId="259"/>
            <ac:cxnSpMk id="91" creationId="{8B62275E-47B9-4E0B-95CD-37D8E65E8AE6}"/>
          </ac:cxnSpMkLst>
        </pc:cxnChg>
        <pc:cxnChg chg="add mod">
          <ac:chgData name="david chavarria" userId="5ed45df06e80e746" providerId="LiveId" clId="{A0983029-6256-4E12-A618-792ACD716FAF}" dt="2021-10-03T21:47:26.616" v="10685" actId="1076"/>
          <ac:cxnSpMkLst>
            <pc:docMk/>
            <pc:sldMk cId="2110031645" sldId="259"/>
            <ac:cxnSpMk id="93" creationId="{C095C8C2-26ED-4ABE-BD48-C0C4DA7B2AF0}"/>
          </ac:cxnSpMkLst>
        </pc:cxnChg>
        <pc:cxnChg chg="add mod">
          <ac:chgData name="david chavarria" userId="5ed45df06e80e746" providerId="LiveId" clId="{A0983029-6256-4E12-A618-792ACD716FAF}" dt="2021-10-04T18:30:39.245" v="11696" actId="14100"/>
          <ac:cxnSpMkLst>
            <pc:docMk/>
            <pc:sldMk cId="2110031645" sldId="259"/>
            <ac:cxnSpMk id="94" creationId="{B73D012B-FAF2-4D19-AAF6-99CAF885221B}"/>
          </ac:cxnSpMkLst>
        </pc:cxnChg>
        <pc:cxnChg chg="add mod">
          <ac:chgData name="david chavarria" userId="5ed45df06e80e746" providerId="LiveId" clId="{A0983029-6256-4E12-A618-792ACD716FAF}" dt="2021-10-04T18:30:45.084" v="11700" actId="1076"/>
          <ac:cxnSpMkLst>
            <pc:docMk/>
            <pc:sldMk cId="2110031645" sldId="259"/>
            <ac:cxnSpMk id="97" creationId="{B7D082AE-2F2D-4976-9095-7CAF838FBBA5}"/>
          </ac:cxnSpMkLst>
        </pc:cxnChg>
        <pc:cxnChg chg="add mod">
          <ac:chgData name="david chavarria" userId="5ed45df06e80e746" providerId="LiveId" clId="{A0983029-6256-4E12-A618-792ACD716FAF}" dt="2021-10-04T18:30:53.333" v="11704" actId="14100"/>
          <ac:cxnSpMkLst>
            <pc:docMk/>
            <pc:sldMk cId="2110031645" sldId="259"/>
            <ac:cxnSpMk id="110" creationId="{A4E3EA34-89A7-4C35-80D8-35A81F68FBE6}"/>
          </ac:cxnSpMkLst>
        </pc:cxnChg>
        <pc:cxnChg chg="add mod">
          <ac:chgData name="david chavarria" userId="5ed45df06e80e746" providerId="LiveId" clId="{A0983029-6256-4E12-A618-792ACD716FAF}" dt="2021-10-03T21:53:12.650" v="10914" actId="14100"/>
          <ac:cxnSpMkLst>
            <pc:docMk/>
            <pc:sldMk cId="2110031645" sldId="259"/>
            <ac:cxnSpMk id="116" creationId="{1D0111E5-BB15-40D3-85A4-F9B6B657B725}"/>
          </ac:cxnSpMkLst>
        </pc:cxnChg>
        <pc:cxnChg chg="add mod">
          <ac:chgData name="david chavarria" userId="5ed45df06e80e746" providerId="LiveId" clId="{A0983029-6256-4E12-A618-792ACD716FAF}" dt="2021-10-03T21:53:20.506" v="10916" actId="1076"/>
          <ac:cxnSpMkLst>
            <pc:docMk/>
            <pc:sldMk cId="2110031645" sldId="259"/>
            <ac:cxnSpMk id="120" creationId="{C473F3E3-CFC7-4811-9809-CCC58FE4D9BD}"/>
          </ac:cxnSpMkLst>
        </pc:cxnChg>
        <pc:cxnChg chg="add mod">
          <ac:chgData name="david chavarria" userId="5ed45df06e80e746" providerId="LiveId" clId="{A0983029-6256-4E12-A618-792ACD716FAF}" dt="2021-10-03T21:48:39.912" v="10703" actId="1076"/>
          <ac:cxnSpMkLst>
            <pc:docMk/>
            <pc:sldMk cId="2110031645" sldId="259"/>
            <ac:cxnSpMk id="157" creationId="{28EA49EE-C512-4CFF-BE22-54E7B4923EEC}"/>
          </ac:cxnSpMkLst>
        </pc:cxnChg>
      </pc:sldChg>
      <pc:sldChg chg="addSp modSp new mod">
        <pc:chgData name="david chavarria" userId="5ed45df06e80e746" providerId="LiveId" clId="{A0983029-6256-4E12-A618-792ACD716FAF}" dt="2021-10-03T21:54:31.829" v="10934" actId="20577"/>
        <pc:sldMkLst>
          <pc:docMk/>
          <pc:sldMk cId="3109671806" sldId="260"/>
        </pc:sldMkLst>
        <pc:spChg chg="add mod">
          <ac:chgData name="david chavarria" userId="5ed45df06e80e746" providerId="LiveId" clId="{A0983029-6256-4E12-A618-792ACD716FAF}" dt="2021-10-03T21:54:31.829" v="10934" actId="20577"/>
          <ac:spMkLst>
            <pc:docMk/>
            <pc:sldMk cId="3109671806" sldId="260"/>
            <ac:spMk id="2" creationId="{1B872B49-4EC5-4252-92B9-91615802FC77}"/>
          </ac:spMkLst>
        </pc:spChg>
        <pc:spChg chg="add mod">
          <ac:chgData name="david chavarria" userId="5ed45df06e80e746" providerId="LiveId" clId="{A0983029-6256-4E12-A618-792ACD716FAF}" dt="2021-09-13T02:08:43.769" v="966" actId="14100"/>
          <ac:spMkLst>
            <pc:docMk/>
            <pc:sldMk cId="3109671806" sldId="260"/>
            <ac:spMk id="3" creationId="{D2254002-30E7-4018-A275-6CF3B04075DE}"/>
          </ac:spMkLst>
        </pc:spChg>
      </pc:sldChg>
      <pc:sldChg chg="addSp delSp modSp new mod">
        <pc:chgData name="david chavarria" userId="5ed45df06e80e746" providerId="LiveId" clId="{A0983029-6256-4E12-A618-792ACD716FAF}" dt="2021-10-03T21:43:53.466" v="10642" actId="20577"/>
        <pc:sldMkLst>
          <pc:docMk/>
          <pc:sldMk cId="107251061" sldId="261"/>
        </pc:sldMkLst>
        <pc:spChg chg="add del mod">
          <ac:chgData name="david chavarria" userId="5ed45df06e80e746" providerId="LiveId" clId="{A0983029-6256-4E12-A618-792ACD716FAF}" dt="2021-09-13T01:56:50.658" v="658" actId="21"/>
          <ac:spMkLst>
            <pc:docMk/>
            <pc:sldMk cId="107251061" sldId="261"/>
            <ac:spMk id="2" creationId="{1600F461-CDC0-4D0D-B112-7CD50726F426}"/>
          </ac:spMkLst>
        </pc:spChg>
        <pc:spChg chg="add del mod">
          <ac:chgData name="david chavarria" userId="5ed45df06e80e746" providerId="LiveId" clId="{A0983029-6256-4E12-A618-792ACD716FAF}" dt="2021-09-10T13:41:45.658" v="272"/>
          <ac:spMkLst>
            <pc:docMk/>
            <pc:sldMk cId="107251061" sldId="261"/>
            <ac:spMk id="3" creationId="{FC9EBD8F-9487-4D2C-B9D6-C08AB0A4D28B}"/>
          </ac:spMkLst>
        </pc:spChg>
        <pc:spChg chg="add mod">
          <ac:chgData name="david chavarria" userId="5ed45df06e80e746" providerId="LiveId" clId="{A0983029-6256-4E12-A618-792ACD716FAF}" dt="2021-10-03T21:43:53.466" v="10642" actId="20577"/>
          <ac:spMkLst>
            <pc:docMk/>
            <pc:sldMk cId="107251061" sldId="261"/>
            <ac:spMk id="4" creationId="{8388B47C-BBBA-460C-A6F7-FE54C5ECB795}"/>
          </ac:spMkLst>
        </pc:spChg>
      </pc:sldChg>
      <pc:sldChg chg="addSp modSp new mod">
        <pc:chgData name="david chavarria" userId="5ed45df06e80e746" providerId="LiveId" clId="{A0983029-6256-4E12-A618-792ACD716FAF}" dt="2021-09-13T01:42:34.423" v="610" actId="14100"/>
        <pc:sldMkLst>
          <pc:docMk/>
          <pc:sldMk cId="4205848650" sldId="262"/>
        </pc:sldMkLst>
        <pc:picChg chg="add mod modCrop">
          <ac:chgData name="david chavarria" userId="5ed45df06e80e746" providerId="LiveId" clId="{A0983029-6256-4E12-A618-792ACD716FAF}" dt="2021-09-13T01:42:34.423" v="610" actId="14100"/>
          <ac:picMkLst>
            <pc:docMk/>
            <pc:sldMk cId="4205848650" sldId="262"/>
            <ac:picMk id="3" creationId="{5D83347B-FD07-4E10-8C04-24362FD53F80}"/>
          </ac:picMkLst>
        </pc:picChg>
      </pc:sldChg>
      <pc:sldChg chg="addSp delSp modSp new mod">
        <pc:chgData name="david chavarria" userId="5ed45df06e80e746" providerId="LiveId" clId="{A0983029-6256-4E12-A618-792ACD716FAF}" dt="2021-09-28T22:42:54.129" v="9471" actId="14100"/>
        <pc:sldMkLst>
          <pc:docMk/>
          <pc:sldMk cId="2274876152" sldId="263"/>
        </pc:sldMkLst>
        <pc:spChg chg="add mod">
          <ac:chgData name="david chavarria" userId="5ed45df06e80e746" providerId="LiveId" clId="{A0983029-6256-4E12-A618-792ACD716FAF}" dt="2021-09-14T18:24:53.553" v="1760" actId="1076"/>
          <ac:spMkLst>
            <pc:docMk/>
            <pc:sldMk cId="2274876152" sldId="263"/>
            <ac:spMk id="2" creationId="{B1C8881F-501B-41F7-9243-EE53E1C0CC5C}"/>
          </ac:spMkLst>
        </pc:spChg>
        <pc:spChg chg="add mod">
          <ac:chgData name="david chavarria" userId="5ed45df06e80e746" providerId="LiveId" clId="{A0983029-6256-4E12-A618-792ACD716FAF}" dt="2021-09-15T17:24:37.138" v="3039" actId="115"/>
          <ac:spMkLst>
            <pc:docMk/>
            <pc:sldMk cId="2274876152" sldId="263"/>
            <ac:spMk id="3" creationId="{D89E3456-C1A9-48AA-98B1-FEFE7D1540CD}"/>
          </ac:spMkLst>
        </pc:spChg>
        <pc:spChg chg="add mod">
          <ac:chgData name="david chavarria" userId="5ed45df06e80e746" providerId="LiveId" clId="{A0983029-6256-4E12-A618-792ACD716FAF}" dt="2021-09-14T17:13:57.700" v="1513" actId="1076"/>
          <ac:spMkLst>
            <pc:docMk/>
            <pc:sldMk cId="2274876152" sldId="263"/>
            <ac:spMk id="4" creationId="{6236175E-1BC8-4693-958B-C9B2A587DD7F}"/>
          </ac:spMkLst>
        </pc:spChg>
        <pc:spChg chg="add mod">
          <ac:chgData name="david chavarria" userId="5ed45df06e80e746" providerId="LiveId" clId="{A0983029-6256-4E12-A618-792ACD716FAF}" dt="2021-09-14T17:11:49.243" v="1409" actId="1076"/>
          <ac:spMkLst>
            <pc:docMk/>
            <pc:sldMk cId="2274876152" sldId="263"/>
            <ac:spMk id="5" creationId="{0A7424E9-37CE-43B3-9E46-EF8F27D346D4}"/>
          </ac:spMkLst>
        </pc:spChg>
        <pc:spChg chg="add mod">
          <ac:chgData name="david chavarria" userId="5ed45df06e80e746" providerId="LiveId" clId="{A0983029-6256-4E12-A618-792ACD716FAF}" dt="2021-09-15T01:33:46.518" v="2101" actId="20577"/>
          <ac:spMkLst>
            <pc:docMk/>
            <pc:sldMk cId="2274876152" sldId="263"/>
            <ac:spMk id="6" creationId="{01E0CD36-470C-4039-BDFC-43D2012E5CEF}"/>
          </ac:spMkLst>
        </pc:spChg>
        <pc:spChg chg="add mod">
          <ac:chgData name="david chavarria" userId="5ed45df06e80e746" providerId="LiveId" clId="{A0983029-6256-4E12-A618-792ACD716FAF}" dt="2021-09-15T17:24:37.138" v="3039" actId="115"/>
          <ac:spMkLst>
            <pc:docMk/>
            <pc:sldMk cId="2274876152" sldId="263"/>
            <ac:spMk id="7" creationId="{9795A4CC-D8D4-4725-8616-EEAE3ADE7B6F}"/>
          </ac:spMkLst>
        </pc:spChg>
        <pc:spChg chg="add mod">
          <ac:chgData name="david chavarria" userId="5ed45df06e80e746" providerId="LiveId" clId="{A0983029-6256-4E12-A618-792ACD716FAF}" dt="2021-09-15T17:51:05.470" v="3373" actId="20577"/>
          <ac:spMkLst>
            <pc:docMk/>
            <pc:sldMk cId="2274876152" sldId="263"/>
            <ac:spMk id="8" creationId="{AAFCC286-5E98-4EB0-961A-AF5315E74C9B}"/>
          </ac:spMkLst>
        </pc:spChg>
        <pc:spChg chg="add mod">
          <ac:chgData name="david chavarria" userId="5ed45df06e80e746" providerId="LiveId" clId="{A0983029-6256-4E12-A618-792ACD716FAF}" dt="2021-09-15T17:51:10.054" v="3382" actId="20577"/>
          <ac:spMkLst>
            <pc:docMk/>
            <pc:sldMk cId="2274876152" sldId="263"/>
            <ac:spMk id="9" creationId="{27CA070E-4367-44B5-8956-710DBB2542CE}"/>
          </ac:spMkLst>
        </pc:spChg>
        <pc:spChg chg="add del mod">
          <ac:chgData name="david chavarria" userId="5ed45df06e80e746" providerId="LiveId" clId="{A0983029-6256-4E12-A618-792ACD716FAF}" dt="2021-09-14T18:22:14.856" v="1717" actId="478"/>
          <ac:spMkLst>
            <pc:docMk/>
            <pc:sldMk cId="2274876152" sldId="263"/>
            <ac:spMk id="10" creationId="{3B52CAA3-E40E-4C2A-99DB-F4366D58302A}"/>
          </ac:spMkLst>
        </pc:spChg>
        <pc:spChg chg="add mod">
          <ac:chgData name="david chavarria" userId="5ed45df06e80e746" providerId="LiveId" clId="{A0983029-6256-4E12-A618-792ACD716FAF}" dt="2021-09-14T18:16:33.062" v="1667" actId="1076"/>
          <ac:spMkLst>
            <pc:docMk/>
            <pc:sldMk cId="2274876152" sldId="263"/>
            <ac:spMk id="11" creationId="{9BD6D7D3-0157-4769-9801-0E263E7660C4}"/>
          </ac:spMkLst>
        </pc:spChg>
        <pc:spChg chg="add mod">
          <ac:chgData name="david chavarria" userId="5ed45df06e80e746" providerId="LiveId" clId="{A0983029-6256-4E12-A618-792ACD716FAF}" dt="2021-09-15T17:49:44.125" v="3361" actId="1076"/>
          <ac:spMkLst>
            <pc:docMk/>
            <pc:sldMk cId="2274876152" sldId="263"/>
            <ac:spMk id="12" creationId="{F2A067D9-23CE-4A03-B6F8-A9EA8644BB89}"/>
          </ac:spMkLst>
        </pc:spChg>
        <pc:spChg chg="add mod">
          <ac:chgData name="david chavarria" userId="5ed45df06e80e746" providerId="LiveId" clId="{A0983029-6256-4E12-A618-792ACD716FAF}" dt="2021-09-15T17:49:45.709" v="3362" actId="1076"/>
          <ac:spMkLst>
            <pc:docMk/>
            <pc:sldMk cId="2274876152" sldId="263"/>
            <ac:spMk id="13" creationId="{0111D84D-265D-44BC-BF17-1B2A41D8C7D5}"/>
          </ac:spMkLst>
        </pc:spChg>
        <pc:spChg chg="add mod">
          <ac:chgData name="david chavarria" userId="5ed45df06e80e746" providerId="LiveId" clId="{A0983029-6256-4E12-A618-792ACD716FAF}" dt="2021-09-15T17:49:54.437" v="3367" actId="1076"/>
          <ac:spMkLst>
            <pc:docMk/>
            <pc:sldMk cId="2274876152" sldId="263"/>
            <ac:spMk id="14" creationId="{9BB7EEA2-CE73-4F74-86FE-8B8CAE8EA65E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15" creationId="{90AA8C14-7C11-4356-9576-6E2331632172}"/>
          </ac:spMkLst>
        </pc:spChg>
        <pc:spChg chg="add mod">
          <ac:chgData name="david chavarria" userId="5ed45df06e80e746" providerId="LiveId" clId="{A0983029-6256-4E12-A618-792ACD716FAF}" dt="2021-09-15T17:24:37.138" v="3039" actId="115"/>
          <ac:spMkLst>
            <pc:docMk/>
            <pc:sldMk cId="2274876152" sldId="263"/>
            <ac:spMk id="16" creationId="{93A1C7D3-551A-4BF4-9F24-FCD2E6B1E7C2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17" creationId="{B06F4A6A-6D7A-45DA-BCD9-E69E7FB8107D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18" creationId="{0D345A66-6676-4754-8CF8-B05D9F8429EF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19" creationId="{86B7E0E0-EA23-49F0-A7E1-C6616F69D28F}"/>
          </ac:spMkLst>
        </pc:spChg>
        <pc:spChg chg="add del mod">
          <ac:chgData name="david chavarria" userId="5ed45df06e80e746" providerId="LiveId" clId="{A0983029-6256-4E12-A618-792ACD716FAF}" dt="2021-09-14T17:12:12.666" v="1417"/>
          <ac:spMkLst>
            <pc:docMk/>
            <pc:sldMk cId="2274876152" sldId="263"/>
            <ac:spMk id="26" creationId="{41B84234-0B67-4B36-AFF9-52C70E5A99E7}"/>
          </ac:spMkLst>
        </pc:spChg>
        <pc:spChg chg="add mod">
          <ac:chgData name="david chavarria" userId="5ed45df06e80e746" providerId="LiveId" clId="{A0983029-6256-4E12-A618-792ACD716FAF}" dt="2021-09-14T17:13:52.196" v="1512" actId="1076"/>
          <ac:spMkLst>
            <pc:docMk/>
            <pc:sldMk cId="2274876152" sldId="263"/>
            <ac:spMk id="33" creationId="{60BF4CA5-1726-49A1-9E1A-C7B04F6A7D66}"/>
          </ac:spMkLst>
        </pc:spChg>
        <pc:spChg chg="add mod">
          <ac:chgData name="david chavarria" userId="5ed45df06e80e746" providerId="LiveId" clId="{A0983029-6256-4E12-A618-792ACD716FAF}" dt="2021-09-14T17:13:52.196" v="1512" actId="1076"/>
          <ac:spMkLst>
            <pc:docMk/>
            <pc:sldMk cId="2274876152" sldId="263"/>
            <ac:spMk id="34" creationId="{2F3FCA85-B3A5-4B01-AB6B-C12F477D665D}"/>
          </ac:spMkLst>
        </pc:spChg>
        <pc:spChg chg="add mod">
          <ac:chgData name="david chavarria" userId="5ed45df06e80e746" providerId="LiveId" clId="{A0983029-6256-4E12-A618-792ACD716FAF}" dt="2021-09-14T17:13:52.196" v="1512" actId="1076"/>
          <ac:spMkLst>
            <pc:docMk/>
            <pc:sldMk cId="2274876152" sldId="263"/>
            <ac:spMk id="35" creationId="{78477C9D-6E53-4E88-87E4-26B477AAA216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46" creationId="{108AF59E-F452-4E38-90B8-550560792923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47" creationId="{11A55E4D-D361-483B-81DD-3FD4E8C60DE1}"/>
          </ac:spMkLst>
        </pc:spChg>
        <pc:spChg chg="add mod">
          <ac:chgData name="david chavarria" userId="5ed45df06e80e746" providerId="LiveId" clId="{A0983029-6256-4E12-A618-792ACD716FAF}" dt="2021-09-15T01:17:41.235" v="1907" actId="1076"/>
          <ac:spMkLst>
            <pc:docMk/>
            <pc:sldMk cId="2274876152" sldId="263"/>
            <ac:spMk id="48" creationId="{4594CABF-AF6C-438A-B254-61B823CF8B7E}"/>
          </ac:spMkLst>
        </pc:spChg>
        <pc:spChg chg="add mod">
          <ac:chgData name="david chavarria" userId="5ed45df06e80e746" providerId="LiveId" clId="{A0983029-6256-4E12-A618-792ACD716FAF}" dt="2021-09-15T01:19:48.649" v="1973" actId="1076"/>
          <ac:spMkLst>
            <pc:docMk/>
            <pc:sldMk cId="2274876152" sldId="263"/>
            <ac:spMk id="60" creationId="{7BDE3FF8-F18E-4F50-86B3-E1674A9D982E}"/>
          </ac:spMkLst>
        </pc:spChg>
        <pc:spChg chg="add mod">
          <ac:chgData name="david chavarria" userId="5ed45df06e80e746" providerId="LiveId" clId="{A0983029-6256-4E12-A618-792ACD716FAF}" dt="2021-09-15T01:19:48.649" v="1973" actId="1076"/>
          <ac:spMkLst>
            <pc:docMk/>
            <pc:sldMk cId="2274876152" sldId="263"/>
            <ac:spMk id="73" creationId="{D481509F-D5CB-4B67-A56B-9C24353A1D13}"/>
          </ac:spMkLst>
        </pc:spChg>
        <pc:spChg chg="add mod">
          <ac:chgData name="david chavarria" userId="5ed45df06e80e746" providerId="LiveId" clId="{A0983029-6256-4E12-A618-792ACD716FAF}" dt="2021-09-15T01:17:31.658" v="1906" actId="1076"/>
          <ac:spMkLst>
            <pc:docMk/>
            <pc:sldMk cId="2274876152" sldId="263"/>
            <ac:spMk id="76" creationId="{767E6CEE-5C0C-4B80-98FE-FF02E0E1A960}"/>
          </ac:spMkLst>
        </pc:spChg>
        <pc:spChg chg="add mod">
          <ac:chgData name="david chavarria" userId="5ed45df06e80e746" providerId="LiveId" clId="{A0983029-6256-4E12-A618-792ACD716FAF}" dt="2021-09-15T19:09:28.842" v="4451" actId="1076"/>
          <ac:spMkLst>
            <pc:docMk/>
            <pc:sldMk cId="2274876152" sldId="263"/>
            <ac:spMk id="77" creationId="{B61D42DE-DD4D-419E-A246-7C25C5731370}"/>
          </ac:spMkLst>
        </pc:spChg>
        <pc:spChg chg="add mod">
          <ac:chgData name="david chavarria" userId="5ed45df06e80e746" providerId="LiveId" clId="{A0983029-6256-4E12-A618-792ACD716FAF}" dt="2021-09-15T17:46:47.620" v="3292" actId="1076"/>
          <ac:spMkLst>
            <pc:docMk/>
            <pc:sldMk cId="2274876152" sldId="263"/>
            <ac:spMk id="79" creationId="{EBE12125-60A1-4240-BC05-5661140CFE7B}"/>
          </ac:spMkLst>
        </pc:spChg>
        <pc:spChg chg="add mod">
          <ac:chgData name="david chavarria" userId="5ed45df06e80e746" providerId="LiveId" clId="{A0983029-6256-4E12-A618-792ACD716FAF}" dt="2021-09-15T17:48:04.204" v="3319" actId="20577"/>
          <ac:spMkLst>
            <pc:docMk/>
            <pc:sldMk cId="2274876152" sldId="263"/>
            <ac:spMk id="82" creationId="{CDC90FDC-484B-4DAE-8815-7EF77092BCD2}"/>
          </ac:spMkLst>
        </pc:spChg>
        <pc:spChg chg="add mod">
          <ac:chgData name="david chavarria" userId="5ed45df06e80e746" providerId="LiveId" clId="{A0983029-6256-4E12-A618-792ACD716FAF}" dt="2021-09-15T17:51:23.806" v="3390" actId="14100"/>
          <ac:spMkLst>
            <pc:docMk/>
            <pc:sldMk cId="2274876152" sldId="263"/>
            <ac:spMk id="91" creationId="{E501294C-8703-4427-89F5-1A0BBDC83023}"/>
          </ac:spMkLst>
        </pc:spChg>
        <pc:spChg chg="add del mod">
          <ac:chgData name="david chavarria" userId="5ed45df06e80e746" providerId="LiveId" clId="{A0983029-6256-4E12-A618-792ACD716FAF}" dt="2021-09-15T01:11:03.588" v="1857"/>
          <ac:spMkLst>
            <pc:docMk/>
            <pc:sldMk cId="2274876152" sldId="263"/>
            <ac:spMk id="93" creationId="{313352C1-6449-4CD0-AD96-55C19D4747F7}"/>
          </ac:spMkLst>
        </pc:spChg>
        <pc:spChg chg="add del mod">
          <ac:chgData name="david chavarria" userId="5ed45df06e80e746" providerId="LiveId" clId="{A0983029-6256-4E12-A618-792ACD716FAF}" dt="2021-09-15T01:11:03.035" v="1856" actId="571"/>
          <ac:spMkLst>
            <pc:docMk/>
            <pc:sldMk cId="2274876152" sldId="263"/>
            <ac:spMk id="94" creationId="{D67331DB-EA4A-4967-AB8A-F5E28FC3D57D}"/>
          </ac:spMkLst>
        </pc:spChg>
        <pc:spChg chg="add del mod">
          <ac:chgData name="david chavarria" userId="5ed45df06e80e746" providerId="LiveId" clId="{A0983029-6256-4E12-A618-792ACD716FAF}" dt="2021-09-15T01:10:59.804" v="1851"/>
          <ac:spMkLst>
            <pc:docMk/>
            <pc:sldMk cId="2274876152" sldId="263"/>
            <ac:spMk id="95" creationId="{309E77FF-78C8-42D7-81CF-6E0378B5A9C3}"/>
          </ac:spMkLst>
        </pc:spChg>
        <pc:spChg chg="add mod">
          <ac:chgData name="david chavarria" userId="5ed45df06e80e746" providerId="LiveId" clId="{A0983029-6256-4E12-A618-792ACD716FAF}" dt="2021-09-28T22:42:54.129" v="9471" actId="14100"/>
          <ac:spMkLst>
            <pc:docMk/>
            <pc:sldMk cId="2274876152" sldId="263"/>
            <ac:spMk id="97" creationId="{AC1300A8-B95B-4317-A85A-C3EDD6FF5EB6}"/>
          </ac:spMkLst>
        </pc:spChg>
        <pc:spChg chg="add mod">
          <ac:chgData name="david chavarria" userId="5ed45df06e80e746" providerId="LiveId" clId="{A0983029-6256-4E12-A618-792ACD716FAF}" dt="2021-09-15T01:17:31.658" v="1906" actId="1076"/>
          <ac:spMkLst>
            <pc:docMk/>
            <pc:sldMk cId="2274876152" sldId="263"/>
            <ac:spMk id="99" creationId="{966B03F2-9BE1-4E62-A435-D1BBCF1AE792}"/>
          </ac:spMkLst>
        </pc:spChg>
        <pc:spChg chg="add mod">
          <ac:chgData name="david chavarria" userId="5ed45df06e80e746" providerId="LiveId" clId="{A0983029-6256-4E12-A618-792ACD716FAF}" dt="2021-09-15T01:17:31.658" v="1906" actId="1076"/>
          <ac:spMkLst>
            <pc:docMk/>
            <pc:sldMk cId="2274876152" sldId="263"/>
            <ac:spMk id="100" creationId="{EA9BAB42-AFFA-41EE-9E26-6917EFF490D5}"/>
          </ac:spMkLst>
        </pc:spChg>
        <pc:spChg chg="add mod">
          <ac:chgData name="david chavarria" userId="5ed45df06e80e746" providerId="LiveId" clId="{A0983029-6256-4E12-A618-792ACD716FAF}" dt="2021-09-15T01:17:31.658" v="1906" actId="1076"/>
          <ac:spMkLst>
            <pc:docMk/>
            <pc:sldMk cId="2274876152" sldId="263"/>
            <ac:spMk id="101" creationId="{B4D34ECB-0DEB-43D7-A0FE-AE0314346087}"/>
          </ac:spMkLst>
        </pc:spChg>
        <pc:spChg chg="add del mod">
          <ac:chgData name="david chavarria" userId="5ed45df06e80e746" providerId="LiveId" clId="{A0983029-6256-4E12-A618-792ACD716FAF}" dt="2021-09-15T17:52:27.218" v="3392"/>
          <ac:spMkLst>
            <pc:docMk/>
            <pc:sldMk cId="2274876152" sldId="263"/>
            <ac:spMk id="103" creationId="{0F801474-2F51-4AAD-B7B8-3D1E3E089DC9}"/>
          </ac:spMkLst>
        </pc:spChg>
        <pc:spChg chg="add mod">
          <ac:chgData name="david chavarria" userId="5ed45df06e80e746" providerId="LiveId" clId="{A0983029-6256-4E12-A618-792ACD716FAF}" dt="2021-09-15T17:52:42.326" v="3398" actId="1076"/>
          <ac:spMkLst>
            <pc:docMk/>
            <pc:sldMk cId="2274876152" sldId="263"/>
            <ac:spMk id="104" creationId="{A6D9CCD7-9906-4C89-BEEA-C8339856B0F9}"/>
          </ac:spMkLst>
        </pc:spChg>
        <pc:spChg chg="add mod">
          <ac:chgData name="david chavarria" userId="5ed45df06e80e746" providerId="LiveId" clId="{A0983029-6256-4E12-A618-792ACD716FAF}" dt="2021-09-15T01:19:54.265" v="1974" actId="1076"/>
          <ac:spMkLst>
            <pc:docMk/>
            <pc:sldMk cId="2274876152" sldId="263"/>
            <ac:spMk id="110" creationId="{9D5A885F-2920-4006-89FF-456CC3236410}"/>
          </ac:spMkLst>
        </pc:spChg>
        <pc:spChg chg="add mod">
          <ac:chgData name="david chavarria" userId="5ed45df06e80e746" providerId="LiveId" clId="{A0983029-6256-4E12-A618-792ACD716FAF}" dt="2021-09-15T01:13:01.247" v="1880" actId="20577"/>
          <ac:spMkLst>
            <pc:docMk/>
            <pc:sldMk cId="2274876152" sldId="263"/>
            <ac:spMk id="113" creationId="{DDA33599-6BDD-47D7-BA49-BB4A34CC134A}"/>
          </ac:spMkLst>
        </pc:spChg>
        <pc:spChg chg="add mod">
          <ac:chgData name="david chavarria" userId="5ed45df06e80e746" providerId="LiveId" clId="{A0983029-6256-4E12-A618-792ACD716FAF}" dt="2021-09-15T01:20:04.977" v="1977" actId="20577"/>
          <ac:spMkLst>
            <pc:docMk/>
            <pc:sldMk cId="2274876152" sldId="263"/>
            <ac:spMk id="114" creationId="{503E7A09-4F02-411E-92FD-31BE5EADD85C}"/>
          </ac:spMkLst>
        </pc:spChg>
        <pc:spChg chg="add mod">
          <ac:chgData name="david chavarria" userId="5ed45df06e80e746" providerId="LiveId" clId="{A0983029-6256-4E12-A618-792ACD716FAF}" dt="2021-09-15T01:20:07.946" v="1979" actId="20577"/>
          <ac:spMkLst>
            <pc:docMk/>
            <pc:sldMk cId="2274876152" sldId="263"/>
            <ac:spMk id="115" creationId="{389FB40B-AAEE-4665-8DAF-F5E499C9DB6A}"/>
          </ac:spMkLst>
        </pc:spChg>
        <pc:spChg chg="add mod">
          <ac:chgData name="david chavarria" userId="5ed45df06e80e746" providerId="LiveId" clId="{A0983029-6256-4E12-A618-792ACD716FAF}" dt="2021-09-15T01:16:11.689" v="1892" actId="20577"/>
          <ac:spMkLst>
            <pc:docMk/>
            <pc:sldMk cId="2274876152" sldId="263"/>
            <ac:spMk id="116" creationId="{4E4A59A2-F618-4214-A9E4-3F8D7F9A08D2}"/>
          </ac:spMkLst>
        </pc:spChg>
        <pc:spChg chg="add mod">
          <ac:chgData name="david chavarria" userId="5ed45df06e80e746" providerId="LiveId" clId="{A0983029-6256-4E12-A618-792ACD716FAF}" dt="2021-09-15T17:46:33.876" v="3291" actId="20577"/>
          <ac:spMkLst>
            <pc:docMk/>
            <pc:sldMk cId="2274876152" sldId="263"/>
            <ac:spMk id="118" creationId="{2A73A13E-569E-4601-9F0E-56D0E61ABF7C}"/>
          </ac:spMkLst>
        </pc:spChg>
        <pc:spChg chg="add del mod">
          <ac:chgData name="david chavarria" userId="5ed45df06e80e746" providerId="LiveId" clId="{A0983029-6256-4E12-A618-792ACD716FAF}" dt="2021-09-15T01:19:29.249" v="1969" actId="478"/>
          <ac:spMkLst>
            <pc:docMk/>
            <pc:sldMk cId="2274876152" sldId="263"/>
            <ac:spMk id="119" creationId="{62B07022-1A30-48F2-BB02-180169602BF6}"/>
          </ac:spMkLst>
        </pc:spChg>
        <pc:spChg chg="add mod">
          <ac:chgData name="david chavarria" userId="5ed45df06e80e746" providerId="LiveId" clId="{A0983029-6256-4E12-A618-792ACD716FAF}" dt="2021-09-15T01:28:44.677" v="2006" actId="313"/>
          <ac:spMkLst>
            <pc:docMk/>
            <pc:sldMk cId="2274876152" sldId="263"/>
            <ac:spMk id="130" creationId="{D068EB48-89EB-4CC8-8E8E-BEA03E0A7A8A}"/>
          </ac:spMkLst>
        </pc:spChg>
        <pc:spChg chg="add mod">
          <ac:chgData name="david chavarria" userId="5ed45df06e80e746" providerId="LiveId" clId="{A0983029-6256-4E12-A618-792ACD716FAF}" dt="2021-09-14T18:22:55.297" v="1728" actId="20577"/>
          <ac:spMkLst>
            <pc:docMk/>
            <pc:sldMk cId="2274876152" sldId="263"/>
            <ac:spMk id="146" creationId="{2F15AAC1-1F56-4CF6-B450-D59710A4ECE0}"/>
          </ac:spMkLst>
        </pc:spChg>
        <pc:spChg chg="add del mod">
          <ac:chgData name="david chavarria" userId="5ed45df06e80e746" providerId="LiveId" clId="{A0983029-6256-4E12-A618-792ACD716FAF}" dt="2021-09-14T18:21:55.924" v="1702" actId="21"/>
          <ac:spMkLst>
            <pc:docMk/>
            <pc:sldMk cId="2274876152" sldId="263"/>
            <ac:spMk id="156" creationId="{EAAAEF96-B839-445B-852F-52A4ABBA92F4}"/>
          </ac:spMkLst>
        </pc:spChg>
        <pc:spChg chg="add mod">
          <ac:chgData name="david chavarria" userId="5ed45df06e80e746" providerId="LiveId" clId="{A0983029-6256-4E12-A618-792ACD716FAF}" dt="2021-09-15T17:47:16.348" v="3311" actId="20577"/>
          <ac:spMkLst>
            <pc:docMk/>
            <pc:sldMk cId="2274876152" sldId="263"/>
            <ac:spMk id="158" creationId="{43B89B9B-AAD1-4C9A-A05C-10959E074DF5}"/>
          </ac:spMkLst>
        </pc:spChg>
        <pc:spChg chg="add mod">
          <ac:chgData name="david chavarria" userId="5ed45df06e80e746" providerId="LiveId" clId="{A0983029-6256-4E12-A618-792ACD716FAF}" dt="2021-09-15T01:19:36.282" v="1970" actId="1076"/>
          <ac:spMkLst>
            <pc:docMk/>
            <pc:sldMk cId="2274876152" sldId="263"/>
            <ac:spMk id="183" creationId="{56AE08E9-DE48-4BAA-923C-177DBD9F7698}"/>
          </ac:spMkLst>
        </pc:spChg>
        <pc:cxnChg chg="add mod">
          <ac:chgData name="david chavarria" userId="5ed45df06e80e746" providerId="LiveId" clId="{A0983029-6256-4E12-A618-792ACD716FAF}" dt="2021-09-14T18:24:53.553" v="1760" actId="1076"/>
          <ac:cxnSpMkLst>
            <pc:docMk/>
            <pc:sldMk cId="2274876152" sldId="263"/>
            <ac:cxnSpMk id="21" creationId="{525AE04A-B2A4-43F3-A46E-D71E4E82C00F}"/>
          </ac:cxnSpMkLst>
        </pc:cxnChg>
        <pc:cxnChg chg="add mod">
          <ac:chgData name="david chavarria" userId="5ed45df06e80e746" providerId="LiveId" clId="{A0983029-6256-4E12-A618-792ACD716FAF}" dt="2021-09-14T18:24:53.553" v="1760" actId="1076"/>
          <ac:cxnSpMkLst>
            <pc:docMk/>
            <pc:sldMk cId="2274876152" sldId="263"/>
            <ac:cxnSpMk id="22" creationId="{34386125-C8CF-4B40-8BCC-00D38D939BF1}"/>
          </ac:cxnSpMkLst>
        </pc:cxnChg>
        <pc:cxnChg chg="add mod">
          <ac:chgData name="david chavarria" userId="5ed45df06e80e746" providerId="LiveId" clId="{A0983029-6256-4E12-A618-792ACD716FAF}" dt="2021-09-15T01:17:01.779" v="1903" actId="1076"/>
          <ac:cxnSpMkLst>
            <pc:docMk/>
            <pc:sldMk cId="2274876152" sldId="263"/>
            <ac:cxnSpMk id="27" creationId="{8FD7C261-D433-4297-9879-4D138146228F}"/>
          </ac:cxnSpMkLst>
        </pc:cxnChg>
        <pc:cxnChg chg="add mod">
          <ac:chgData name="david chavarria" userId="5ed45df06e80e746" providerId="LiveId" clId="{A0983029-6256-4E12-A618-792ACD716FAF}" dt="2021-09-14T17:14:11.885" v="1521" actId="14100"/>
          <ac:cxnSpMkLst>
            <pc:docMk/>
            <pc:sldMk cId="2274876152" sldId="263"/>
            <ac:cxnSpMk id="37" creationId="{4ABA535C-6A95-4476-AB29-AA16C9E2970F}"/>
          </ac:cxnSpMkLst>
        </pc:cxnChg>
        <pc:cxnChg chg="add mod">
          <ac:chgData name="david chavarria" userId="5ed45df06e80e746" providerId="LiveId" clId="{A0983029-6256-4E12-A618-792ACD716FAF}" dt="2021-09-14T17:14:07.725" v="1518" actId="14100"/>
          <ac:cxnSpMkLst>
            <pc:docMk/>
            <pc:sldMk cId="2274876152" sldId="263"/>
            <ac:cxnSpMk id="38" creationId="{736C90F2-66A8-453E-9984-12E05BD944A6}"/>
          </ac:cxnSpMkLst>
        </pc:cxnChg>
        <pc:cxnChg chg="add mod">
          <ac:chgData name="david chavarria" userId="5ed45df06e80e746" providerId="LiveId" clId="{A0983029-6256-4E12-A618-792ACD716FAF}" dt="2021-09-14T17:14:18.428" v="1524" actId="14100"/>
          <ac:cxnSpMkLst>
            <pc:docMk/>
            <pc:sldMk cId="2274876152" sldId="263"/>
            <ac:cxnSpMk id="43" creationId="{D9C96DE5-BC2D-428D-B3C3-5BE8F401A0D2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49" creationId="{4F7C8432-25E4-427E-89D8-4C8AA7003EDF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53" creationId="{A829C7F8-A2F8-45D5-983A-31D266697C67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54" creationId="{0959187C-790A-4E37-83DF-809E835FBBE2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59" creationId="{42012402-BCB9-4144-AF5E-FA4DB64E6961}"/>
          </ac:cxnSpMkLst>
        </pc:cxnChg>
        <pc:cxnChg chg="add del mod">
          <ac:chgData name="david chavarria" userId="5ed45df06e80e746" providerId="LiveId" clId="{A0983029-6256-4E12-A618-792ACD716FAF}" dt="2021-09-14T17:17:39.246" v="1560" actId="478"/>
          <ac:cxnSpMkLst>
            <pc:docMk/>
            <pc:sldMk cId="2274876152" sldId="263"/>
            <ac:cxnSpMk id="62" creationId="{ACF36CF6-46AF-43CE-8BFA-865D95E1EAAD}"/>
          </ac:cxnSpMkLst>
        </pc:cxnChg>
        <pc:cxnChg chg="add mod">
          <ac:chgData name="david chavarria" userId="5ed45df06e80e746" providerId="LiveId" clId="{A0983029-6256-4E12-A618-792ACD716FAF}" dt="2021-09-15T01:19:48.649" v="1973" actId="1076"/>
          <ac:cxnSpMkLst>
            <pc:docMk/>
            <pc:sldMk cId="2274876152" sldId="263"/>
            <ac:cxnSpMk id="62" creationId="{C920845F-4628-4ED4-8287-B316BB2E80C9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63" creationId="{5E84F634-2B99-428E-9198-EC4E9A513D62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66" creationId="{3D14E2DD-70B9-4B79-8D9D-5401FF387A60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70" creationId="{CFE215D3-1A14-49B7-B4FD-76AD3742FBE2}"/>
          </ac:cxnSpMkLst>
        </pc:cxnChg>
        <pc:cxnChg chg="add mod">
          <ac:chgData name="david chavarria" userId="5ed45df06e80e746" providerId="LiveId" clId="{A0983029-6256-4E12-A618-792ACD716FAF}" dt="2021-09-15T01:19:48.649" v="1973" actId="1076"/>
          <ac:cxnSpMkLst>
            <pc:docMk/>
            <pc:sldMk cId="2274876152" sldId="263"/>
            <ac:cxnSpMk id="71" creationId="{F97361F2-54CC-4DA3-8935-446425851749}"/>
          </ac:cxnSpMkLst>
        </pc:cxnChg>
        <pc:cxnChg chg="add del mod">
          <ac:chgData name="david chavarria" userId="5ed45df06e80e746" providerId="LiveId" clId="{A0983029-6256-4E12-A618-792ACD716FAF}" dt="2021-09-15T17:46:08.548" v="3273" actId="478"/>
          <ac:cxnSpMkLst>
            <pc:docMk/>
            <pc:sldMk cId="2274876152" sldId="263"/>
            <ac:cxnSpMk id="78" creationId="{CC619267-1535-45AF-8ED9-A03D5AC1F64B}"/>
          </ac:cxnSpMkLst>
        </pc:cxnChg>
        <pc:cxnChg chg="add mod">
          <ac:chgData name="david chavarria" userId="5ed45df06e80e746" providerId="LiveId" clId="{A0983029-6256-4E12-A618-792ACD716FAF}" dt="2021-09-15T17:46:29.956" v="3289" actId="14100"/>
          <ac:cxnSpMkLst>
            <pc:docMk/>
            <pc:sldMk cId="2274876152" sldId="263"/>
            <ac:cxnSpMk id="80" creationId="{85AABD09-463C-4412-9637-4CF14283B8A3}"/>
          </ac:cxnSpMkLst>
        </pc:cxnChg>
        <pc:cxnChg chg="add mod">
          <ac:chgData name="david chavarria" userId="5ed45df06e80e746" providerId="LiveId" clId="{A0983029-6256-4E12-A618-792ACD716FAF}" dt="2021-09-15T17:48:32.269" v="3333" actId="14100"/>
          <ac:cxnSpMkLst>
            <pc:docMk/>
            <pc:sldMk cId="2274876152" sldId="263"/>
            <ac:cxnSpMk id="85" creationId="{962533A9-4215-4CC2-97A7-7796EEC9466F}"/>
          </ac:cxnSpMkLst>
        </pc:cxnChg>
        <pc:cxnChg chg="add mod">
          <ac:chgData name="david chavarria" userId="5ed45df06e80e746" providerId="LiveId" clId="{A0983029-6256-4E12-A618-792ACD716FAF}" dt="2021-09-15T19:09:28.842" v="4451" actId="1076"/>
          <ac:cxnSpMkLst>
            <pc:docMk/>
            <pc:sldMk cId="2274876152" sldId="263"/>
            <ac:cxnSpMk id="86" creationId="{DE8D576D-E847-44FB-A4E6-1346F27BE522}"/>
          </ac:cxnSpMkLst>
        </pc:cxnChg>
        <pc:cxnChg chg="add mod">
          <ac:chgData name="david chavarria" userId="5ed45df06e80e746" providerId="LiveId" clId="{A0983029-6256-4E12-A618-792ACD716FAF}" dt="2021-09-15T19:09:28.842" v="4451" actId="1076"/>
          <ac:cxnSpMkLst>
            <pc:docMk/>
            <pc:sldMk cId="2274876152" sldId="263"/>
            <ac:cxnSpMk id="90" creationId="{CA45A6EA-E7C1-40E6-A302-5D2BD5A46791}"/>
          </ac:cxnSpMkLst>
        </pc:cxnChg>
        <pc:cxnChg chg="add mod">
          <ac:chgData name="david chavarria" userId="5ed45df06e80e746" providerId="LiveId" clId="{A0983029-6256-4E12-A618-792ACD716FAF}" dt="2021-09-15T17:51:23.806" v="3390" actId="14100"/>
          <ac:cxnSpMkLst>
            <pc:docMk/>
            <pc:sldMk cId="2274876152" sldId="263"/>
            <ac:cxnSpMk id="92" creationId="{4C280F3B-A7E9-468A-B973-2AB951EDB708}"/>
          </ac:cxnSpMkLst>
        </pc:cxnChg>
        <pc:cxnChg chg="add mod">
          <ac:chgData name="david chavarria" userId="5ed45df06e80e746" providerId="LiveId" clId="{A0983029-6256-4E12-A618-792ACD716FAF}" dt="2021-09-28T22:42:54.129" v="9471" actId="14100"/>
          <ac:cxnSpMkLst>
            <pc:docMk/>
            <pc:sldMk cId="2274876152" sldId="263"/>
            <ac:cxnSpMk id="96" creationId="{FF3881A1-0DA6-4A2F-8A65-C5BCE8909B99}"/>
          </ac:cxnSpMkLst>
        </pc:cxnChg>
        <pc:cxnChg chg="add mod">
          <ac:chgData name="david chavarria" userId="5ed45df06e80e746" providerId="LiveId" clId="{A0983029-6256-4E12-A618-792ACD716FAF}" dt="2021-09-15T17:52:42.326" v="3398" actId="1076"/>
          <ac:cxnSpMkLst>
            <pc:docMk/>
            <pc:sldMk cId="2274876152" sldId="263"/>
            <ac:cxnSpMk id="105" creationId="{C743E04D-0419-423F-98E8-7934881831C6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108" creationId="{DEC07738-2683-412D-A80B-AB20BAE56855}"/>
          </ac:cxnSpMkLst>
        </pc:cxnChg>
        <pc:cxnChg chg="add mod">
          <ac:chgData name="david chavarria" userId="5ed45df06e80e746" providerId="LiveId" clId="{A0983029-6256-4E12-A618-792ACD716FAF}" dt="2021-09-15T17:49:45.709" v="3362" actId="1076"/>
          <ac:cxnSpMkLst>
            <pc:docMk/>
            <pc:sldMk cId="2274876152" sldId="263"/>
            <ac:cxnSpMk id="111" creationId="{D54D7D73-3566-435B-9F61-A5C1CD8834BF}"/>
          </ac:cxnSpMkLst>
        </pc:cxnChg>
        <pc:cxnChg chg="add mod">
          <ac:chgData name="david chavarria" userId="5ed45df06e80e746" providerId="LiveId" clId="{A0983029-6256-4E12-A618-792ACD716FAF}" dt="2021-09-15T17:49:54.437" v="3367" actId="1076"/>
          <ac:cxnSpMkLst>
            <pc:docMk/>
            <pc:sldMk cId="2274876152" sldId="263"/>
            <ac:cxnSpMk id="112" creationId="{51EAF84C-B7AF-46A6-8462-1D5EA67C8388}"/>
          </ac:cxnSpMkLst>
        </pc:cxnChg>
        <pc:cxnChg chg="add mod">
          <ac:chgData name="david chavarria" userId="5ed45df06e80e746" providerId="LiveId" clId="{A0983029-6256-4E12-A618-792ACD716FAF}" dt="2021-09-15T17:49:44.125" v="3361" actId="1076"/>
          <ac:cxnSpMkLst>
            <pc:docMk/>
            <pc:sldMk cId="2274876152" sldId="263"/>
            <ac:cxnSpMk id="117" creationId="{C8099FD2-CCAC-4A98-8D46-B836A33503BD}"/>
          </ac:cxnSpMkLst>
        </pc:cxnChg>
        <pc:cxnChg chg="add mod">
          <ac:chgData name="david chavarria" userId="5ed45df06e80e746" providerId="LiveId" clId="{A0983029-6256-4E12-A618-792ACD716FAF}" dt="2021-09-14T18:22:18.648" v="1719" actId="1076"/>
          <ac:cxnSpMkLst>
            <pc:docMk/>
            <pc:sldMk cId="2274876152" sldId="263"/>
            <ac:cxnSpMk id="129" creationId="{2BCCA3E4-AD53-407B-B166-369E2E08C4E0}"/>
          </ac:cxnSpMkLst>
        </pc:cxnChg>
        <pc:cxnChg chg="add mod">
          <ac:chgData name="david chavarria" userId="5ed45df06e80e746" providerId="LiveId" clId="{A0983029-6256-4E12-A618-792ACD716FAF}" dt="2021-09-15T17:48:25.180" v="3330" actId="14100"/>
          <ac:cxnSpMkLst>
            <pc:docMk/>
            <pc:sldMk cId="2274876152" sldId="263"/>
            <ac:cxnSpMk id="134" creationId="{18891783-7951-4A96-9287-58DC0A26FB0E}"/>
          </ac:cxnSpMkLst>
        </pc:cxnChg>
        <pc:cxnChg chg="add del mod">
          <ac:chgData name="david chavarria" userId="5ed45df06e80e746" providerId="LiveId" clId="{A0983029-6256-4E12-A618-792ACD716FAF}" dt="2021-09-14T18:22:15.935" v="1718" actId="478"/>
          <ac:cxnSpMkLst>
            <pc:docMk/>
            <pc:sldMk cId="2274876152" sldId="263"/>
            <ac:cxnSpMk id="137" creationId="{42F56490-2D2A-44B5-A322-DAB7F59DB826}"/>
          </ac:cxnSpMkLst>
        </pc:cxnChg>
        <pc:cxnChg chg="add mod">
          <ac:chgData name="david chavarria" userId="5ed45df06e80e746" providerId="LiveId" clId="{A0983029-6256-4E12-A618-792ACD716FAF}" dt="2021-09-15T17:48:21.269" v="3329" actId="14100"/>
          <ac:cxnSpMkLst>
            <pc:docMk/>
            <pc:sldMk cId="2274876152" sldId="263"/>
            <ac:cxnSpMk id="141" creationId="{F03627E3-4C66-4EFE-8A9E-7B3F11B72B22}"/>
          </ac:cxnSpMkLst>
        </pc:cxnChg>
        <pc:cxnChg chg="add mod">
          <ac:chgData name="david chavarria" userId="5ed45df06e80e746" providerId="LiveId" clId="{A0983029-6256-4E12-A618-792ACD716FAF}" dt="2021-09-14T18:24:53.553" v="1760" actId="1076"/>
          <ac:cxnSpMkLst>
            <pc:docMk/>
            <pc:sldMk cId="2274876152" sldId="263"/>
            <ac:cxnSpMk id="147" creationId="{CE93DD6F-5AB1-490E-9E03-BEF99FCF1FB0}"/>
          </ac:cxnSpMkLst>
        </pc:cxnChg>
        <pc:cxnChg chg="add mod">
          <ac:chgData name="david chavarria" userId="5ed45df06e80e746" providerId="LiveId" clId="{A0983029-6256-4E12-A618-792ACD716FAF}" dt="2021-09-14T18:22:47.185" v="1721" actId="1076"/>
          <ac:cxnSpMkLst>
            <pc:docMk/>
            <pc:sldMk cId="2274876152" sldId="263"/>
            <ac:cxnSpMk id="151" creationId="{54A006E4-58C0-4301-9E75-8AAD08127CFD}"/>
          </ac:cxnSpMkLst>
        </pc:cxnChg>
        <pc:cxnChg chg="add del mod">
          <ac:chgData name="david chavarria" userId="5ed45df06e80e746" providerId="LiveId" clId="{A0983029-6256-4E12-A618-792ACD716FAF}" dt="2021-09-14T18:21:55.924" v="1702" actId="21"/>
          <ac:cxnSpMkLst>
            <pc:docMk/>
            <pc:sldMk cId="2274876152" sldId="263"/>
            <ac:cxnSpMk id="157" creationId="{4E154C15-A28A-4763-956C-102AB5BDBA04}"/>
          </ac:cxnSpMkLst>
        </pc:cxnChg>
        <pc:cxnChg chg="add mod">
          <ac:chgData name="david chavarria" userId="5ed45df06e80e746" providerId="LiveId" clId="{A0983029-6256-4E12-A618-792ACD716FAF}" dt="2021-09-14T18:24:19.648" v="1749" actId="1076"/>
          <ac:cxnSpMkLst>
            <pc:docMk/>
            <pc:sldMk cId="2274876152" sldId="263"/>
            <ac:cxnSpMk id="159" creationId="{B83E532F-ABE2-4EC2-8A0A-81C22E639FA7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174" creationId="{357F4676-AB26-4E7A-9573-B434B9F2160F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177" creationId="{9F00CC38-B301-4BD9-BC2F-0E0D68390FEB}"/>
          </ac:cxnSpMkLst>
        </pc:cxnChg>
        <pc:cxnChg chg="add mod">
          <ac:chgData name="david chavarria" userId="5ed45df06e80e746" providerId="LiveId" clId="{A0983029-6256-4E12-A618-792ACD716FAF}" dt="2021-09-15T01:17:41.235" v="1907" actId="1076"/>
          <ac:cxnSpMkLst>
            <pc:docMk/>
            <pc:sldMk cId="2274876152" sldId="263"/>
            <ac:cxnSpMk id="180" creationId="{DD72513E-1DE7-4588-93A4-1A0F002913C9}"/>
          </ac:cxnSpMkLst>
        </pc:cxnChg>
        <pc:cxnChg chg="add mod">
          <ac:chgData name="david chavarria" userId="5ed45df06e80e746" providerId="LiveId" clId="{A0983029-6256-4E12-A618-792ACD716FAF}" dt="2021-09-15T01:19:36.282" v="1970" actId="1076"/>
          <ac:cxnSpMkLst>
            <pc:docMk/>
            <pc:sldMk cId="2274876152" sldId="263"/>
            <ac:cxnSpMk id="195" creationId="{796D2427-8417-4A0F-BA36-4AED71C1241A}"/>
          </ac:cxnSpMkLst>
        </pc:cxnChg>
        <pc:cxnChg chg="add mod">
          <ac:chgData name="david chavarria" userId="5ed45df06e80e746" providerId="LiveId" clId="{A0983029-6256-4E12-A618-792ACD716FAF}" dt="2021-09-15T01:19:36.282" v="1970" actId="1076"/>
          <ac:cxnSpMkLst>
            <pc:docMk/>
            <pc:sldMk cId="2274876152" sldId="263"/>
            <ac:cxnSpMk id="200" creationId="{70EA3073-E724-4709-9F33-25E8B62238BC}"/>
          </ac:cxnSpMkLst>
        </pc:cxnChg>
      </pc:sldChg>
      <pc:sldChg chg="addSp modSp new mod">
        <pc:chgData name="david chavarria" userId="5ed45df06e80e746" providerId="LiveId" clId="{A0983029-6256-4E12-A618-792ACD716FAF}" dt="2021-10-03T21:55:23.223" v="10970"/>
        <pc:sldMkLst>
          <pc:docMk/>
          <pc:sldMk cId="397490186" sldId="264"/>
        </pc:sldMkLst>
        <pc:spChg chg="add mod">
          <ac:chgData name="david chavarria" userId="5ed45df06e80e746" providerId="LiveId" clId="{A0983029-6256-4E12-A618-792ACD716FAF}" dt="2021-09-15T01:28:41.207" v="2005" actId="313"/>
          <ac:spMkLst>
            <pc:docMk/>
            <pc:sldMk cId="397490186" sldId="264"/>
            <ac:spMk id="2" creationId="{C0489670-0BD6-48B2-B3AE-86655C43EE73}"/>
          </ac:spMkLst>
        </pc:spChg>
        <pc:spChg chg="add mod">
          <ac:chgData name="david chavarria" userId="5ed45df06e80e746" providerId="LiveId" clId="{A0983029-6256-4E12-A618-792ACD716FAF}" dt="2021-10-03T21:55:23.223" v="10970"/>
          <ac:spMkLst>
            <pc:docMk/>
            <pc:sldMk cId="397490186" sldId="264"/>
            <ac:spMk id="3" creationId="{38721B37-F968-4555-B417-F2A507E04799}"/>
          </ac:spMkLst>
        </pc:spChg>
      </pc:sldChg>
      <pc:sldChg chg="addSp modSp new del">
        <pc:chgData name="david chavarria" userId="5ed45df06e80e746" providerId="LiveId" clId="{A0983029-6256-4E12-A618-792ACD716FAF}" dt="2021-09-15T01:30:39.062" v="2008" actId="2696"/>
        <pc:sldMkLst>
          <pc:docMk/>
          <pc:sldMk cId="624587308" sldId="265"/>
        </pc:sldMkLst>
        <pc:spChg chg="add mod">
          <ac:chgData name="david chavarria" userId="5ed45df06e80e746" providerId="LiveId" clId="{A0983029-6256-4E12-A618-792ACD716FAF}" dt="2021-09-15T01:30:35.884" v="2007"/>
          <ac:spMkLst>
            <pc:docMk/>
            <pc:sldMk cId="624587308" sldId="265"/>
            <ac:spMk id="2" creationId="{CED9F01A-9B09-4214-9429-7411F2951562}"/>
          </ac:spMkLst>
        </pc:spChg>
      </pc:sldChg>
      <pc:sldChg chg="add del">
        <pc:chgData name="david chavarria" userId="5ed45df06e80e746" providerId="LiveId" clId="{A0983029-6256-4E12-A618-792ACD716FAF}" dt="2021-09-15T01:30:42.345" v="2010"/>
        <pc:sldMkLst>
          <pc:docMk/>
          <pc:sldMk cId="1287774166" sldId="265"/>
        </pc:sldMkLst>
      </pc:sldChg>
      <pc:sldChg chg="add del">
        <pc:chgData name="david chavarria" userId="5ed45df06e80e746" providerId="LiveId" clId="{A0983029-6256-4E12-A618-792ACD716FAF}" dt="2021-09-15T01:30:47.817" v="2012"/>
        <pc:sldMkLst>
          <pc:docMk/>
          <pc:sldMk cId="2042433310" sldId="265"/>
        </pc:sldMkLst>
      </pc:sldChg>
      <pc:sldChg chg="addSp delSp modSp new mod">
        <pc:chgData name="david chavarria" userId="5ed45df06e80e746" providerId="LiveId" clId="{A0983029-6256-4E12-A618-792ACD716FAF}" dt="2021-09-15T20:06:04.752" v="5312" actId="20577"/>
        <pc:sldMkLst>
          <pc:docMk/>
          <pc:sldMk cId="2986620907" sldId="265"/>
        </pc:sldMkLst>
        <pc:spChg chg="add mod">
          <ac:chgData name="david chavarria" userId="5ed45df06e80e746" providerId="LiveId" clId="{A0983029-6256-4E12-A618-792ACD716FAF}" dt="2021-09-15T18:16:21.872" v="3737" actId="1076"/>
          <ac:spMkLst>
            <pc:docMk/>
            <pc:sldMk cId="2986620907" sldId="265"/>
            <ac:spMk id="2" creationId="{10682B3E-0303-4116-8C6E-F11F18853993}"/>
          </ac:spMkLst>
        </pc:spChg>
        <pc:spChg chg="add mod">
          <ac:chgData name="david chavarria" userId="5ed45df06e80e746" providerId="LiveId" clId="{A0983029-6256-4E12-A618-792ACD716FAF}" dt="2021-09-15T18:15:50.447" v="3728" actId="1076"/>
          <ac:spMkLst>
            <pc:docMk/>
            <pc:sldMk cId="2986620907" sldId="265"/>
            <ac:spMk id="3" creationId="{8EC69DE3-CED0-4E94-B2AC-295679909555}"/>
          </ac:spMkLst>
        </pc:spChg>
        <pc:spChg chg="add mod">
          <ac:chgData name="david chavarria" userId="5ed45df06e80e746" providerId="LiveId" clId="{A0983029-6256-4E12-A618-792ACD716FAF}" dt="2021-09-15T18:15:53.567" v="3729" actId="1076"/>
          <ac:spMkLst>
            <pc:docMk/>
            <pc:sldMk cId="2986620907" sldId="265"/>
            <ac:spMk id="4" creationId="{5C24489F-7743-41FB-A6D7-DD456A593E48}"/>
          </ac:spMkLst>
        </pc:spChg>
        <pc:spChg chg="add mod">
          <ac:chgData name="david chavarria" userId="5ed45df06e80e746" providerId="LiveId" clId="{A0983029-6256-4E12-A618-792ACD716FAF}" dt="2021-09-15T19:03:52.982" v="4391" actId="207"/>
          <ac:spMkLst>
            <pc:docMk/>
            <pc:sldMk cId="2986620907" sldId="265"/>
            <ac:spMk id="5" creationId="{A5F3719B-3EFD-45CB-B7C0-D291DD51E922}"/>
          </ac:spMkLst>
        </pc:spChg>
        <pc:spChg chg="add mod">
          <ac:chgData name="david chavarria" userId="5ed45df06e80e746" providerId="LiveId" clId="{A0983029-6256-4E12-A618-792ACD716FAF}" dt="2021-09-15T18:16:12.591" v="3735" actId="1076"/>
          <ac:spMkLst>
            <pc:docMk/>
            <pc:sldMk cId="2986620907" sldId="265"/>
            <ac:spMk id="6" creationId="{CA1727E3-918D-4A35-BBDF-3DF7C1D7CDDB}"/>
          </ac:spMkLst>
        </pc:spChg>
        <pc:spChg chg="add del mod">
          <ac:chgData name="david chavarria" userId="5ed45df06e80e746" providerId="LiveId" clId="{A0983029-6256-4E12-A618-792ACD716FAF}" dt="2021-09-15T18:16:15.719" v="3736" actId="1076"/>
          <ac:spMkLst>
            <pc:docMk/>
            <pc:sldMk cId="2986620907" sldId="265"/>
            <ac:spMk id="7" creationId="{FBE58852-25BC-407F-B908-9CB1E09789F3}"/>
          </ac:spMkLst>
        </pc:spChg>
        <pc:spChg chg="add mod">
          <ac:chgData name="david chavarria" userId="5ed45df06e80e746" providerId="LiveId" clId="{A0983029-6256-4E12-A618-792ACD716FAF}" dt="2021-09-15T18:19:35.201" v="3757" actId="1076"/>
          <ac:spMkLst>
            <pc:docMk/>
            <pc:sldMk cId="2986620907" sldId="265"/>
            <ac:spMk id="27" creationId="{9F7A0FFD-22CF-4B2F-B7C4-E15E961CFE6B}"/>
          </ac:spMkLst>
        </pc:spChg>
        <pc:spChg chg="add mod">
          <ac:chgData name="david chavarria" userId="5ed45df06e80e746" providerId="LiveId" clId="{A0983029-6256-4E12-A618-792ACD716FAF}" dt="2021-09-15T18:22:15.962" v="3785" actId="1076"/>
          <ac:spMkLst>
            <pc:docMk/>
            <pc:sldMk cId="2986620907" sldId="265"/>
            <ac:spMk id="28" creationId="{08CDA4D5-405E-4AF7-B59D-14108AA0DD04}"/>
          </ac:spMkLst>
        </pc:spChg>
        <pc:spChg chg="add mod">
          <ac:chgData name="david chavarria" userId="5ed45df06e80e746" providerId="LiveId" clId="{A0983029-6256-4E12-A618-792ACD716FAF}" dt="2021-09-15T18:22:09.572" v="3784" actId="1076"/>
          <ac:spMkLst>
            <pc:docMk/>
            <pc:sldMk cId="2986620907" sldId="265"/>
            <ac:spMk id="29" creationId="{9CCAFCCB-53E6-451B-AFA7-ABFF323152A5}"/>
          </ac:spMkLst>
        </pc:spChg>
        <pc:spChg chg="add mod">
          <ac:chgData name="david chavarria" userId="5ed45df06e80e746" providerId="LiveId" clId="{A0983029-6256-4E12-A618-792ACD716FAF}" dt="2021-09-15T18:17:48.480" v="3746" actId="1076"/>
          <ac:spMkLst>
            <pc:docMk/>
            <pc:sldMk cId="2986620907" sldId="265"/>
            <ac:spMk id="30" creationId="{9D2DE314-96AA-4943-AEEC-5CB37EA90DC4}"/>
          </ac:spMkLst>
        </pc:spChg>
        <pc:spChg chg="add mod">
          <ac:chgData name="david chavarria" userId="5ed45df06e80e746" providerId="LiveId" clId="{A0983029-6256-4E12-A618-792ACD716FAF}" dt="2021-09-15T18:17:51.455" v="3747" actId="1076"/>
          <ac:spMkLst>
            <pc:docMk/>
            <pc:sldMk cId="2986620907" sldId="265"/>
            <ac:spMk id="31" creationId="{E5726F3E-2DA0-4F7B-9919-956470418EB7}"/>
          </ac:spMkLst>
        </pc:spChg>
        <pc:spChg chg="add mod">
          <ac:chgData name="david chavarria" userId="5ed45df06e80e746" providerId="LiveId" clId="{A0983029-6256-4E12-A618-792ACD716FAF}" dt="2021-09-15T18:17:43.872" v="3744" actId="1076"/>
          <ac:spMkLst>
            <pc:docMk/>
            <pc:sldMk cId="2986620907" sldId="265"/>
            <ac:spMk id="32" creationId="{691BF513-6B7D-4316-8B7E-9F133A06DCB0}"/>
          </ac:spMkLst>
        </pc:spChg>
        <pc:spChg chg="add mod">
          <ac:chgData name="david chavarria" userId="5ed45df06e80e746" providerId="LiveId" clId="{A0983029-6256-4E12-A618-792ACD716FAF}" dt="2021-09-15T18:19:22.560" v="3752" actId="1076"/>
          <ac:spMkLst>
            <pc:docMk/>
            <pc:sldMk cId="2986620907" sldId="265"/>
            <ac:spMk id="53" creationId="{B4EBE49C-5413-41A0-8338-B8875BCFD2B2}"/>
          </ac:spMkLst>
        </pc:spChg>
        <pc:spChg chg="add mod">
          <ac:chgData name="david chavarria" userId="5ed45df06e80e746" providerId="LiveId" clId="{A0983029-6256-4E12-A618-792ACD716FAF}" dt="2021-09-15T18:19:45.633" v="3759" actId="1076"/>
          <ac:spMkLst>
            <pc:docMk/>
            <pc:sldMk cId="2986620907" sldId="265"/>
            <ac:spMk id="63" creationId="{717CD3DA-4276-4A1A-8A91-8D8220AE8527}"/>
          </ac:spMkLst>
        </pc:spChg>
        <pc:spChg chg="add mod">
          <ac:chgData name="david chavarria" userId="5ed45df06e80e746" providerId="LiveId" clId="{A0983029-6256-4E12-A618-792ACD716FAF}" dt="2021-09-15T18:19:25.024" v="3753" actId="1076"/>
          <ac:spMkLst>
            <pc:docMk/>
            <pc:sldMk cId="2986620907" sldId="265"/>
            <ac:spMk id="64" creationId="{AE47A78C-E9F9-43DA-B6CD-7CC7FE911360}"/>
          </ac:spMkLst>
        </pc:spChg>
        <pc:spChg chg="add del mod">
          <ac:chgData name="david chavarria" userId="5ed45df06e80e746" providerId="LiveId" clId="{A0983029-6256-4E12-A618-792ACD716FAF}" dt="2021-09-15T18:16:03.560" v="3731" actId="478"/>
          <ac:spMkLst>
            <pc:docMk/>
            <pc:sldMk cId="2986620907" sldId="265"/>
            <ac:spMk id="89" creationId="{E84F3106-99CB-4455-A174-A9389BD26C0F}"/>
          </ac:spMkLst>
        </pc:spChg>
        <pc:spChg chg="add del mod">
          <ac:chgData name="david chavarria" userId="5ed45df06e80e746" providerId="LiveId" clId="{A0983029-6256-4E12-A618-792ACD716FAF}" dt="2021-09-15T18:16:03.560" v="3731" actId="478"/>
          <ac:spMkLst>
            <pc:docMk/>
            <pc:sldMk cId="2986620907" sldId="265"/>
            <ac:spMk id="92" creationId="{7DEFBF54-0572-417C-8B67-271DEFF4083A}"/>
          </ac:spMkLst>
        </pc:spChg>
        <pc:spChg chg="add del mod">
          <ac:chgData name="david chavarria" userId="5ed45df06e80e746" providerId="LiveId" clId="{A0983029-6256-4E12-A618-792ACD716FAF}" dt="2021-09-15T18:16:03.560" v="3731" actId="478"/>
          <ac:spMkLst>
            <pc:docMk/>
            <pc:sldMk cId="2986620907" sldId="265"/>
            <ac:spMk id="93" creationId="{1999F53A-DF03-424E-91C1-CA957723BBF6}"/>
          </ac:spMkLst>
        </pc:spChg>
        <pc:spChg chg="add mod">
          <ac:chgData name="david chavarria" userId="5ed45df06e80e746" providerId="LiveId" clId="{A0983029-6256-4E12-A618-792ACD716FAF}" dt="2021-09-15T18:23:42.674" v="3802" actId="1076"/>
          <ac:spMkLst>
            <pc:docMk/>
            <pc:sldMk cId="2986620907" sldId="265"/>
            <ac:spMk id="95" creationId="{A068A7F1-09ED-4C10-90E2-8CD30D543676}"/>
          </ac:spMkLst>
        </pc:spChg>
        <pc:spChg chg="add mod">
          <ac:chgData name="david chavarria" userId="5ed45df06e80e746" providerId="LiveId" clId="{A0983029-6256-4E12-A618-792ACD716FAF}" dt="2021-09-15T18:24:17.370" v="3809" actId="1076"/>
          <ac:spMkLst>
            <pc:docMk/>
            <pc:sldMk cId="2986620907" sldId="265"/>
            <ac:spMk id="96" creationId="{30BDB076-23EB-44AC-8B18-6E34C660BDB9}"/>
          </ac:spMkLst>
        </pc:spChg>
        <pc:spChg chg="add mod">
          <ac:chgData name="david chavarria" userId="5ed45df06e80e746" providerId="LiveId" clId="{A0983029-6256-4E12-A618-792ACD716FAF}" dt="2021-09-15T18:24:11.890" v="3808" actId="1076"/>
          <ac:spMkLst>
            <pc:docMk/>
            <pc:sldMk cId="2986620907" sldId="265"/>
            <ac:spMk id="98" creationId="{79C04E73-384B-4A1F-9479-44102BC094ED}"/>
          </ac:spMkLst>
        </pc:spChg>
        <pc:spChg chg="add mod">
          <ac:chgData name="david chavarria" userId="5ed45df06e80e746" providerId="LiveId" clId="{A0983029-6256-4E12-A618-792ACD716FAF}" dt="2021-09-15T18:24:11.890" v="3808" actId="1076"/>
          <ac:spMkLst>
            <pc:docMk/>
            <pc:sldMk cId="2986620907" sldId="265"/>
            <ac:spMk id="99" creationId="{9FAD914F-EC18-4C6C-AC39-F08271C481C7}"/>
          </ac:spMkLst>
        </pc:spChg>
        <pc:spChg chg="add mod">
          <ac:chgData name="david chavarria" userId="5ed45df06e80e746" providerId="LiveId" clId="{A0983029-6256-4E12-A618-792ACD716FAF}" dt="2021-09-15T18:24:11.890" v="3808" actId="1076"/>
          <ac:spMkLst>
            <pc:docMk/>
            <pc:sldMk cId="2986620907" sldId="265"/>
            <ac:spMk id="101" creationId="{0B4D255C-9F9B-4181-A946-C2B599D460EC}"/>
          </ac:spMkLst>
        </pc:spChg>
        <pc:spChg chg="add mod">
          <ac:chgData name="david chavarria" userId="5ed45df06e80e746" providerId="LiveId" clId="{A0983029-6256-4E12-A618-792ACD716FAF}" dt="2021-09-15T18:45:00.794" v="4095" actId="1076"/>
          <ac:spMkLst>
            <pc:docMk/>
            <pc:sldMk cId="2986620907" sldId="265"/>
            <ac:spMk id="102" creationId="{6DAA3A46-F3F8-4CE7-A791-F5DCBF726FCF}"/>
          </ac:spMkLst>
        </pc:spChg>
        <pc:spChg chg="add mod">
          <ac:chgData name="david chavarria" userId="5ed45df06e80e746" providerId="LiveId" clId="{A0983029-6256-4E12-A618-792ACD716FAF}" dt="2021-09-15T18:20:27.465" v="3771" actId="1076"/>
          <ac:spMkLst>
            <pc:docMk/>
            <pc:sldMk cId="2986620907" sldId="265"/>
            <ac:spMk id="115" creationId="{F77B976D-3D95-41DA-B939-C1369CF3488A}"/>
          </ac:spMkLst>
        </pc:spChg>
        <pc:spChg chg="add mod">
          <ac:chgData name="david chavarria" userId="5ed45df06e80e746" providerId="LiveId" clId="{A0983029-6256-4E12-A618-792ACD716FAF}" dt="2021-09-15T18:20:08.264" v="3767" actId="1076"/>
          <ac:spMkLst>
            <pc:docMk/>
            <pc:sldMk cId="2986620907" sldId="265"/>
            <ac:spMk id="116" creationId="{4E223B00-7B3B-454A-928D-A246BC411E4F}"/>
          </ac:spMkLst>
        </pc:spChg>
        <pc:spChg chg="add mod">
          <ac:chgData name="david chavarria" userId="5ed45df06e80e746" providerId="LiveId" clId="{A0983029-6256-4E12-A618-792ACD716FAF}" dt="2021-09-15T18:20:23.656" v="3770" actId="1076"/>
          <ac:spMkLst>
            <pc:docMk/>
            <pc:sldMk cId="2986620907" sldId="265"/>
            <ac:spMk id="117" creationId="{E6D031C1-86E5-4A19-9ECC-C2CB21E9E34E}"/>
          </ac:spMkLst>
        </pc:spChg>
        <pc:spChg chg="add mod">
          <ac:chgData name="david chavarria" userId="5ed45df06e80e746" providerId="LiveId" clId="{A0983029-6256-4E12-A618-792ACD716FAF}" dt="2021-09-15T18:20:16.656" v="3769" actId="1076"/>
          <ac:spMkLst>
            <pc:docMk/>
            <pc:sldMk cId="2986620907" sldId="265"/>
            <ac:spMk id="118" creationId="{10A39CEC-C937-4C5F-9D33-774D2425F46B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3" creationId="{F78FE03F-A6F9-4039-A52D-03255AE837D4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4" creationId="{D1047214-F539-47F8-804B-9F4FADC88131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5" creationId="{AE0A642C-7225-47E8-BD2B-7687C2C9DBC9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6" creationId="{72C88A0B-5340-45D4-B878-9E2A1AC2A976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7" creationId="{8ADE0FD1-0A35-4F6D-96F3-F1CB612ABEEE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38" creationId="{7B9FBDBD-F2C4-4AA7-9BD5-5AF894FC1AFF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44" creationId="{23E0886D-EC31-4D6B-AA08-F554E24FDCF0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46" creationId="{B3751304-1C96-40DD-B617-010D0D144505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47" creationId="{A32EA3B7-FE86-4A4C-B593-58312B9ED80A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50" creationId="{D7679C03-B10E-4BA7-8236-920CFD056B06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51" creationId="{8BEEC674-A862-42CE-BC1F-58231DA3B945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52" creationId="{A0E3EC65-DFEA-4A9F-B11D-8FE25B8F33C1}"/>
          </ac:spMkLst>
        </pc:spChg>
        <pc:spChg chg="add mod">
          <ac:chgData name="david chavarria" userId="5ed45df06e80e746" providerId="LiveId" clId="{A0983029-6256-4E12-A618-792ACD716FAF}" dt="2021-09-15T18:27:28.784" v="3894" actId="1076"/>
          <ac:spMkLst>
            <pc:docMk/>
            <pc:sldMk cId="2986620907" sldId="265"/>
            <ac:spMk id="153" creationId="{F6312068-71F1-4A0B-A8EE-EE494C6EF15F}"/>
          </ac:spMkLst>
        </pc:spChg>
        <pc:spChg chg="add mod">
          <ac:chgData name="david chavarria" userId="5ed45df06e80e746" providerId="LiveId" clId="{A0983029-6256-4E12-A618-792ACD716FAF}" dt="2021-09-15T02:31:49.715" v="2889" actId="1076"/>
          <ac:spMkLst>
            <pc:docMk/>
            <pc:sldMk cId="2986620907" sldId="265"/>
            <ac:spMk id="158" creationId="{AF97C992-59FC-4DFB-BD00-CE51FF704D63}"/>
          </ac:spMkLst>
        </pc:spChg>
        <pc:spChg chg="add del mod">
          <ac:chgData name="david chavarria" userId="5ed45df06e80e746" providerId="LiveId" clId="{A0983029-6256-4E12-A618-792ACD716FAF}" dt="2021-09-15T02:27:28.188" v="2828"/>
          <ac:spMkLst>
            <pc:docMk/>
            <pc:sldMk cId="2986620907" sldId="265"/>
            <ac:spMk id="159" creationId="{804D2D6D-C664-49DF-A55A-21EB5C48EAB3}"/>
          </ac:spMkLst>
        </pc:spChg>
        <pc:spChg chg="add mod">
          <ac:chgData name="david chavarria" userId="5ed45df06e80e746" providerId="LiveId" clId="{A0983029-6256-4E12-A618-792ACD716FAF}" dt="2021-09-15T02:28:02.648" v="2839" actId="20577"/>
          <ac:spMkLst>
            <pc:docMk/>
            <pc:sldMk cId="2986620907" sldId="265"/>
            <ac:spMk id="160" creationId="{AB9A8D14-3C8A-490A-8F7E-AF6287E43FF0}"/>
          </ac:spMkLst>
        </pc:spChg>
        <pc:spChg chg="add mod">
          <ac:chgData name="david chavarria" userId="5ed45df06e80e746" providerId="LiveId" clId="{A0983029-6256-4E12-A618-792ACD716FAF}" dt="2021-09-15T02:27:49.496" v="2832" actId="1076"/>
          <ac:spMkLst>
            <pc:docMk/>
            <pc:sldMk cId="2986620907" sldId="265"/>
            <ac:spMk id="161" creationId="{5225BFD7-BE0E-49F2-8B92-150AD9A10182}"/>
          </ac:spMkLst>
        </pc:spChg>
        <pc:spChg chg="add mod">
          <ac:chgData name="david chavarria" userId="5ed45df06e80e746" providerId="LiveId" clId="{A0983029-6256-4E12-A618-792ACD716FAF}" dt="2021-09-15T18:54:00.955" v="4121" actId="207"/>
          <ac:spMkLst>
            <pc:docMk/>
            <pc:sldMk cId="2986620907" sldId="265"/>
            <ac:spMk id="162" creationId="{B8190A9B-4BCD-408F-A333-994C2147808A}"/>
          </ac:spMkLst>
        </pc:spChg>
        <pc:spChg chg="add mod">
          <ac:chgData name="david chavarria" userId="5ed45df06e80e746" providerId="LiveId" clId="{A0983029-6256-4E12-A618-792ACD716FAF}" dt="2021-09-15T18:24:02.450" v="3807" actId="1076"/>
          <ac:spMkLst>
            <pc:docMk/>
            <pc:sldMk cId="2986620907" sldId="265"/>
            <ac:spMk id="163" creationId="{C82B9DAE-6124-4C2E-BE80-1078344C0FC2}"/>
          </ac:spMkLst>
        </pc:spChg>
        <pc:spChg chg="add mod">
          <ac:chgData name="david chavarria" userId="5ed45df06e80e746" providerId="LiveId" clId="{A0983029-6256-4E12-A618-792ACD716FAF}" dt="2021-09-15T18:23:57.114" v="3804" actId="1076"/>
          <ac:spMkLst>
            <pc:docMk/>
            <pc:sldMk cId="2986620907" sldId="265"/>
            <ac:spMk id="179" creationId="{60338BC5-D33B-4089-BC31-BDB983DF9892}"/>
          </ac:spMkLst>
        </pc:spChg>
        <pc:spChg chg="add mod">
          <ac:chgData name="david chavarria" userId="5ed45df06e80e746" providerId="LiveId" clId="{A0983029-6256-4E12-A618-792ACD716FAF}" dt="2021-09-15T18:38:40.922" v="4068" actId="1076"/>
          <ac:spMkLst>
            <pc:docMk/>
            <pc:sldMk cId="2986620907" sldId="265"/>
            <ac:spMk id="220" creationId="{CCC18295-BFF7-4315-914A-362D8F3D88D4}"/>
          </ac:spMkLst>
        </pc:spChg>
        <pc:spChg chg="add mod">
          <ac:chgData name="david chavarria" userId="5ed45df06e80e746" providerId="LiveId" clId="{A0983029-6256-4E12-A618-792ACD716FAF}" dt="2021-09-15T18:35:13.966" v="4003" actId="1076"/>
          <ac:spMkLst>
            <pc:docMk/>
            <pc:sldMk cId="2986620907" sldId="265"/>
            <ac:spMk id="228" creationId="{4C299D0D-C2A7-4FA1-82AC-1395845AA3A6}"/>
          </ac:spMkLst>
        </pc:spChg>
        <pc:spChg chg="add mod">
          <ac:chgData name="david chavarria" userId="5ed45df06e80e746" providerId="LiveId" clId="{A0983029-6256-4E12-A618-792ACD716FAF}" dt="2021-09-15T18:39:24.672" v="4084" actId="20577"/>
          <ac:spMkLst>
            <pc:docMk/>
            <pc:sldMk cId="2986620907" sldId="265"/>
            <ac:spMk id="234" creationId="{53954D23-BEA7-4B18-BDA2-3884A4EA2ABA}"/>
          </ac:spMkLst>
        </pc:spChg>
        <pc:spChg chg="add del mod">
          <ac:chgData name="david chavarria" userId="5ed45df06e80e746" providerId="LiveId" clId="{A0983029-6256-4E12-A618-792ACD716FAF}" dt="2021-09-15T18:38:45.055" v="4069" actId="478"/>
          <ac:spMkLst>
            <pc:docMk/>
            <pc:sldMk cId="2986620907" sldId="265"/>
            <ac:spMk id="255" creationId="{A431AD7B-6ED9-449A-BEDF-3422744D4CC8}"/>
          </ac:spMkLst>
        </pc:spChg>
        <pc:spChg chg="add del mod">
          <ac:chgData name="david chavarria" userId="5ed45df06e80e746" providerId="LiveId" clId="{A0983029-6256-4E12-A618-792ACD716FAF}" dt="2021-09-15T18:38:45.967" v="4070" actId="478"/>
          <ac:spMkLst>
            <pc:docMk/>
            <pc:sldMk cId="2986620907" sldId="265"/>
            <ac:spMk id="256" creationId="{AAF3C04F-D8E3-4E03-9AEA-BDA43F14BE65}"/>
          </ac:spMkLst>
        </pc:spChg>
        <pc:spChg chg="add del mod">
          <ac:chgData name="david chavarria" userId="5ed45df06e80e746" providerId="LiveId" clId="{A0983029-6256-4E12-A618-792ACD716FAF}" dt="2021-09-15T18:21:42.777" v="3773" actId="478"/>
          <ac:spMkLst>
            <pc:docMk/>
            <pc:sldMk cId="2986620907" sldId="265"/>
            <ac:spMk id="290" creationId="{2ED4EB47-E7C0-44F1-AF84-35092546F64D}"/>
          </ac:spMkLst>
        </pc:spChg>
        <pc:spChg chg="add mod">
          <ac:chgData name="david chavarria" userId="5ed45df06e80e746" providerId="LiveId" clId="{A0983029-6256-4E12-A618-792ACD716FAF}" dt="2021-09-15T18:31:32.709" v="3975" actId="1076"/>
          <ac:spMkLst>
            <pc:docMk/>
            <pc:sldMk cId="2986620907" sldId="265"/>
            <ac:spMk id="307" creationId="{93832263-0810-4ED8-8100-A9A0F51628AE}"/>
          </ac:spMkLst>
        </pc:spChg>
        <pc:spChg chg="add mod">
          <ac:chgData name="david chavarria" userId="5ed45df06e80e746" providerId="LiveId" clId="{A0983029-6256-4E12-A618-792ACD716FAF}" dt="2021-09-15T18:27:15.348" v="3893" actId="1076"/>
          <ac:spMkLst>
            <pc:docMk/>
            <pc:sldMk cId="2986620907" sldId="265"/>
            <ac:spMk id="308" creationId="{A8BFDE03-0F3B-4658-8EAF-70A59B38D563}"/>
          </ac:spMkLst>
        </pc:spChg>
        <pc:spChg chg="add mod">
          <ac:chgData name="david chavarria" userId="5ed45df06e80e746" providerId="LiveId" clId="{A0983029-6256-4E12-A618-792ACD716FAF}" dt="2021-09-15T18:27:15.348" v="3893" actId="1076"/>
          <ac:spMkLst>
            <pc:docMk/>
            <pc:sldMk cId="2986620907" sldId="265"/>
            <ac:spMk id="309" creationId="{0709BD4C-A768-4448-A131-C5220742BA75}"/>
          </ac:spMkLst>
        </pc:spChg>
        <pc:spChg chg="add mod">
          <ac:chgData name="david chavarria" userId="5ed45df06e80e746" providerId="LiveId" clId="{A0983029-6256-4E12-A618-792ACD716FAF}" dt="2021-09-15T18:27:15.348" v="3893" actId="1076"/>
          <ac:spMkLst>
            <pc:docMk/>
            <pc:sldMk cId="2986620907" sldId="265"/>
            <ac:spMk id="310" creationId="{DCA5FBFA-731A-4C25-BF78-625179BE6EE1}"/>
          </ac:spMkLst>
        </pc:spChg>
        <pc:spChg chg="add mod">
          <ac:chgData name="david chavarria" userId="5ed45df06e80e746" providerId="LiveId" clId="{A0983029-6256-4E12-A618-792ACD716FAF}" dt="2021-09-15T18:28:21.308" v="3914" actId="1076"/>
          <ac:spMkLst>
            <pc:docMk/>
            <pc:sldMk cId="2986620907" sldId="265"/>
            <ac:spMk id="329" creationId="{8F5D84B4-769E-46A9-8A07-64015BE8EA3D}"/>
          </ac:spMkLst>
        </pc:spChg>
        <pc:spChg chg="add mod">
          <ac:chgData name="david chavarria" userId="5ed45df06e80e746" providerId="LiveId" clId="{A0983029-6256-4E12-A618-792ACD716FAF}" dt="2021-09-15T18:29:51.300" v="3940" actId="1076"/>
          <ac:spMkLst>
            <pc:docMk/>
            <pc:sldMk cId="2986620907" sldId="265"/>
            <ac:spMk id="343" creationId="{46AC6E4D-55AC-40E9-8490-C63FA4E7CC6C}"/>
          </ac:spMkLst>
        </pc:spChg>
        <pc:spChg chg="add mod">
          <ac:chgData name="david chavarria" userId="5ed45df06e80e746" providerId="LiveId" clId="{A0983029-6256-4E12-A618-792ACD716FAF}" dt="2021-09-15T18:45:05.163" v="4097" actId="20577"/>
          <ac:spMkLst>
            <pc:docMk/>
            <pc:sldMk cId="2986620907" sldId="265"/>
            <ac:spMk id="356" creationId="{10CF0C15-3FBB-445A-A1D1-D746E9EAA2CB}"/>
          </ac:spMkLst>
        </pc:spChg>
        <pc:spChg chg="add mod">
          <ac:chgData name="david chavarria" userId="5ed45df06e80e746" providerId="LiveId" clId="{A0983029-6256-4E12-A618-792ACD716FAF}" dt="2021-09-15T18:30:19.452" v="3949" actId="20577"/>
          <ac:spMkLst>
            <pc:docMk/>
            <pc:sldMk cId="2986620907" sldId="265"/>
            <ac:spMk id="357" creationId="{8489D597-F0D2-4F1E-92D2-1CC5684D73FC}"/>
          </ac:spMkLst>
        </pc:spChg>
        <pc:spChg chg="add mod">
          <ac:chgData name="david chavarria" userId="5ed45df06e80e746" providerId="LiveId" clId="{A0983029-6256-4E12-A618-792ACD716FAF}" dt="2021-09-15T18:39:04.952" v="4078" actId="1076"/>
          <ac:spMkLst>
            <pc:docMk/>
            <pc:sldMk cId="2986620907" sldId="265"/>
            <ac:spMk id="358" creationId="{6B6E3268-716A-4567-9E29-524D57912140}"/>
          </ac:spMkLst>
        </pc:spChg>
        <pc:spChg chg="add mod">
          <ac:chgData name="david chavarria" userId="5ed45df06e80e746" providerId="LiveId" clId="{A0983029-6256-4E12-A618-792ACD716FAF}" dt="2021-09-15T18:31:54.565" v="3982" actId="1076"/>
          <ac:spMkLst>
            <pc:docMk/>
            <pc:sldMk cId="2986620907" sldId="265"/>
            <ac:spMk id="375" creationId="{E6AD0985-88C3-4847-86BF-5451997631B6}"/>
          </ac:spMkLst>
        </pc:spChg>
        <pc:spChg chg="add mod">
          <ac:chgData name="david chavarria" userId="5ed45df06e80e746" providerId="LiveId" clId="{A0983029-6256-4E12-A618-792ACD716FAF}" dt="2021-09-15T18:32:02.117" v="3986" actId="20577"/>
          <ac:spMkLst>
            <pc:docMk/>
            <pc:sldMk cId="2986620907" sldId="265"/>
            <ac:spMk id="376" creationId="{802365AE-747F-4010-A718-B88BBC14B35D}"/>
          </ac:spMkLst>
        </pc:spChg>
        <pc:spChg chg="add mod">
          <ac:chgData name="david chavarria" userId="5ed45df06e80e746" providerId="LiveId" clId="{A0983029-6256-4E12-A618-792ACD716FAF}" dt="2021-09-15T19:13:05.672" v="4463" actId="1038"/>
          <ac:spMkLst>
            <pc:docMk/>
            <pc:sldMk cId="2986620907" sldId="265"/>
            <ac:spMk id="377" creationId="{AB04B2CB-D51C-41D6-8D1E-C5D53F24A2D9}"/>
          </ac:spMkLst>
        </pc:spChg>
        <pc:spChg chg="add mod">
          <ac:chgData name="david chavarria" userId="5ed45df06e80e746" providerId="LiveId" clId="{A0983029-6256-4E12-A618-792ACD716FAF}" dt="2021-09-15T18:46:34.170" v="4101" actId="20577"/>
          <ac:spMkLst>
            <pc:docMk/>
            <pc:sldMk cId="2986620907" sldId="265"/>
            <ac:spMk id="378" creationId="{CBFF609B-B981-470A-A7D2-E6C50A87AD3C}"/>
          </ac:spMkLst>
        </pc:spChg>
        <pc:spChg chg="add mod">
          <ac:chgData name="david chavarria" userId="5ed45df06e80e746" providerId="LiveId" clId="{A0983029-6256-4E12-A618-792ACD716FAF}" dt="2021-09-15T18:42:01.657" v="4086" actId="20577"/>
          <ac:spMkLst>
            <pc:docMk/>
            <pc:sldMk cId="2986620907" sldId="265"/>
            <ac:spMk id="379" creationId="{FCABFD09-FBD8-40D9-B41F-5B851FF1DBB1}"/>
          </ac:spMkLst>
        </pc:spChg>
        <pc:spChg chg="add mod">
          <ac:chgData name="david chavarria" userId="5ed45df06e80e746" providerId="LiveId" clId="{A0983029-6256-4E12-A618-792ACD716FAF}" dt="2021-09-15T18:34:18.406" v="3997" actId="1076"/>
          <ac:spMkLst>
            <pc:docMk/>
            <pc:sldMk cId="2986620907" sldId="265"/>
            <ac:spMk id="380" creationId="{2F3578A2-3127-4C23-9D95-686A24D6E3E7}"/>
          </ac:spMkLst>
        </pc:spChg>
        <pc:spChg chg="add mod">
          <ac:chgData name="david chavarria" userId="5ed45df06e80e746" providerId="LiveId" clId="{A0983029-6256-4E12-A618-792ACD716FAF}" dt="2021-09-15T20:06:04.752" v="5312" actId="20577"/>
          <ac:spMkLst>
            <pc:docMk/>
            <pc:sldMk cId="2986620907" sldId="265"/>
            <ac:spMk id="385" creationId="{2104C5D7-52EE-4313-9BCC-CB01F90BB7BC}"/>
          </ac:spMkLst>
        </pc:spChg>
        <pc:spChg chg="add mod">
          <ac:chgData name="david chavarria" userId="5ed45df06e80e746" providerId="LiveId" clId="{A0983029-6256-4E12-A618-792ACD716FAF}" dt="2021-09-15T18:37:37.583" v="4064" actId="20577"/>
          <ac:spMkLst>
            <pc:docMk/>
            <pc:sldMk cId="2986620907" sldId="265"/>
            <ac:spMk id="398" creationId="{DE2E1C7B-EBC0-4C2A-B6AF-5CD7FED0F855}"/>
          </ac:spMkLst>
        </pc:spChg>
        <pc:spChg chg="add mod">
          <ac:chgData name="david chavarria" userId="5ed45df06e80e746" providerId="LiveId" clId="{A0983029-6256-4E12-A618-792ACD716FAF}" dt="2021-09-15T18:42:55.185" v="4088" actId="20577"/>
          <ac:spMkLst>
            <pc:docMk/>
            <pc:sldMk cId="2986620907" sldId="265"/>
            <ac:spMk id="399" creationId="{2D15B45C-E57D-4B6A-8DF1-7893C696C952}"/>
          </ac:spMkLst>
        </pc:spChg>
        <pc:spChg chg="add mod">
          <ac:chgData name="david chavarria" userId="5ed45df06e80e746" providerId="LiveId" clId="{A0983029-6256-4E12-A618-792ACD716FAF}" dt="2021-09-15T19:07:21.586" v="4409" actId="1076"/>
          <ac:spMkLst>
            <pc:docMk/>
            <pc:sldMk cId="2986620907" sldId="265"/>
            <ac:spMk id="428" creationId="{FA06E9A4-8236-4C24-8F47-7B1CEC7CA07B}"/>
          </ac:spMkLst>
        </pc:spChg>
        <pc:spChg chg="add mod">
          <ac:chgData name="david chavarria" userId="5ed45df06e80e746" providerId="LiveId" clId="{A0983029-6256-4E12-A618-792ACD716FAF}" dt="2021-09-15T19:07:35.578" v="4412" actId="1076"/>
          <ac:spMkLst>
            <pc:docMk/>
            <pc:sldMk cId="2986620907" sldId="265"/>
            <ac:spMk id="429" creationId="{16BD736A-EAD5-4910-BDF8-31A164A6D63D}"/>
          </ac:spMkLst>
        </pc:spChg>
        <pc:cxnChg chg="add mod">
          <ac:chgData name="david chavarria" userId="5ed45df06e80e746" providerId="LiveId" clId="{A0983029-6256-4E12-A618-792ACD716FAF}" dt="2021-09-15T18:16:21.872" v="3737" actId="1076"/>
          <ac:cxnSpMkLst>
            <pc:docMk/>
            <pc:sldMk cId="2986620907" sldId="265"/>
            <ac:cxnSpMk id="8" creationId="{A765F1B9-6802-4E74-9210-07E54AEE7013}"/>
          </ac:cxnSpMkLst>
        </pc:cxnChg>
        <pc:cxnChg chg="add mod">
          <ac:chgData name="david chavarria" userId="5ed45df06e80e746" providerId="LiveId" clId="{A0983029-6256-4E12-A618-792ACD716FAF}" dt="2021-09-15T18:16:21.872" v="3737" actId="1076"/>
          <ac:cxnSpMkLst>
            <pc:docMk/>
            <pc:sldMk cId="2986620907" sldId="265"/>
            <ac:cxnSpMk id="11" creationId="{D25F5E66-41C1-4555-BA87-9E6C0730F384}"/>
          </ac:cxnSpMkLst>
        </pc:cxnChg>
        <pc:cxnChg chg="add mod">
          <ac:chgData name="david chavarria" userId="5ed45df06e80e746" providerId="LiveId" clId="{A0983029-6256-4E12-A618-792ACD716FAF}" dt="2021-09-15T18:16:21.872" v="3737" actId="1076"/>
          <ac:cxnSpMkLst>
            <pc:docMk/>
            <pc:sldMk cId="2986620907" sldId="265"/>
            <ac:cxnSpMk id="14" creationId="{FEBF1C4B-11F9-43BE-8DD8-4D7B9095EC30}"/>
          </ac:cxnSpMkLst>
        </pc:cxnChg>
        <pc:cxnChg chg="add mod">
          <ac:chgData name="david chavarria" userId="5ed45df06e80e746" providerId="LiveId" clId="{A0983029-6256-4E12-A618-792ACD716FAF}" dt="2021-09-15T18:16:21.872" v="3737" actId="1076"/>
          <ac:cxnSpMkLst>
            <pc:docMk/>
            <pc:sldMk cId="2986620907" sldId="265"/>
            <ac:cxnSpMk id="21" creationId="{DA18D3AD-3196-4457-84AB-B0960A176CD2}"/>
          </ac:cxnSpMkLst>
        </pc:cxnChg>
        <pc:cxnChg chg="add mod">
          <ac:chgData name="david chavarria" userId="5ed45df06e80e746" providerId="LiveId" clId="{A0983029-6256-4E12-A618-792ACD716FAF}" dt="2021-09-15T18:16:21.872" v="3737" actId="1076"/>
          <ac:cxnSpMkLst>
            <pc:docMk/>
            <pc:sldMk cId="2986620907" sldId="265"/>
            <ac:cxnSpMk id="24" creationId="{C32CD346-2EB4-4F8B-9B31-927E6EC8B315}"/>
          </ac:cxnSpMkLst>
        </pc:cxnChg>
        <pc:cxnChg chg="add mod">
          <ac:chgData name="david chavarria" userId="5ed45df06e80e746" providerId="LiveId" clId="{A0983029-6256-4E12-A618-792ACD716FAF}" dt="2021-09-15T18:22:09.572" v="3784" actId="1076"/>
          <ac:cxnSpMkLst>
            <pc:docMk/>
            <pc:sldMk cId="2986620907" sldId="265"/>
            <ac:cxnSpMk id="33" creationId="{6848E7F6-4FDF-4886-8BB3-C61674EF777B}"/>
          </ac:cxnSpMkLst>
        </pc:cxnChg>
        <pc:cxnChg chg="add mod">
          <ac:chgData name="david chavarria" userId="5ed45df06e80e746" providerId="LiveId" clId="{A0983029-6256-4E12-A618-792ACD716FAF}" dt="2021-09-15T18:22:09.572" v="3784" actId="1076"/>
          <ac:cxnSpMkLst>
            <pc:docMk/>
            <pc:sldMk cId="2986620907" sldId="265"/>
            <ac:cxnSpMk id="36" creationId="{1DDABDCA-BCB2-4CD3-82ED-12ABE4205841}"/>
          </ac:cxnSpMkLst>
        </pc:cxnChg>
        <pc:cxnChg chg="add mod">
          <ac:chgData name="david chavarria" userId="5ed45df06e80e746" providerId="LiveId" clId="{A0983029-6256-4E12-A618-792ACD716FAF}" dt="2021-09-15T18:22:09.572" v="3784" actId="1076"/>
          <ac:cxnSpMkLst>
            <pc:docMk/>
            <pc:sldMk cId="2986620907" sldId="265"/>
            <ac:cxnSpMk id="41" creationId="{FD3E8CB7-16C1-48F3-8811-2F06E9C76ED8}"/>
          </ac:cxnSpMkLst>
        </pc:cxnChg>
        <pc:cxnChg chg="add mod">
          <ac:chgData name="david chavarria" userId="5ed45df06e80e746" providerId="LiveId" clId="{A0983029-6256-4E12-A618-792ACD716FAF}" dt="2021-09-15T18:22:09.572" v="3784" actId="1076"/>
          <ac:cxnSpMkLst>
            <pc:docMk/>
            <pc:sldMk cId="2986620907" sldId="265"/>
            <ac:cxnSpMk id="46" creationId="{E6F4F41D-0732-4157-B6D4-E29712CDC679}"/>
          </ac:cxnSpMkLst>
        </pc:cxnChg>
        <pc:cxnChg chg="add mod">
          <ac:chgData name="david chavarria" userId="5ed45df06e80e746" providerId="LiveId" clId="{A0983029-6256-4E12-A618-792ACD716FAF}" dt="2021-09-15T18:22:15.962" v="3785" actId="1076"/>
          <ac:cxnSpMkLst>
            <pc:docMk/>
            <pc:sldMk cId="2986620907" sldId="265"/>
            <ac:cxnSpMk id="49" creationId="{DCD0538E-AC7C-441A-ACB1-9E66A059DB43}"/>
          </ac:cxnSpMkLst>
        </pc:cxnChg>
        <pc:cxnChg chg="add mod">
          <ac:chgData name="david chavarria" userId="5ed45df06e80e746" providerId="LiveId" clId="{A0983029-6256-4E12-A618-792ACD716FAF}" dt="2021-09-15T18:19:35.201" v="3757" actId="1076"/>
          <ac:cxnSpMkLst>
            <pc:docMk/>
            <pc:sldMk cId="2986620907" sldId="265"/>
            <ac:cxnSpMk id="59" creationId="{157CB2D7-FBA4-46B1-97B6-646CD79C963F}"/>
          </ac:cxnSpMkLst>
        </pc:cxnChg>
        <pc:cxnChg chg="add mod">
          <ac:chgData name="david chavarria" userId="5ed45df06e80e746" providerId="LiveId" clId="{A0983029-6256-4E12-A618-792ACD716FAF}" dt="2021-09-15T18:19:45.633" v="3759" actId="1076"/>
          <ac:cxnSpMkLst>
            <pc:docMk/>
            <pc:sldMk cId="2986620907" sldId="265"/>
            <ac:cxnSpMk id="65" creationId="{28BF2635-900D-42FD-8E4A-484CCB5E056E}"/>
          </ac:cxnSpMkLst>
        </pc:cxnChg>
        <pc:cxnChg chg="add mod">
          <ac:chgData name="david chavarria" userId="5ed45df06e80e746" providerId="LiveId" clId="{A0983029-6256-4E12-A618-792ACD716FAF}" dt="2021-09-15T18:19:35.201" v="3757" actId="1076"/>
          <ac:cxnSpMkLst>
            <pc:docMk/>
            <pc:sldMk cId="2986620907" sldId="265"/>
            <ac:cxnSpMk id="74" creationId="{E79E0EEC-ED15-4897-B963-96DEAD05077A}"/>
          </ac:cxnSpMkLst>
        </pc:cxnChg>
        <pc:cxnChg chg="add del mod">
          <ac:chgData name="david chavarria" userId="5ed45df06e80e746" providerId="LiveId" clId="{A0983029-6256-4E12-A618-792ACD716FAF}" dt="2021-09-15T18:16:09.775" v="3734" actId="478"/>
          <ac:cxnSpMkLst>
            <pc:docMk/>
            <pc:sldMk cId="2986620907" sldId="265"/>
            <ac:cxnSpMk id="94" creationId="{ED5A3A5E-DBD2-4590-8EDE-0A9DE37185DB}"/>
          </ac:cxnSpMkLst>
        </pc:cxnChg>
        <pc:cxnChg chg="add del mod">
          <ac:chgData name="david chavarria" userId="5ed45df06e80e746" providerId="LiveId" clId="{A0983029-6256-4E12-A618-792ACD716FAF}" dt="2021-09-15T18:16:08.439" v="3733" actId="478"/>
          <ac:cxnSpMkLst>
            <pc:docMk/>
            <pc:sldMk cId="2986620907" sldId="265"/>
            <ac:cxnSpMk id="97" creationId="{E7BC6F8B-01E3-49FE-8C1D-72DBD477A5A1}"/>
          </ac:cxnSpMkLst>
        </pc:cxnChg>
        <pc:cxnChg chg="add del mod">
          <ac:chgData name="david chavarria" userId="5ed45df06e80e746" providerId="LiveId" clId="{A0983029-6256-4E12-A618-792ACD716FAF}" dt="2021-09-15T18:16:07.767" v="3732" actId="478"/>
          <ac:cxnSpMkLst>
            <pc:docMk/>
            <pc:sldMk cId="2986620907" sldId="265"/>
            <ac:cxnSpMk id="100" creationId="{0DBA6AF7-6EB4-4A5A-B7F3-8FF5D19B2881}"/>
          </ac:cxnSpMkLst>
        </pc:cxnChg>
        <pc:cxnChg chg="add mod">
          <ac:chgData name="david chavarria" userId="5ed45df06e80e746" providerId="LiveId" clId="{A0983029-6256-4E12-A618-792ACD716FAF}" dt="2021-09-15T18:20:27.465" v="3771" actId="1076"/>
          <ac:cxnSpMkLst>
            <pc:docMk/>
            <pc:sldMk cId="2986620907" sldId="265"/>
            <ac:cxnSpMk id="120" creationId="{BCDA6D2D-6820-4D48-905D-83FD85A750AD}"/>
          </ac:cxnSpMkLst>
        </pc:cxnChg>
        <pc:cxnChg chg="add mod">
          <ac:chgData name="david chavarria" userId="5ed45df06e80e746" providerId="LiveId" clId="{A0983029-6256-4E12-A618-792ACD716FAF}" dt="2021-09-15T18:20:23.656" v="3770" actId="1076"/>
          <ac:cxnSpMkLst>
            <pc:docMk/>
            <pc:sldMk cId="2986620907" sldId="265"/>
            <ac:cxnSpMk id="123" creationId="{101896BB-2428-4E80-A3E1-44DB539C2656}"/>
          </ac:cxnSpMkLst>
        </pc:cxnChg>
        <pc:cxnChg chg="add mod">
          <ac:chgData name="david chavarria" userId="5ed45df06e80e746" providerId="LiveId" clId="{A0983029-6256-4E12-A618-792ACD716FAF}" dt="2021-09-15T18:20:08.264" v="3767" actId="1076"/>
          <ac:cxnSpMkLst>
            <pc:docMk/>
            <pc:sldMk cId="2986620907" sldId="265"/>
            <ac:cxnSpMk id="126" creationId="{F4CD1626-AB9D-40DF-A38A-F1FCAA53C093}"/>
          </ac:cxnSpMkLst>
        </pc:cxnChg>
        <pc:cxnChg chg="add mod">
          <ac:chgData name="david chavarria" userId="5ed45df06e80e746" providerId="LiveId" clId="{A0983029-6256-4E12-A618-792ACD716FAF}" dt="2021-09-15T18:20:16.656" v="3769" actId="1076"/>
          <ac:cxnSpMkLst>
            <pc:docMk/>
            <pc:sldMk cId="2986620907" sldId="265"/>
            <ac:cxnSpMk id="129" creationId="{E3258646-8D26-4899-A7D0-024800488152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39" creationId="{6211FF33-754A-4764-AD5F-DEE3CA272F72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0" creationId="{B4250BC8-210C-4C03-BA46-E91235ABEAD2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1" creationId="{4E03752F-6EEA-4E72-AE70-513690561239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2" creationId="{99E5E1CE-C730-4EC0-83DC-FA701DFA9A75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3" creationId="{D00896C0-201F-4729-9AAF-13FE5DF7E821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5" creationId="{A8DCFBD1-CE45-43AE-9800-22539D4EB9EB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8" creationId="{2B1D170C-CC30-4896-8641-E42B020C540D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49" creationId="{80E454FB-7456-4F3C-BF99-B76F5F0899C9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54" creationId="{8452F3EE-B0D2-452D-B59B-77EEC58FC314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55" creationId="{80FFA946-CEB5-4F5A-A20B-69FF6E00BEFD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56" creationId="{BE669AF1-B68E-43D0-AA17-8A14FB627F88}"/>
          </ac:cxnSpMkLst>
        </pc:cxnChg>
        <pc:cxnChg chg="add mod">
          <ac:chgData name="david chavarria" userId="5ed45df06e80e746" providerId="LiveId" clId="{A0983029-6256-4E12-A618-792ACD716FAF}" dt="2021-09-15T18:27:28.784" v="3894" actId="1076"/>
          <ac:cxnSpMkLst>
            <pc:docMk/>
            <pc:sldMk cId="2986620907" sldId="265"/>
            <ac:cxnSpMk id="157" creationId="{2CFFADEF-3341-47A5-AA1F-520E7E424BAB}"/>
          </ac:cxnSpMkLst>
        </pc:cxnChg>
        <pc:cxnChg chg="add mod">
          <ac:chgData name="david chavarria" userId="5ed45df06e80e746" providerId="LiveId" clId="{A0983029-6256-4E12-A618-792ACD716FAF}" dt="2021-09-15T18:24:02.450" v="3807" actId="1076"/>
          <ac:cxnSpMkLst>
            <pc:docMk/>
            <pc:sldMk cId="2986620907" sldId="265"/>
            <ac:cxnSpMk id="164" creationId="{AE89F9F4-9582-4237-9EEE-21B6821F67EE}"/>
          </ac:cxnSpMkLst>
        </pc:cxnChg>
        <pc:cxnChg chg="add mod">
          <ac:chgData name="david chavarria" userId="5ed45df06e80e746" providerId="LiveId" clId="{A0983029-6256-4E12-A618-792ACD716FAF}" dt="2021-09-15T02:31:49.715" v="2889" actId="1076"/>
          <ac:cxnSpMkLst>
            <pc:docMk/>
            <pc:sldMk cId="2986620907" sldId="265"/>
            <ac:cxnSpMk id="169" creationId="{7A515C8A-F1CA-4ABE-BABC-FD19D220BBD4}"/>
          </ac:cxnSpMkLst>
        </pc:cxnChg>
        <pc:cxnChg chg="add mod">
          <ac:chgData name="david chavarria" userId="5ed45df06e80e746" providerId="LiveId" clId="{A0983029-6256-4E12-A618-792ACD716FAF}" dt="2021-09-15T02:31:49.715" v="2889" actId="1076"/>
          <ac:cxnSpMkLst>
            <pc:docMk/>
            <pc:sldMk cId="2986620907" sldId="265"/>
            <ac:cxnSpMk id="172" creationId="{BDB7A221-0BFA-46AC-A639-A77BFEB574C4}"/>
          </ac:cxnSpMkLst>
        </pc:cxnChg>
        <pc:cxnChg chg="add mod">
          <ac:chgData name="david chavarria" userId="5ed45df06e80e746" providerId="LiveId" clId="{A0983029-6256-4E12-A618-792ACD716FAF}" dt="2021-09-15T02:31:49.715" v="2889" actId="1076"/>
          <ac:cxnSpMkLst>
            <pc:docMk/>
            <pc:sldMk cId="2986620907" sldId="265"/>
            <ac:cxnSpMk id="175" creationId="{6DCD4228-FBAE-4734-8561-7021DD7EDBD0}"/>
          </ac:cxnSpMkLst>
        </pc:cxnChg>
        <pc:cxnChg chg="add del mod">
          <ac:chgData name="david chavarria" userId="5ed45df06e80e746" providerId="LiveId" clId="{A0983029-6256-4E12-A618-792ACD716FAF}" dt="2021-09-15T02:30:30.764" v="2859"/>
          <ac:cxnSpMkLst>
            <pc:docMk/>
            <pc:sldMk cId="2986620907" sldId="265"/>
            <ac:cxnSpMk id="178" creationId="{39EF6C59-75E2-42C6-B660-CB3936778D55}"/>
          </ac:cxnSpMkLst>
        </pc:cxnChg>
        <pc:cxnChg chg="add mod">
          <ac:chgData name="david chavarria" userId="5ed45df06e80e746" providerId="LiveId" clId="{A0983029-6256-4E12-A618-792ACD716FAF}" dt="2021-09-15T18:09:41.660" v="3699" actId="14100"/>
          <ac:cxnSpMkLst>
            <pc:docMk/>
            <pc:sldMk cId="2986620907" sldId="265"/>
            <ac:cxnSpMk id="183" creationId="{FC91B91E-3A4D-4472-A69E-D8588258CC0C}"/>
          </ac:cxnSpMkLst>
        </pc:cxnChg>
        <pc:cxnChg chg="add mod">
          <ac:chgData name="david chavarria" userId="5ed45df06e80e746" providerId="LiveId" clId="{A0983029-6256-4E12-A618-792ACD716FAF}" dt="2021-09-15T18:38:40.922" v="4068" actId="1076"/>
          <ac:cxnSpMkLst>
            <pc:docMk/>
            <pc:sldMk cId="2986620907" sldId="265"/>
            <ac:cxnSpMk id="221" creationId="{4AB1B7EE-9102-4F64-8C66-B51C092B9220}"/>
          </ac:cxnSpMkLst>
        </pc:cxnChg>
        <pc:cxnChg chg="add mod">
          <ac:chgData name="david chavarria" userId="5ed45df06e80e746" providerId="LiveId" clId="{A0983029-6256-4E12-A618-792ACD716FAF}" dt="2021-09-15T18:47:14.733" v="4104" actId="1076"/>
          <ac:cxnSpMkLst>
            <pc:docMk/>
            <pc:sldMk cId="2986620907" sldId="265"/>
            <ac:cxnSpMk id="224" creationId="{F508A3C2-8C36-403F-822E-229E07E48D7D}"/>
          </ac:cxnSpMkLst>
        </pc:cxnChg>
        <pc:cxnChg chg="add mod">
          <ac:chgData name="david chavarria" userId="5ed45df06e80e746" providerId="LiveId" clId="{A0983029-6256-4E12-A618-792ACD716FAF}" dt="2021-09-15T18:38:40.922" v="4068" actId="1076"/>
          <ac:cxnSpMkLst>
            <pc:docMk/>
            <pc:sldMk cId="2986620907" sldId="265"/>
            <ac:cxnSpMk id="229" creationId="{064746D1-630E-472A-A05D-E4AE4CE090CE}"/>
          </ac:cxnSpMkLst>
        </pc:cxnChg>
        <pc:cxnChg chg="add del mod">
          <ac:chgData name="david chavarria" userId="5ed45df06e80e746" providerId="LiveId" clId="{A0983029-6256-4E12-A618-792ACD716FAF}" dt="2021-09-15T18:38:46.728" v="4071" actId="478"/>
          <ac:cxnSpMkLst>
            <pc:docMk/>
            <pc:sldMk cId="2986620907" sldId="265"/>
            <ac:cxnSpMk id="257" creationId="{D84C6CDE-7F58-4E40-87A2-F57259FA16B0}"/>
          </ac:cxnSpMkLst>
        </pc:cxnChg>
        <pc:cxnChg chg="add del mod">
          <ac:chgData name="david chavarria" userId="5ed45df06e80e746" providerId="LiveId" clId="{A0983029-6256-4E12-A618-792ACD716FAF}" dt="2021-09-15T18:38:47.551" v="4072" actId="478"/>
          <ac:cxnSpMkLst>
            <pc:docMk/>
            <pc:sldMk cId="2986620907" sldId="265"/>
            <ac:cxnSpMk id="260" creationId="{F84EFD6C-4FA9-4BC9-B6D4-98AF553D740C}"/>
          </ac:cxnSpMkLst>
        </pc:cxnChg>
        <pc:cxnChg chg="add mod">
          <ac:chgData name="david chavarria" userId="5ed45df06e80e746" providerId="LiveId" clId="{A0983029-6256-4E12-A618-792ACD716FAF}" dt="2021-09-15T18:39:11.720" v="4079" actId="1076"/>
          <ac:cxnSpMkLst>
            <pc:docMk/>
            <pc:sldMk cId="2986620907" sldId="265"/>
            <ac:cxnSpMk id="263" creationId="{F431E016-7AF1-4958-8315-3074C4A07EF5}"/>
          </ac:cxnSpMkLst>
        </pc:cxnChg>
        <pc:cxnChg chg="add mod">
          <ac:chgData name="david chavarria" userId="5ed45df06e80e746" providerId="LiveId" clId="{A0983029-6256-4E12-A618-792ACD716FAF}" dt="2021-09-15T18:39:11.720" v="4079" actId="1076"/>
          <ac:cxnSpMkLst>
            <pc:docMk/>
            <pc:sldMk cId="2986620907" sldId="265"/>
            <ac:cxnSpMk id="266" creationId="{6F40693E-2F8F-49DE-BED2-10BEBCCBEC03}"/>
          </ac:cxnSpMkLst>
        </pc:cxnChg>
        <pc:cxnChg chg="add mod">
          <ac:chgData name="david chavarria" userId="5ed45df06e80e746" providerId="LiveId" clId="{A0983029-6256-4E12-A618-792ACD716FAF}" dt="2021-09-15T18:45:00.794" v="4095" actId="1076"/>
          <ac:cxnSpMkLst>
            <pc:docMk/>
            <pc:sldMk cId="2986620907" sldId="265"/>
            <ac:cxnSpMk id="281" creationId="{01A1E9CC-F865-48B7-9C86-EFAAC7D95BD1}"/>
          </ac:cxnSpMkLst>
        </pc:cxnChg>
        <pc:cxnChg chg="add mod">
          <ac:chgData name="david chavarria" userId="5ed45df06e80e746" providerId="LiveId" clId="{A0983029-6256-4E12-A618-792ACD716FAF}" dt="2021-09-15T18:24:36.138" v="3817" actId="14100"/>
          <ac:cxnSpMkLst>
            <pc:docMk/>
            <pc:sldMk cId="2986620907" sldId="265"/>
            <ac:cxnSpMk id="284" creationId="{7EA721BB-14C2-410F-9D11-B4DE818747F2}"/>
          </ac:cxnSpMkLst>
        </pc:cxnChg>
        <pc:cxnChg chg="add mod">
          <ac:chgData name="david chavarria" userId="5ed45df06e80e746" providerId="LiveId" clId="{A0983029-6256-4E12-A618-792ACD716FAF}" dt="2021-09-15T18:24:41.402" v="3820" actId="14100"/>
          <ac:cxnSpMkLst>
            <pc:docMk/>
            <pc:sldMk cId="2986620907" sldId="265"/>
            <ac:cxnSpMk id="287" creationId="{7C573D7B-EDE1-46BA-A069-1D8D65A22252}"/>
          </ac:cxnSpMkLst>
        </pc:cxnChg>
        <pc:cxnChg chg="add mod">
          <ac:chgData name="david chavarria" userId="5ed45df06e80e746" providerId="LiveId" clId="{A0983029-6256-4E12-A618-792ACD716FAF}" dt="2021-09-15T18:24:45.226" v="3823" actId="14100"/>
          <ac:cxnSpMkLst>
            <pc:docMk/>
            <pc:sldMk cId="2986620907" sldId="265"/>
            <ac:cxnSpMk id="291" creationId="{99A844A3-306C-4266-A792-2279AF4C720C}"/>
          </ac:cxnSpMkLst>
        </pc:cxnChg>
        <pc:cxnChg chg="add mod">
          <ac:chgData name="david chavarria" userId="5ed45df06e80e746" providerId="LiveId" clId="{A0983029-6256-4E12-A618-792ACD716FAF}" dt="2021-09-15T18:31:32.709" v="3975" actId="1076"/>
          <ac:cxnSpMkLst>
            <pc:docMk/>
            <pc:sldMk cId="2986620907" sldId="265"/>
            <ac:cxnSpMk id="311" creationId="{D624827E-188D-4283-AC72-3E9569DC8633}"/>
          </ac:cxnSpMkLst>
        </pc:cxnChg>
        <pc:cxnChg chg="add mod">
          <ac:chgData name="david chavarria" userId="5ed45df06e80e746" providerId="LiveId" clId="{A0983029-6256-4E12-A618-792ACD716FAF}" dt="2021-09-15T18:31:32.709" v="3975" actId="1076"/>
          <ac:cxnSpMkLst>
            <pc:docMk/>
            <pc:sldMk cId="2986620907" sldId="265"/>
            <ac:cxnSpMk id="314" creationId="{D0157588-88F1-4F89-8ABE-C4981FDBB5D1}"/>
          </ac:cxnSpMkLst>
        </pc:cxnChg>
        <pc:cxnChg chg="add mod">
          <ac:chgData name="david chavarria" userId="5ed45df06e80e746" providerId="LiveId" clId="{A0983029-6256-4E12-A618-792ACD716FAF}" dt="2021-09-15T18:31:32.709" v="3975" actId="1076"/>
          <ac:cxnSpMkLst>
            <pc:docMk/>
            <pc:sldMk cId="2986620907" sldId="265"/>
            <ac:cxnSpMk id="317" creationId="{EB404808-E1BF-4A17-A434-E9A433D26DED}"/>
          </ac:cxnSpMkLst>
        </pc:cxnChg>
        <pc:cxnChg chg="add mod">
          <ac:chgData name="david chavarria" userId="5ed45df06e80e746" providerId="LiveId" clId="{A0983029-6256-4E12-A618-792ACD716FAF}" dt="2021-09-15T18:28:21.308" v="3914" actId="1076"/>
          <ac:cxnSpMkLst>
            <pc:docMk/>
            <pc:sldMk cId="2986620907" sldId="265"/>
            <ac:cxnSpMk id="330" creationId="{ACB475E9-B1BA-4424-9503-8B6ECFA12A9E}"/>
          </ac:cxnSpMkLst>
        </pc:cxnChg>
        <pc:cxnChg chg="add mod">
          <ac:chgData name="david chavarria" userId="5ed45df06e80e746" providerId="LiveId" clId="{A0983029-6256-4E12-A618-792ACD716FAF}" dt="2021-09-15T18:28:24.515" v="3915" actId="14100"/>
          <ac:cxnSpMkLst>
            <pc:docMk/>
            <pc:sldMk cId="2986620907" sldId="265"/>
            <ac:cxnSpMk id="333" creationId="{3772BF63-4A07-453D-A97D-C21BDD02F3E0}"/>
          </ac:cxnSpMkLst>
        </pc:cxnChg>
        <pc:cxnChg chg="add mod">
          <ac:chgData name="david chavarria" userId="5ed45df06e80e746" providerId="LiveId" clId="{A0983029-6256-4E12-A618-792ACD716FAF}" dt="2021-09-15T18:29:51.300" v="3940" actId="1076"/>
          <ac:cxnSpMkLst>
            <pc:docMk/>
            <pc:sldMk cId="2986620907" sldId="265"/>
            <ac:cxnSpMk id="344" creationId="{A2F681BA-89D7-4F32-A248-B15C60D62048}"/>
          </ac:cxnSpMkLst>
        </pc:cxnChg>
        <pc:cxnChg chg="add mod">
          <ac:chgData name="david chavarria" userId="5ed45df06e80e746" providerId="LiveId" clId="{A0983029-6256-4E12-A618-792ACD716FAF}" dt="2021-09-15T18:31:32.709" v="3975" actId="1076"/>
          <ac:cxnSpMkLst>
            <pc:docMk/>
            <pc:sldMk cId="2986620907" sldId="265"/>
            <ac:cxnSpMk id="347" creationId="{6C63E7AD-1DB1-40DB-9B2C-6E41DC9FC456}"/>
          </ac:cxnSpMkLst>
        </pc:cxnChg>
        <pc:cxnChg chg="add mod">
          <ac:chgData name="david chavarria" userId="5ed45df06e80e746" providerId="LiveId" clId="{A0983029-6256-4E12-A618-792ACD716FAF}" dt="2021-09-15T18:39:04.952" v="4078" actId="1076"/>
          <ac:cxnSpMkLst>
            <pc:docMk/>
            <pc:sldMk cId="2986620907" sldId="265"/>
            <ac:cxnSpMk id="359" creationId="{748CECF8-CCDB-4162-9618-D94C3C2CC575}"/>
          </ac:cxnSpMkLst>
        </pc:cxnChg>
        <pc:cxnChg chg="add mod">
          <ac:chgData name="david chavarria" userId="5ed45df06e80e746" providerId="LiveId" clId="{A0983029-6256-4E12-A618-792ACD716FAF}" dt="2021-09-15T18:39:04.952" v="4078" actId="1076"/>
          <ac:cxnSpMkLst>
            <pc:docMk/>
            <pc:sldMk cId="2986620907" sldId="265"/>
            <ac:cxnSpMk id="370" creationId="{959AC10B-3624-4EF8-81C7-45CB5F9EAB33}"/>
          </ac:cxnSpMkLst>
        </pc:cxnChg>
        <pc:cxnChg chg="add mod">
          <ac:chgData name="david chavarria" userId="5ed45df06e80e746" providerId="LiveId" clId="{A0983029-6256-4E12-A618-792ACD716FAF}" dt="2021-09-15T18:36:21.256" v="4054" actId="1076"/>
          <ac:cxnSpMkLst>
            <pc:docMk/>
            <pc:sldMk cId="2986620907" sldId="265"/>
            <ac:cxnSpMk id="386" creationId="{54A11E4E-2BEB-4F7C-895A-7C46C8091B13}"/>
          </ac:cxnSpMkLst>
        </pc:cxnChg>
        <pc:cxnChg chg="add mod">
          <ac:chgData name="david chavarria" userId="5ed45df06e80e746" providerId="LiveId" clId="{A0983029-6256-4E12-A618-792ACD716FAF}" dt="2021-09-15T18:36:21.256" v="4054" actId="1076"/>
          <ac:cxnSpMkLst>
            <pc:docMk/>
            <pc:sldMk cId="2986620907" sldId="265"/>
            <ac:cxnSpMk id="391" creationId="{7EF5E42B-B57B-4F9C-8EA7-08B275DC958A}"/>
          </ac:cxnSpMkLst>
        </pc:cxnChg>
        <pc:cxnChg chg="add mod">
          <ac:chgData name="david chavarria" userId="5ed45df06e80e746" providerId="LiveId" clId="{A0983029-6256-4E12-A618-792ACD716FAF}" dt="2021-09-15T18:51:02.693" v="4118" actId="1036"/>
          <ac:cxnSpMkLst>
            <pc:docMk/>
            <pc:sldMk cId="2986620907" sldId="265"/>
            <ac:cxnSpMk id="421" creationId="{383C2E6A-FD97-4AE5-AA0E-6A0B0291CE91}"/>
          </ac:cxnSpMkLst>
        </pc:cxnChg>
        <pc:cxnChg chg="add mod">
          <ac:chgData name="david chavarria" userId="5ed45df06e80e746" providerId="LiveId" clId="{A0983029-6256-4E12-A618-792ACD716FAF}" dt="2021-09-15T18:50:56.036" v="4114" actId="14100"/>
          <ac:cxnSpMkLst>
            <pc:docMk/>
            <pc:sldMk cId="2986620907" sldId="265"/>
            <ac:cxnSpMk id="424" creationId="{DD6BEA3F-F292-41BF-B0DB-2C480FB744B2}"/>
          </ac:cxnSpMkLst>
        </pc:cxnChg>
      </pc:sldChg>
      <pc:sldChg chg="addSp modSp new mod">
        <pc:chgData name="david chavarria" userId="5ed45df06e80e746" providerId="LiveId" clId="{A0983029-6256-4E12-A618-792ACD716FAF}" dt="2021-10-03T21:57:34.348" v="11111" actId="20577"/>
        <pc:sldMkLst>
          <pc:docMk/>
          <pc:sldMk cId="849350245" sldId="266"/>
        </pc:sldMkLst>
        <pc:spChg chg="add mod">
          <ac:chgData name="david chavarria" userId="5ed45df06e80e746" providerId="LiveId" clId="{A0983029-6256-4E12-A618-792ACD716FAF}" dt="2021-10-03T21:57:34.348" v="11111" actId="20577"/>
          <ac:spMkLst>
            <pc:docMk/>
            <pc:sldMk cId="849350245" sldId="266"/>
            <ac:spMk id="2" creationId="{7A1CB168-F392-47C7-B9D3-280D23B393D1}"/>
          </ac:spMkLst>
        </pc:spChg>
        <pc:spChg chg="add mod">
          <ac:chgData name="david chavarria" userId="5ed45df06e80e746" providerId="LiveId" clId="{A0983029-6256-4E12-A618-792ACD716FAF}" dt="2021-09-15T17:40:56.899" v="3271" actId="14100"/>
          <ac:spMkLst>
            <pc:docMk/>
            <pc:sldMk cId="849350245" sldId="266"/>
            <ac:spMk id="3" creationId="{7134E1C8-E061-4F37-9C54-5214355D3CEE}"/>
          </ac:spMkLst>
        </pc:spChg>
      </pc:sldChg>
      <pc:sldChg chg="addSp delSp modSp new mod">
        <pc:chgData name="david chavarria" userId="5ed45df06e80e746" providerId="LiveId" clId="{A0983029-6256-4E12-A618-792ACD716FAF}" dt="2021-10-04T19:23:41.099" v="12049" actId="14100"/>
        <pc:sldMkLst>
          <pc:docMk/>
          <pc:sldMk cId="987800859" sldId="267"/>
        </pc:sldMkLst>
        <pc:spChg chg="add mod">
          <ac:chgData name="david chavarria" userId="5ed45df06e80e746" providerId="LiveId" clId="{A0983029-6256-4E12-A618-792ACD716FAF}" dt="2021-09-15T19:55:32.653" v="5180" actId="1076"/>
          <ac:spMkLst>
            <pc:docMk/>
            <pc:sldMk cId="987800859" sldId="267"/>
            <ac:spMk id="2" creationId="{71BE8B69-5A79-42D7-B588-85766DA83912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3" creationId="{175AA252-35D9-47C6-9F3F-E99BF56554F4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4" creationId="{67853211-E11D-4937-8E01-4981C546636A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5" creationId="{79DF0827-39FC-4792-9A96-51AF01109DEE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6" creationId="{6A62F834-330E-4BC3-AEEA-07C49F53A500}"/>
          </ac:spMkLst>
        </pc:spChg>
        <pc:spChg chg="add del mod">
          <ac:chgData name="david chavarria" userId="5ed45df06e80e746" providerId="LiveId" clId="{A0983029-6256-4E12-A618-792ACD716FAF}" dt="2021-09-15T19:21:16.315" v="4623"/>
          <ac:spMkLst>
            <pc:docMk/>
            <pc:sldMk cId="987800859" sldId="267"/>
            <ac:spMk id="7" creationId="{7EC668CC-8962-4A83-AA14-10A3D3FE1545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8" creationId="{5E5841CC-94B2-4D5A-BFAC-3DC37BF60B08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33" creationId="{BD840EFB-C96F-4FA4-BECC-0BFC7D873186}"/>
          </ac:spMkLst>
        </pc:spChg>
        <pc:spChg chg="add del mod">
          <ac:chgData name="david chavarria" userId="5ed45df06e80e746" providerId="LiveId" clId="{A0983029-6256-4E12-A618-792ACD716FAF}" dt="2021-09-15T19:23:31.952" v="4703" actId="478"/>
          <ac:spMkLst>
            <pc:docMk/>
            <pc:sldMk cId="987800859" sldId="267"/>
            <ac:spMk id="34" creationId="{B45A97A4-6B37-444F-87AD-03A8091B6580}"/>
          </ac:spMkLst>
        </pc:spChg>
        <pc:spChg chg="add mod">
          <ac:chgData name="david chavarria" userId="5ed45df06e80e746" providerId="LiveId" clId="{A0983029-6256-4E12-A618-792ACD716FAF}" dt="2021-09-20T18:45:20.163" v="6187" actId="14100"/>
          <ac:spMkLst>
            <pc:docMk/>
            <pc:sldMk cId="987800859" sldId="267"/>
            <ac:spMk id="35" creationId="{EF7FC7C3-268A-4AC8-8312-BE1B35F5DC84}"/>
          </ac:spMkLst>
        </pc:spChg>
        <pc:spChg chg="add mod">
          <ac:chgData name="david chavarria" userId="5ed45df06e80e746" providerId="LiveId" clId="{A0983029-6256-4E12-A618-792ACD716FAF}" dt="2021-09-20T18:45:20.163" v="6187" actId="14100"/>
          <ac:spMkLst>
            <pc:docMk/>
            <pc:sldMk cId="987800859" sldId="267"/>
            <ac:spMk id="36" creationId="{270F91CB-3702-43F7-BCF9-C45BD74D6C25}"/>
          </ac:spMkLst>
        </pc:spChg>
        <pc:spChg chg="add del mod">
          <ac:chgData name="david chavarria" userId="5ed45df06e80e746" providerId="LiveId" clId="{A0983029-6256-4E12-A618-792ACD716FAF}" dt="2021-09-15T19:26:23.834" v="4731" actId="478"/>
          <ac:spMkLst>
            <pc:docMk/>
            <pc:sldMk cId="987800859" sldId="267"/>
            <ac:spMk id="46" creationId="{0496B161-AE1F-4CBC-B0DB-A5AF1CB884DE}"/>
          </ac:spMkLst>
        </pc:spChg>
        <pc:spChg chg="add mod">
          <ac:chgData name="david chavarria" userId="5ed45df06e80e746" providerId="LiveId" clId="{A0983029-6256-4E12-A618-792ACD716FAF}" dt="2021-10-04T19:23:09.355" v="12042" actId="1076"/>
          <ac:spMkLst>
            <pc:docMk/>
            <pc:sldMk cId="987800859" sldId="267"/>
            <ac:spMk id="54" creationId="{D7358136-B4B5-4169-B26C-37CB839A40CB}"/>
          </ac:spMkLst>
        </pc:spChg>
        <pc:spChg chg="add mod">
          <ac:chgData name="david chavarria" userId="5ed45df06e80e746" providerId="LiveId" clId="{A0983029-6256-4E12-A618-792ACD716FAF}" dt="2021-10-04T19:23:01.108" v="12040" actId="1076"/>
          <ac:spMkLst>
            <pc:docMk/>
            <pc:sldMk cId="987800859" sldId="267"/>
            <ac:spMk id="55" creationId="{82C0B194-7029-4A97-9BCD-688B7CCC9FA1}"/>
          </ac:spMkLst>
        </pc:spChg>
        <pc:spChg chg="add mod">
          <ac:chgData name="david chavarria" userId="5ed45df06e80e746" providerId="LiveId" clId="{A0983029-6256-4E12-A618-792ACD716FAF}" dt="2021-09-15T20:09:07.099" v="5344" actId="1076"/>
          <ac:spMkLst>
            <pc:docMk/>
            <pc:sldMk cId="987800859" sldId="267"/>
            <ac:spMk id="56" creationId="{2129900C-7DDD-4D72-B5B8-5A785A9F7A39}"/>
          </ac:spMkLst>
        </pc:spChg>
        <pc:spChg chg="add mod">
          <ac:chgData name="david chavarria" userId="5ed45df06e80e746" providerId="LiveId" clId="{A0983029-6256-4E12-A618-792ACD716FAF}" dt="2021-09-15T20:09:07.099" v="5344" actId="1076"/>
          <ac:spMkLst>
            <pc:docMk/>
            <pc:sldMk cId="987800859" sldId="267"/>
            <ac:spMk id="57" creationId="{55490C84-9F55-47D2-9564-5FFD11A756DD}"/>
          </ac:spMkLst>
        </pc:spChg>
        <pc:spChg chg="add del mod">
          <ac:chgData name="david chavarria" userId="5ed45df06e80e746" providerId="LiveId" clId="{A0983029-6256-4E12-A618-792ACD716FAF}" dt="2021-09-27T22:39:55.824" v="8640" actId="478"/>
          <ac:spMkLst>
            <pc:docMk/>
            <pc:sldMk cId="987800859" sldId="267"/>
            <ac:spMk id="58" creationId="{497D62F9-FB42-4B9E-8B91-7BD516D53646}"/>
          </ac:spMkLst>
        </pc:spChg>
        <pc:spChg chg="add mod">
          <ac:chgData name="david chavarria" userId="5ed45df06e80e746" providerId="LiveId" clId="{A0983029-6256-4E12-A618-792ACD716FAF}" dt="2021-09-27T22:38:38.183" v="8630" actId="1076"/>
          <ac:spMkLst>
            <pc:docMk/>
            <pc:sldMk cId="987800859" sldId="267"/>
            <ac:spMk id="59" creationId="{B036D5EB-17C9-45DE-A2C4-871D66483BE9}"/>
          </ac:spMkLst>
        </pc:spChg>
        <pc:spChg chg="add mod">
          <ac:chgData name="david chavarria" userId="5ed45df06e80e746" providerId="LiveId" clId="{A0983029-6256-4E12-A618-792ACD716FAF}" dt="2021-09-23T01:08:34.869" v="7564"/>
          <ac:spMkLst>
            <pc:docMk/>
            <pc:sldMk cId="987800859" sldId="267"/>
            <ac:spMk id="60" creationId="{505F0A8B-9631-44DA-AE42-57D83A29FA22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74" creationId="{FBFA4DCB-8ACF-4276-89B3-E8CCD4DCEBFC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75" creationId="{3F6E24DD-A2EF-4259-B8E2-F99E7B3AC806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76" creationId="{AD3A5E75-E8B8-40B4-9695-6E10CA88C486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77" creationId="{4B89F9E0-B1EC-417D-B7EB-5AE959448B6C}"/>
          </ac:spMkLst>
        </pc:spChg>
        <pc:spChg chg="add del mod">
          <ac:chgData name="david chavarria" userId="5ed45df06e80e746" providerId="LiveId" clId="{A0983029-6256-4E12-A618-792ACD716FAF}" dt="2021-09-15T19:38:57.617" v="4931"/>
          <ac:spMkLst>
            <pc:docMk/>
            <pc:sldMk cId="987800859" sldId="267"/>
            <ac:spMk id="88" creationId="{7F3E4F17-F17B-4914-BBF5-E3A46F4C6B11}"/>
          </ac:spMkLst>
        </pc:spChg>
        <pc:spChg chg="add mod">
          <ac:chgData name="david chavarria" userId="5ed45df06e80e746" providerId="LiveId" clId="{A0983029-6256-4E12-A618-792ACD716FAF}" dt="2021-09-20T18:44:53.539" v="6155" actId="1076"/>
          <ac:spMkLst>
            <pc:docMk/>
            <pc:sldMk cId="987800859" sldId="267"/>
            <ac:spMk id="92" creationId="{123C9ECE-0A95-41FA-BCE3-3D64F89354C1}"/>
          </ac:spMkLst>
        </pc:spChg>
        <pc:spChg chg="add mod">
          <ac:chgData name="david chavarria" userId="5ed45df06e80e746" providerId="LiveId" clId="{A0983029-6256-4E12-A618-792ACD716FAF}" dt="2021-09-20T18:45:49.843" v="6191" actId="1076"/>
          <ac:spMkLst>
            <pc:docMk/>
            <pc:sldMk cId="987800859" sldId="267"/>
            <ac:spMk id="93" creationId="{0CE03ED6-0341-401C-B4AD-C5E22D791689}"/>
          </ac:spMkLst>
        </pc:spChg>
        <pc:spChg chg="add mod">
          <ac:chgData name="david chavarria" userId="5ed45df06e80e746" providerId="LiveId" clId="{A0983029-6256-4E12-A618-792ACD716FAF}" dt="2021-09-20T18:45:41.986" v="6190" actId="1076"/>
          <ac:spMkLst>
            <pc:docMk/>
            <pc:sldMk cId="987800859" sldId="267"/>
            <ac:spMk id="94" creationId="{BDACC88E-E1FF-4D7C-8FF6-7A232AB825DE}"/>
          </ac:spMkLst>
        </pc:spChg>
        <pc:spChg chg="add mod">
          <ac:chgData name="david chavarria" userId="5ed45df06e80e746" providerId="LiveId" clId="{A0983029-6256-4E12-A618-792ACD716FAF}" dt="2021-09-20T18:45:39.595" v="6189" actId="1076"/>
          <ac:spMkLst>
            <pc:docMk/>
            <pc:sldMk cId="987800859" sldId="267"/>
            <ac:spMk id="95" creationId="{FBEBB4A6-BF06-4374-AF4B-2C8E677DC127}"/>
          </ac:spMkLst>
        </pc:spChg>
        <pc:spChg chg="add mod">
          <ac:chgData name="david chavarria" userId="5ed45df06e80e746" providerId="LiveId" clId="{A0983029-6256-4E12-A618-792ACD716FAF}" dt="2021-09-20T18:45:39.595" v="6189" actId="1076"/>
          <ac:spMkLst>
            <pc:docMk/>
            <pc:sldMk cId="987800859" sldId="267"/>
            <ac:spMk id="96" creationId="{9F4C36D4-4130-4CCF-A594-16AF0A440ED6}"/>
          </ac:spMkLst>
        </pc:spChg>
        <pc:spChg chg="add mod">
          <ac:chgData name="david chavarria" userId="5ed45df06e80e746" providerId="LiveId" clId="{A0983029-6256-4E12-A618-792ACD716FAF}" dt="2021-09-20T18:45:39.595" v="6189" actId="1076"/>
          <ac:spMkLst>
            <pc:docMk/>
            <pc:sldMk cId="987800859" sldId="267"/>
            <ac:spMk id="97" creationId="{8C8F3409-BE24-4519-AC7A-7C4E30D8ADCC}"/>
          </ac:spMkLst>
        </pc:spChg>
        <pc:spChg chg="add del mod">
          <ac:chgData name="david chavarria" userId="5ed45df06e80e746" providerId="LiveId" clId="{A0983029-6256-4E12-A618-792ACD716FAF}" dt="2021-09-23T01:09:41.867" v="7590" actId="478"/>
          <ac:spMkLst>
            <pc:docMk/>
            <pc:sldMk cId="987800859" sldId="267"/>
            <ac:spMk id="101" creationId="{F1784787-4AEB-4833-A976-9BCD7D8D16FD}"/>
          </ac:spMkLst>
        </pc:spChg>
        <pc:spChg chg="add mod">
          <ac:chgData name="david chavarria" userId="5ed45df06e80e746" providerId="LiveId" clId="{A0983029-6256-4E12-A618-792ACD716FAF}" dt="2021-09-23T01:10:11.554" v="7607" actId="20577"/>
          <ac:spMkLst>
            <pc:docMk/>
            <pc:sldMk cId="987800859" sldId="267"/>
            <ac:spMk id="102" creationId="{369868D1-EE05-4D0F-BC6B-F797326ACF33}"/>
          </ac:spMkLst>
        </pc:spChg>
        <pc:spChg chg="add mod">
          <ac:chgData name="david chavarria" userId="5ed45df06e80e746" providerId="LiveId" clId="{A0983029-6256-4E12-A618-792ACD716FAF}" dt="2021-09-23T01:09:30.067" v="7586" actId="20577"/>
          <ac:spMkLst>
            <pc:docMk/>
            <pc:sldMk cId="987800859" sldId="267"/>
            <ac:spMk id="103" creationId="{E46DFCF2-71D9-4B20-9442-7480BD88A5A8}"/>
          </ac:spMkLst>
        </pc:spChg>
        <pc:spChg chg="add mod">
          <ac:chgData name="david chavarria" userId="5ed45df06e80e746" providerId="LiveId" clId="{A0983029-6256-4E12-A618-792ACD716FAF}" dt="2021-09-27T22:26:49.103" v="8549" actId="1076"/>
          <ac:spMkLst>
            <pc:docMk/>
            <pc:sldMk cId="987800859" sldId="267"/>
            <ac:spMk id="104" creationId="{6B25D8CE-F20F-4DCF-A86C-E7DFB7FEEBDB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111" creationId="{8E4D4193-1E28-479A-ABFA-CC0DB3BBDEFA}"/>
          </ac:spMkLst>
        </pc:spChg>
        <pc:spChg chg="add mod">
          <ac:chgData name="david chavarria" userId="5ed45df06e80e746" providerId="LiveId" clId="{A0983029-6256-4E12-A618-792ACD716FAF}" dt="2021-09-23T01:10:51.747" v="7624" actId="1076"/>
          <ac:spMkLst>
            <pc:docMk/>
            <pc:sldMk cId="987800859" sldId="267"/>
            <ac:spMk id="112" creationId="{850C3C22-E8B9-4A5C-A388-E63D23A0D629}"/>
          </ac:spMkLst>
        </pc:spChg>
        <pc:spChg chg="add mod">
          <ac:chgData name="david chavarria" userId="5ed45df06e80e746" providerId="LiveId" clId="{A0983029-6256-4E12-A618-792ACD716FAF}" dt="2021-10-04T19:23:01.108" v="12040" actId="1076"/>
          <ac:spMkLst>
            <pc:docMk/>
            <pc:sldMk cId="987800859" sldId="267"/>
            <ac:spMk id="114" creationId="{EC1BC168-B1B8-4884-9D10-446F2F3C2453}"/>
          </ac:spMkLst>
        </pc:spChg>
        <pc:spChg chg="add mod">
          <ac:chgData name="david chavarria" userId="5ed45df06e80e746" providerId="LiveId" clId="{A0983029-6256-4E12-A618-792ACD716FAF}" dt="2021-09-23T01:10:48.243" v="7623" actId="1076"/>
          <ac:spMkLst>
            <pc:docMk/>
            <pc:sldMk cId="987800859" sldId="267"/>
            <ac:spMk id="116" creationId="{E3144003-B61F-445F-8A8E-6EBF73C7C33C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26" creationId="{0D1161F8-46F0-4BA1-8B7D-A65F6B3E7571}"/>
          </ac:spMkLst>
        </pc:spChg>
        <pc:spChg chg="add del mod">
          <ac:chgData name="david chavarria" userId="5ed45df06e80e746" providerId="LiveId" clId="{A0983029-6256-4E12-A618-792ACD716FAF}" dt="2021-09-27T22:31:45.566" v="8559"/>
          <ac:spMkLst>
            <pc:docMk/>
            <pc:sldMk cId="987800859" sldId="267"/>
            <ac:spMk id="126" creationId="{1F9EF96A-415A-4FD4-A6A9-995D2E97FC22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28" creationId="{58F2A957-E290-4EAE-B007-ED2A7CA576A3}"/>
          </ac:spMkLst>
        </pc:spChg>
        <pc:spChg chg="add mod">
          <ac:chgData name="david chavarria" userId="5ed45df06e80e746" providerId="LiveId" clId="{A0983029-6256-4E12-A618-792ACD716FAF}" dt="2021-10-04T19:23:21.210" v="12045" actId="1076"/>
          <ac:spMkLst>
            <pc:docMk/>
            <pc:sldMk cId="987800859" sldId="267"/>
            <ac:spMk id="129" creationId="{B0F45E53-8666-4572-95BA-8F6C08FA218F}"/>
          </ac:spMkLst>
        </pc:spChg>
        <pc:spChg chg="add mod">
          <ac:chgData name="david chavarria" userId="5ed45df06e80e746" providerId="LiveId" clId="{A0983029-6256-4E12-A618-792ACD716FAF}" dt="2021-09-23T01:09:07.676" v="7572" actId="1076"/>
          <ac:spMkLst>
            <pc:docMk/>
            <pc:sldMk cId="987800859" sldId="267"/>
            <ac:spMk id="130" creationId="{256D60DF-6556-42C6-A08C-8F496DBDA0C1}"/>
          </ac:spMkLst>
        </pc:spChg>
        <pc:spChg chg="add mod">
          <ac:chgData name="david chavarria" userId="5ed45df06e80e746" providerId="LiveId" clId="{A0983029-6256-4E12-A618-792ACD716FAF}" dt="2021-09-23T01:09:07.676" v="7572" actId="1076"/>
          <ac:spMkLst>
            <pc:docMk/>
            <pc:sldMk cId="987800859" sldId="267"/>
            <ac:spMk id="133" creationId="{B51E8F33-07CF-442D-9D17-B288862F0FDB}"/>
          </ac:spMkLst>
        </pc:spChg>
        <pc:spChg chg="add mod">
          <ac:chgData name="david chavarria" userId="5ed45df06e80e746" providerId="LiveId" clId="{A0983029-6256-4E12-A618-792ACD716FAF}" dt="2021-09-23T01:09:07.676" v="7572" actId="1076"/>
          <ac:spMkLst>
            <pc:docMk/>
            <pc:sldMk cId="987800859" sldId="267"/>
            <ac:spMk id="134" creationId="{21651059-C530-456C-92E7-646F562F2B3B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36" creationId="{A6768AEB-1EB7-4273-8764-6C7138A8A3C5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37" creationId="{D3F8C226-BEBA-46FD-A97B-3C2F92D03521}"/>
          </ac:spMkLst>
        </pc:spChg>
        <pc:spChg chg="add mod">
          <ac:chgData name="david chavarria" userId="5ed45df06e80e746" providerId="LiveId" clId="{A0983029-6256-4E12-A618-792ACD716FAF}" dt="2021-09-27T22:26:44.056" v="8548" actId="1076"/>
          <ac:spMkLst>
            <pc:docMk/>
            <pc:sldMk cId="987800859" sldId="267"/>
            <ac:spMk id="142" creationId="{181D2CF4-425B-4EF1-ABAF-A55DEAB5A0E6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44" creationId="{B9E68E25-B8CB-4D9E-A187-525EE19369ED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45" creationId="{C6993460-999B-4CB7-B5BA-A39C9E37B0F6}"/>
          </ac:spMkLst>
        </pc:spChg>
        <pc:spChg chg="add mod">
          <ac:chgData name="david chavarria" userId="5ed45df06e80e746" providerId="LiveId" clId="{A0983029-6256-4E12-A618-792ACD716FAF}" dt="2021-10-04T19:23:01.108" v="12040" actId="1076"/>
          <ac:spMkLst>
            <pc:docMk/>
            <pc:sldMk cId="987800859" sldId="267"/>
            <ac:spMk id="148" creationId="{36DEE07A-8DE2-40A5-BCC7-00D07B5259BB}"/>
          </ac:spMkLst>
        </pc:spChg>
        <pc:spChg chg="add mod">
          <ac:chgData name="david chavarria" userId="5ed45df06e80e746" providerId="LiveId" clId="{A0983029-6256-4E12-A618-792ACD716FAF}" dt="2021-10-04T19:23:01.108" v="12040" actId="1076"/>
          <ac:spMkLst>
            <pc:docMk/>
            <pc:sldMk cId="987800859" sldId="267"/>
            <ac:spMk id="149" creationId="{102EA409-2351-44ED-818B-3415AAB0EB4E}"/>
          </ac:spMkLst>
        </pc:spChg>
        <pc:spChg chg="add mod">
          <ac:chgData name="david chavarria" userId="5ed45df06e80e746" providerId="LiveId" clId="{A0983029-6256-4E12-A618-792ACD716FAF}" dt="2021-09-20T18:53:39.006" v="6276" actId="20577"/>
          <ac:spMkLst>
            <pc:docMk/>
            <pc:sldMk cId="987800859" sldId="267"/>
            <ac:spMk id="152" creationId="{DAD3269E-8A6A-47BE-A17C-92605184A1E2}"/>
          </ac:spMkLst>
        </pc:spChg>
        <pc:spChg chg="add mod">
          <ac:chgData name="david chavarria" userId="5ed45df06e80e746" providerId="LiveId" clId="{A0983029-6256-4E12-A618-792ACD716FAF}" dt="2021-09-27T22:26:56.031" v="8550" actId="1076"/>
          <ac:spMkLst>
            <pc:docMk/>
            <pc:sldMk cId="987800859" sldId="267"/>
            <ac:spMk id="154" creationId="{B0D90A9E-D5F6-44FE-A500-3AE54F0BAC0D}"/>
          </ac:spMkLst>
        </pc:spChg>
        <pc:spChg chg="add mod">
          <ac:chgData name="david chavarria" userId="5ed45df06e80e746" providerId="LiveId" clId="{A0983029-6256-4E12-A618-792ACD716FAF}" dt="2021-10-04T19:23:35.462" v="12048" actId="1076"/>
          <ac:spMkLst>
            <pc:docMk/>
            <pc:sldMk cId="987800859" sldId="267"/>
            <ac:spMk id="158" creationId="{11078EED-212C-479C-BEC7-369F18C48233}"/>
          </ac:spMkLst>
        </pc:spChg>
        <pc:spChg chg="add mod">
          <ac:chgData name="david chavarria" userId="5ed45df06e80e746" providerId="LiveId" clId="{A0983029-6256-4E12-A618-792ACD716FAF}" dt="2021-09-27T22:27:04.192" v="8552" actId="1076"/>
          <ac:spMkLst>
            <pc:docMk/>
            <pc:sldMk cId="987800859" sldId="267"/>
            <ac:spMk id="159" creationId="{B80CB883-DB07-47D0-9322-DB531803A7D8}"/>
          </ac:spMkLst>
        </pc:spChg>
        <pc:spChg chg="add del mod">
          <ac:chgData name="david chavarria" userId="5ed45df06e80e746" providerId="LiveId" clId="{A0983029-6256-4E12-A618-792ACD716FAF}" dt="2021-09-15T19:53:00.663" v="5151"/>
          <ac:spMkLst>
            <pc:docMk/>
            <pc:sldMk cId="987800859" sldId="267"/>
            <ac:spMk id="168" creationId="{FAAF3F88-C100-4AC1-AB97-459BE56605B9}"/>
          </ac:spMkLst>
        </pc:spChg>
        <pc:spChg chg="add mod">
          <ac:chgData name="david chavarria" userId="5ed45df06e80e746" providerId="LiveId" clId="{A0983029-6256-4E12-A618-792ACD716FAF}" dt="2021-09-27T22:27:14.304" v="8555" actId="1076"/>
          <ac:spMkLst>
            <pc:docMk/>
            <pc:sldMk cId="987800859" sldId="267"/>
            <ac:spMk id="169" creationId="{D1DC6BBA-7919-433F-BDE8-D11CD156A9B9}"/>
          </ac:spMkLst>
        </pc:spChg>
        <pc:spChg chg="add del mod">
          <ac:chgData name="david chavarria" userId="5ed45df06e80e746" providerId="LiveId" clId="{A0983029-6256-4E12-A618-792ACD716FAF}" dt="2021-09-15T20:26:56.031" v="6110" actId="478"/>
          <ac:spMkLst>
            <pc:docMk/>
            <pc:sldMk cId="987800859" sldId="267"/>
            <ac:spMk id="170" creationId="{74762D07-EB5A-4A62-A70C-74D9BFB6C5B1}"/>
          </ac:spMkLst>
        </pc:spChg>
        <pc:spChg chg="add mod">
          <ac:chgData name="david chavarria" userId="5ed45df06e80e746" providerId="LiveId" clId="{A0983029-6256-4E12-A618-792ACD716FAF}" dt="2021-09-20T18:48:19.630" v="6204" actId="20577"/>
          <ac:spMkLst>
            <pc:docMk/>
            <pc:sldMk cId="987800859" sldId="267"/>
            <ac:spMk id="173" creationId="{3FA6AB28-FF8A-48DD-A0F5-86748F929C9E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190" creationId="{CA5197C1-30A7-4164-A964-7A4C79BE1A5E}"/>
          </ac:spMkLst>
        </pc:spChg>
        <pc:spChg chg="add mod">
          <ac:chgData name="david chavarria" userId="5ed45df06e80e746" providerId="LiveId" clId="{A0983029-6256-4E12-A618-792ACD716FAF}" dt="2021-09-15T20:04:18.669" v="5275" actId="1037"/>
          <ac:spMkLst>
            <pc:docMk/>
            <pc:sldMk cId="987800859" sldId="267"/>
            <ac:spMk id="191" creationId="{ECA7FB9E-E466-4169-84E7-37A29A00F9FD}"/>
          </ac:spMkLst>
        </pc:spChg>
        <pc:spChg chg="add mod">
          <ac:chgData name="david chavarria" userId="5ed45df06e80e746" providerId="LiveId" clId="{A0983029-6256-4E12-A618-792ACD716FAF}" dt="2021-10-04T19:23:28.084" v="12046" actId="1076"/>
          <ac:spMkLst>
            <pc:docMk/>
            <pc:sldMk cId="987800859" sldId="267"/>
            <ac:spMk id="192" creationId="{65B25FC6-8AB7-4879-90C1-9A07F455EE52}"/>
          </ac:spMkLst>
        </pc:spChg>
        <pc:spChg chg="add mod">
          <ac:chgData name="david chavarria" userId="5ed45df06e80e746" providerId="LiveId" clId="{A0983029-6256-4E12-A618-792ACD716FAF}" dt="2021-09-20T18:53:59.453" v="6287" actId="1076"/>
          <ac:spMkLst>
            <pc:docMk/>
            <pc:sldMk cId="987800859" sldId="267"/>
            <ac:spMk id="204" creationId="{4BE4C335-2FB5-460B-9147-1B448F3C86CF}"/>
          </ac:spMkLst>
        </pc:spChg>
        <pc:spChg chg="add mod">
          <ac:chgData name="david chavarria" userId="5ed45df06e80e746" providerId="LiveId" clId="{A0983029-6256-4E12-A618-792ACD716FAF}" dt="2021-09-27T22:27:22.439" v="8557" actId="1076"/>
          <ac:spMkLst>
            <pc:docMk/>
            <pc:sldMk cId="987800859" sldId="267"/>
            <ac:spMk id="205" creationId="{6F5F1153-DFC4-41C6-AB75-B2A114E5C891}"/>
          </ac:spMkLst>
        </pc:spChg>
        <pc:spChg chg="add mod">
          <ac:chgData name="david chavarria" userId="5ed45df06e80e746" providerId="LiveId" clId="{A0983029-6256-4E12-A618-792ACD716FAF}" dt="2021-09-23T01:10:39.356" v="7621" actId="1076"/>
          <ac:spMkLst>
            <pc:docMk/>
            <pc:sldMk cId="987800859" sldId="267"/>
            <ac:spMk id="210" creationId="{99A9DBDA-DBF7-4C17-BA30-1B389BCDA199}"/>
          </ac:spMkLst>
        </pc:spChg>
        <pc:spChg chg="add mod">
          <ac:chgData name="david chavarria" userId="5ed45df06e80e746" providerId="LiveId" clId="{A0983029-6256-4E12-A618-792ACD716FAF}" dt="2021-09-15T20:10:35.857" v="5373" actId="1076"/>
          <ac:spMkLst>
            <pc:docMk/>
            <pc:sldMk cId="987800859" sldId="267"/>
            <ac:spMk id="225" creationId="{E0CF309C-291A-4555-AA2F-DB7B6F62FA34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226" creationId="{AA0980FC-4E18-4AAE-A92D-EB8CEF0F559F}"/>
          </ac:spMkLst>
        </pc:spChg>
        <pc:spChg chg="add mod">
          <ac:chgData name="david chavarria" userId="5ed45df06e80e746" providerId="LiveId" clId="{A0983029-6256-4E12-A618-792ACD716FAF}" dt="2021-10-04T19:23:17.203" v="12044" actId="1076"/>
          <ac:spMkLst>
            <pc:docMk/>
            <pc:sldMk cId="987800859" sldId="267"/>
            <ac:spMk id="227" creationId="{83D9C56F-09F5-4F8D-BD1D-37937769DDE7}"/>
          </ac:spMkLst>
        </pc:spChg>
        <pc:spChg chg="add del mod">
          <ac:chgData name="david chavarria" userId="5ed45df06e80e746" providerId="LiveId" clId="{A0983029-6256-4E12-A618-792ACD716FAF}" dt="2021-09-27T22:21:32.662" v="8544" actId="478"/>
          <ac:spMkLst>
            <pc:docMk/>
            <pc:sldMk cId="987800859" sldId="267"/>
            <ac:spMk id="238" creationId="{450E01D5-5EB4-4AA2-AAAE-6A3F47C97FA9}"/>
          </ac:spMkLst>
        </pc:spChg>
        <pc:spChg chg="add mod">
          <ac:chgData name="david chavarria" userId="5ed45df06e80e746" providerId="LiveId" clId="{A0983029-6256-4E12-A618-792ACD716FAF}" dt="2021-09-23T01:10:58.804" v="7625" actId="1076"/>
          <ac:spMkLst>
            <pc:docMk/>
            <pc:sldMk cId="987800859" sldId="267"/>
            <ac:spMk id="245" creationId="{880EC573-56C9-4C0F-A514-0E47F32C344E}"/>
          </ac:spMkLst>
        </pc:spChg>
        <pc:spChg chg="add mod">
          <ac:chgData name="david chavarria" userId="5ed45df06e80e746" providerId="LiveId" clId="{A0983029-6256-4E12-A618-792ACD716FAF}" dt="2021-10-04T19:23:14.322" v="12043" actId="1076"/>
          <ac:spMkLst>
            <pc:docMk/>
            <pc:sldMk cId="987800859" sldId="267"/>
            <ac:spMk id="276" creationId="{456559EB-B628-431C-925A-2E6F56C3ABD9}"/>
          </ac:spMkLst>
        </pc:spChg>
        <pc:spChg chg="add mod">
          <ac:chgData name="david chavarria" userId="5ed45df06e80e746" providerId="LiveId" clId="{A0983029-6256-4E12-A618-792ACD716FAF}" dt="2021-10-04T19:23:09.355" v="12042" actId="1076"/>
          <ac:spMkLst>
            <pc:docMk/>
            <pc:sldMk cId="987800859" sldId="267"/>
            <ac:spMk id="287" creationId="{E9C15198-0D0F-43D0-BA4B-63C44EE8A70C}"/>
          </ac:spMkLst>
        </pc:spChg>
        <pc:spChg chg="add mod">
          <ac:chgData name="david chavarria" userId="5ed45df06e80e746" providerId="LiveId" clId="{A0983029-6256-4E12-A618-792ACD716FAF}" dt="2021-09-15T20:14:30.347" v="5499" actId="1036"/>
          <ac:spMkLst>
            <pc:docMk/>
            <pc:sldMk cId="987800859" sldId="267"/>
            <ac:spMk id="288" creationId="{B692861D-3079-46C9-BC7C-943201652381}"/>
          </ac:spMkLst>
        </pc:spChg>
        <pc:spChg chg="add mod">
          <ac:chgData name="david chavarria" userId="5ed45df06e80e746" providerId="LiveId" clId="{A0983029-6256-4E12-A618-792ACD716FAF}" dt="2021-09-15T20:11:43.171" v="5375" actId="1076"/>
          <ac:spMkLst>
            <pc:docMk/>
            <pc:sldMk cId="987800859" sldId="267"/>
            <ac:spMk id="289" creationId="{E887D53B-1D4B-4C1A-A3EB-94BB415142E3}"/>
          </ac:spMkLst>
        </pc:spChg>
        <pc:spChg chg="add mod">
          <ac:chgData name="david chavarria" userId="5ed45df06e80e746" providerId="LiveId" clId="{A0983029-6256-4E12-A618-792ACD716FAF}" dt="2021-10-04T19:23:09.355" v="12042" actId="1076"/>
          <ac:spMkLst>
            <pc:docMk/>
            <pc:sldMk cId="987800859" sldId="267"/>
            <ac:spMk id="290" creationId="{A2B0EE61-A4AC-49AC-9AD4-A2058FA6F376}"/>
          </ac:spMkLst>
        </pc:spChg>
        <pc:spChg chg="add mod">
          <ac:chgData name="david chavarria" userId="5ed45df06e80e746" providerId="LiveId" clId="{A0983029-6256-4E12-A618-792ACD716FAF}" dt="2021-09-15T20:13:44.058" v="5426" actId="1076"/>
          <ac:spMkLst>
            <pc:docMk/>
            <pc:sldMk cId="987800859" sldId="267"/>
            <ac:spMk id="291" creationId="{450DE8C8-965F-4C38-BB3F-1CF6AA6CD71A}"/>
          </ac:spMkLst>
        </pc:sp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10" creationId="{D1EC1358-719E-4687-A924-35B18A706820}"/>
          </ac:cxnSpMkLst>
        </pc:cxn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11" creationId="{BE582E10-71DB-4ACF-B590-22A7ABC60EC1}"/>
          </ac:cxnSpMkLst>
        </pc:cxn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15" creationId="{BC249AAA-00EE-4818-99AC-C3C38E88C486}"/>
          </ac:cxnSpMkLst>
        </pc:cxn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18" creationId="{7C58ADCD-23A1-4006-91BC-8506EE5F06D2}"/>
          </ac:cxnSpMkLst>
        </pc:cxn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23" creationId="{4B35F7C6-5058-4158-ACA5-C461B7853188}"/>
          </ac:cxnSpMkLst>
        </pc:cxnChg>
        <pc:cxnChg chg="add mod">
          <ac:chgData name="david chavarria" userId="5ed45df06e80e746" providerId="LiveId" clId="{A0983029-6256-4E12-A618-792ACD716FAF}" dt="2021-09-15T20:14:30.347" v="5499" actId="1036"/>
          <ac:cxnSpMkLst>
            <pc:docMk/>
            <pc:sldMk cId="987800859" sldId="267"/>
            <ac:cxnSpMk id="37" creationId="{DD02D447-3190-4B6D-9372-4CB4E32D203A}"/>
          </ac:cxnSpMkLst>
        </pc:cxnChg>
        <pc:cxnChg chg="add mod">
          <ac:chgData name="david chavarria" userId="5ed45df06e80e746" providerId="LiveId" clId="{A0983029-6256-4E12-A618-792ACD716FAF}" dt="2021-09-20T18:45:20.163" v="6187" actId="14100"/>
          <ac:cxnSpMkLst>
            <pc:docMk/>
            <pc:sldMk cId="987800859" sldId="267"/>
            <ac:cxnSpMk id="40" creationId="{B1AC198B-8E5C-4C71-9162-2450D11F64F8}"/>
          </ac:cxnSpMkLst>
        </pc:cxnChg>
        <pc:cxnChg chg="add mod">
          <ac:chgData name="david chavarria" userId="5ed45df06e80e746" providerId="LiveId" clId="{A0983029-6256-4E12-A618-792ACD716FAF}" dt="2021-09-20T18:45:20.163" v="6187" actId="14100"/>
          <ac:cxnSpMkLst>
            <pc:docMk/>
            <pc:sldMk cId="987800859" sldId="267"/>
            <ac:cxnSpMk id="43" creationId="{8BD8E724-5969-4851-9FAA-17A44F0AB314}"/>
          </ac:cxnSpMkLst>
        </pc:cxnChg>
        <pc:cxnChg chg="add mod">
          <ac:chgData name="david chavarria" userId="5ed45df06e80e746" providerId="LiveId" clId="{A0983029-6256-4E12-A618-792ACD716FAF}" dt="2021-09-15T20:09:07.099" v="5344" actId="1076"/>
          <ac:cxnSpMkLst>
            <pc:docMk/>
            <pc:sldMk cId="987800859" sldId="267"/>
            <ac:cxnSpMk id="61" creationId="{BF2DC8BD-CFB6-43DE-84F9-B96814619304}"/>
          </ac:cxnSpMkLst>
        </pc:cxnChg>
        <pc:cxnChg chg="add del mod">
          <ac:chgData name="david chavarria" userId="5ed45df06e80e746" providerId="LiveId" clId="{A0983029-6256-4E12-A618-792ACD716FAF}" dt="2021-09-27T22:39:55.824" v="8640" actId="478"/>
          <ac:cxnSpMkLst>
            <pc:docMk/>
            <pc:sldMk cId="987800859" sldId="267"/>
            <ac:cxnSpMk id="64" creationId="{13C50035-3205-43A7-90F0-DE910DBF2DD6}"/>
          </ac:cxnSpMkLst>
        </pc:cxnChg>
        <pc:cxnChg chg="add mod">
          <ac:chgData name="david chavarria" userId="5ed45df06e80e746" providerId="LiveId" clId="{A0983029-6256-4E12-A618-792ACD716FAF}" dt="2021-09-27T22:38:38.183" v="8630" actId="1076"/>
          <ac:cxnSpMkLst>
            <pc:docMk/>
            <pc:sldMk cId="987800859" sldId="267"/>
            <ac:cxnSpMk id="67" creationId="{FCB2D286-FE41-423B-9213-3C15E09905ED}"/>
          </ac:cxnSpMkLst>
        </pc:cxnChg>
        <pc:cxnChg chg="add mod">
          <ac:chgData name="david chavarria" userId="5ed45df06e80e746" providerId="LiveId" clId="{A0983029-6256-4E12-A618-792ACD716FAF}" dt="2021-09-15T20:09:07.099" v="5344" actId="1076"/>
          <ac:cxnSpMkLst>
            <pc:docMk/>
            <pc:sldMk cId="987800859" sldId="267"/>
            <ac:cxnSpMk id="70" creationId="{AC4F38D9-8160-4E01-B00C-9E50B2E8B617}"/>
          </ac:cxnSpMkLst>
        </pc:cxnChg>
        <pc:cxnChg chg="add del mod">
          <ac:chgData name="david chavarria" userId="5ed45df06e80e746" providerId="LiveId" clId="{A0983029-6256-4E12-A618-792ACD716FAF}" dt="2021-09-15T19:36:27.040" v="4854"/>
          <ac:cxnSpMkLst>
            <pc:docMk/>
            <pc:sldMk cId="987800859" sldId="267"/>
            <ac:cxnSpMk id="73" creationId="{57460739-FF42-4AA8-865E-62D26F654233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78" creationId="{F5AC83E1-946D-4832-B71D-F3300F0495D8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81" creationId="{75668CA4-40D2-43D0-9FDE-824D65A9A528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89" creationId="{765F51C0-8EF7-4CE0-917D-479A633DDE4B}"/>
          </ac:cxnSpMkLst>
        </pc:cxnChg>
        <pc:cxnChg chg="add mod">
          <ac:chgData name="david chavarria" userId="5ed45df06e80e746" providerId="LiveId" clId="{A0983029-6256-4E12-A618-792ACD716FAF}" dt="2021-09-20T18:45:41.986" v="6190" actId="1076"/>
          <ac:cxnSpMkLst>
            <pc:docMk/>
            <pc:sldMk cId="987800859" sldId="267"/>
            <ac:cxnSpMk id="98" creationId="{64305586-9C48-4AFE-A5DC-F50BBABF0F2E}"/>
          </ac:cxnSpMkLst>
        </pc:cxnChg>
        <pc:cxnChg chg="add mod">
          <ac:chgData name="david chavarria" userId="5ed45df06e80e746" providerId="LiveId" clId="{A0983029-6256-4E12-A618-792ACD716FAF}" dt="2021-09-20T18:45:41.986" v="6190" actId="1076"/>
          <ac:cxnSpMkLst>
            <pc:docMk/>
            <pc:sldMk cId="987800859" sldId="267"/>
            <ac:cxnSpMk id="99" creationId="{8230DFA8-7077-4FD2-A1C1-54B125686B36}"/>
          </ac:cxnSpMkLst>
        </pc:cxnChg>
        <pc:cxnChg chg="add mod">
          <ac:chgData name="david chavarria" userId="5ed45df06e80e746" providerId="LiveId" clId="{A0983029-6256-4E12-A618-792ACD716FAF}" dt="2021-09-20T18:45:41.986" v="6190" actId="1076"/>
          <ac:cxnSpMkLst>
            <pc:docMk/>
            <pc:sldMk cId="987800859" sldId="267"/>
            <ac:cxnSpMk id="100" creationId="{1D6BF144-58DC-4B77-AF9C-93702F02AFF9}"/>
          </ac:cxnSpMkLst>
        </pc:cxnChg>
        <pc:cxnChg chg="add mod">
          <ac:chgData name="david chavarria" userId="5ed45df06e80e746" providerId="LiveId" clId="{A0983029-6256-4E12-A618-792ACD716FAF}" dt="2021-09-20T18:45:41.986" v="6190" actId="1076"/>
          <ac:cxnSpMkLst>
            <pc:docMk/>
            <pc:sldMk cId="987800859" sldId="267"/>
            <ac:cxnSpMk id="105" creationId="{0728BA14-735A-41EE-B717-F7FEFBBD09FB}"/>
          </ac:cxnSpMkLst>
        </pc:cxnChg>
        <pc:cxnChg chg="add mod">
          <ac:chgData name="david chavarria" userId="5ed45df06e80e746" providerId="LiveId" clId="{A0983029-6256-4E12-A618-792ACD716FAF}" dt="2021-09-23T01:09:57.131" v="7595" actId="14100"/>
          <ac:cxnSpMkLst>
            <pc:docMk/>
            <pc:sldMk cId="987800859" sldId="267"/>
            <ac:cxnSpMk id="106" creationId="{302B8DC6-4A1F-49E9-BC19-D92FC02F048F}"/>
          </ac:cxnSpMkLst>
        </pc:cxnChg>
        <pc:cxnChg chg="add mod">
          <ac:chgData name="david chavarria" userId="5ed45df06e80e746" providerId="LiveId" clId="{A0983029-6256-4E12-A618-792ACD716FAF}" dt="2021-09-27T22:26:49.103" v="8549" actId="1076"/>
          <ac:cxnSpMkLst>
            <pc:docMk/>
            <pc:sldMk cId="987800859" sldId="267"/>
            <ac:cxnSpMk id="107" creationId="{5A6D36A8-181D-4B21-A15C-50B42B7762E3}"/>
          </ac:cxnSpMkLst>
        </pc:cxnChg>
        <pc:cxnChg chg="add mod">
          <ac:chgData name="david chavarria" userId="5ed45df06e80e746" providerId="LiveId" clId="{A0983029-6256-4E12-A618-792ACD716FAF}" dt="2021-09-20T18:45:49.843" v="6191" actId="1076"/>
          <ac:cxnSpMkLst>
            <pc:docMk/>
            <pc:sldMk cId="987800859" sldId="267"/>
            <ac:cxnSpMk id="108" creationId="{F7553977-1E3F-48F2-AC4E-8442DA3E1470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113" creationId="{8B57E655-7988-4157-B77A-C69FCBE8960D}"/>
          </ac:cxnSpMkLst>
        </pc:cxnChg>
        <pc:cxnChg chg="add mod">
          <ac:chgData name="david chavarria" userId="5ed45df06e80e746" providerId="LiveId" clId="{A0983029-6256-4E12-A618-792ACD716FAF}" dt="2021-10-04T19:23:09.355" v="12042" actId="1076"/>
          <ac:cxnSpMkLst>
            <pc:docMk/>
            <pc:sldMk cId="987800859" sldId="267"/>
            <ac:cxnSpMk id="115" creationId="{C6E88D3E-6867-46E5-86EE-05D7BFE79246}"/>
          </ac:cxnSpMkLst>
        </pc:cxnChg>
        <pc:cxnChg chg="add mod">
          <ac:chgData name="david chavarria" userId="5ed45df06e80e746" providerId="LiveId" clId="{A0983029-6256-4E12-A618-792ACD716FAF}" dt="2021-09-23T01:10:48.243" v="7623" actId="1076"/>
          <ac:cxnSpMkLst>
            <pc:docMk/>
            <pc:sldMk cId="987800859" sldId="267"/>
            <ac:cxnSpMk id="117" creationId="{FA408968-8E97-4E49-BFF2-929A13DD4BD2}"/>
          </ac:cxnSpMkLst>
        </pc:cxnChg>
        <pc:cxnChg chg="add mod">
          <ac:chgData name="david chavarria" userId="5ed45df06e80e746" providerId="LiveId" clId="{A0983029-6256-4E12-A618-792ACD716FAF}" dt="2021-09-23T01:10:51.747" v="7624" actId="1076"/>
          <ac:cxnSpMkLst>
            <pc:docMk/>
            <pc:sldMk cId="987800859" sldId="267"/>
            <ac:cxnSpMk id="123" creationId="{CD180368-58EB-435D-AA83-04F9D8D6ECE5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127" creationId="{014E85C5-7915-44DD-AF07-939BF801A94C}"/>
          </ac:cxnSpMkLst>
        </pc:cxnChg>
        <pc:cxnChg chg="add del mod">
          <ac:chgData name="david chavarria" userId="5ed45df06e80e746" providerId="LiveId" clId="{A0983029-6256-4E12-A618-792ACD716FAF}" dt="2021-09-27T22:31:45.566" v="8559"/>
          <ac:cxnSpMkLst>
            <pc:docMk/>
            <pc:sldMk cId="987800859" sldId="267"/>
            <ac:cxnSpMk id="128" creationId="{8B6E8444-9565-4717-9989-08443F3F29EB}"/>
          </ac:cxnSpMkLst>
        </pc:cxnChg>
        <pc:cxnChg chg="add mod">
          <ac:chgData name="david chavarria" userId="5ed45df06e80e746" providerId="LiveId" clId="{A0983029-6256-4E12-A618-792ACD716FAF}" dt="2021-10-04T19:23:21.210" v="12045" actId="1076"/>
          <ac:cxnSpMkLst>
            <pc:docMk/>
            <pc:sldMk cId="987800859" sldId="267"/>
            <ac:cxnSpMk id="131" creationId="{F4B5A19D-2D72-44F7-B2A7-910FDF9E91E2}"/>
          </ac:cxnSpMkLst>
        </pc:cxnChg>
        <pc:cxnChg chg="add mod">
          <ac:chgData name="david chavarria" userId="5ed45df06e80e746" providerId="LiveId" clId="{A0983029-6256-4E12-A618-792ACD716FAF}" dt="2021-09-23T01:11:24.107" v="7634" actId="14100"/>
          <ac:cxnSpMkLst>
            <pc:docMk/>
            <pc:sldMk cId="987800859" sldId="267"/>
            <ac:cxnSpMk id="132" creationId="{CA7C9D2A-7F99-4C14-9878-093CCFAB7808}"/>
          </ac:cxnSpMkLst>
        </pc:cxnChg>
        <pc:cxnChg chg="add mod">
          <ac:chgData name="david chavarria" userId="5ed45df06e80e746" providerId="LiveId" clId="{A0983029-6256-4E12-A618-792ACD716FAF}" dt="2021-09-23T01:09:07.676" v="7572" actId="1076"/>
          <ac:cxnSpMkLst>
            <pc:docMk/>
            <pc:sldMk cId="987800859" sldId="267"/>
            <ac:cxnSpMk id="135" creationId="{168698F3-2ABC-4134-8E16-AAF1C6DDAD26}"/>
          </ac:cxnSpMkLst>
        </pc:cxnChg>
        <pc:cxnChg chg="add mod">
          <ac:chgData name="david chavarria" userId="5ed45df06e80e746" providerId="LiveId" clId="{A0983029-6256-4E12-A618-792ACD716FAF}" dt="2021-09-23T01:09:07.676" v="7572" actId="1076"/>
          <ac:cxnSpMkLst>
            <pc:docMk/>
            <pc:sldMk cId="987800859" sldId="267"/>
            <ac:cxnSpMk id="138" creationId="{6364665F-8061-40E8-88A8-35A43A296D44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39" creationId="{C756B429-55BE-4853-894D-1DCEFBC6256F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40" creationId="{161403D3-F91B-4167-B6BB-B629A25D8999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41" creationId="{D7D837A5-560F-4E8B-8434-E4094BC20672}"/>
          </ac:cxnSpMkLst>
        </pc:cxnChg>
        <pc:cxnChg chg="add mod">
          <ac:chgData name="david chavarria" userId="5ed45df06e80e746" providerId="LiveId" clId="{A0983029-6256-4E12-A618-792ACD716FAF}" dt="2021-09-27T22:26:44.056" v="8548" actId="1076"/>
          <ac:cxnSpMkLst>
            <pc:docMk/>
            <pc:sldMk cId="987800859" sldId="267"/>
            <ac:cxnSpMk id="143" creationId="{E9ABC11A-8874-4411-9725-63AE3BB1C01C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46" creationId="{79FFAD2D-55D6-47E9-8174-EADDD4D57E41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47" creationId="{BDFE1F86-261C-4394-83F5-6A41CB19B5B5}"/>
          </ac:cxnSpMkLst>
        </pc:cxnChg>
        <pc:cxnChg chg="add mod">
          <ac:chgData name="david chavarria" userId="5ed45df06e80e746" providerId="LiveId" clId="{A0983029-6256-4E12-A618-792ACD716FAF}" dt="2021-10-04T19:23:09.355" v="12042" actId="1076"/>
          <ac:cxnSpMkLst>
            <pc:docMk/>
            <pc:sldMk cId="987800859" sldId="267"/>
            <ac:cxnSpMk id="150" creationId="{EEDBDFBC-2E48-44BE-A9F2-E6B53B767FF4}"/>
          </ac:cxnSpMkLst>
        </pc:cxnChg>
        <pc:cxnChg chg="add mod">
          <ac:chgData name="david chavarria" userId="5ed45df06e80e746" providerId="LiveId" clId="{A0983029-6256-4E12-A618-792ACD716FAF}" dt="2021-09-27T22:26:44.056" v="8548" actId="1076"/>
          <ac:cxnSpMkLst>
            <pc:docMk/>
            <pc:sldMk cId="987800859" sldId="267"/>
            <ac:cxnSpMk id="151" creationId="{DFFF9A2F-354E-400C-992C-98D9C5E8B8CB}"/>
          </ac:cxnSpMkLst>
        </pc:cxnChg>
        <pc:cxnChg chg="add mod">
          <ac:chgData name="david chavarria" userId="5ed45df06e80e746" providerId="LiveId" clId="{A0983029-6256-4E12-A618-792ACD716FAF}" dt="2021-10-04T19:23:09.355" v="12042" actId="1076"/>
          <ac:cxnSpMkLst>
            <pc:docMk/>
            <pc:sldMk cId="987800859" sldId="267"/>
            <ac:cxnSpMk id="153" creationId="{B6391806-7AD0-4D27-B4B8-1D6D4354C1E9}"/>
          </ac:cxnSpMkLst>
        </pc:cxnChg>
        <pc:cxnChg chg="add mod">
          <ac:chgData name="david chavarria" userId="5ed45df06e80e746" providerId="LiveId" clId="{A0983029-6256-4E12-A618-792ACD716FAF}" dt="2021-10-04T19:23:41.099" v="12049" actId="14100"/>
          <ac:cxnSpMkLst>
            <pc:docMk/>
            <pc:sldMk cId="987800859" sldId="267"/>
            <ac:cxnSpMk id="155" creationId="{0446CF3C-13ED-4093-A6EA-B7883CDC1BF8}"/>
          </ac:cxnSpMkLst>
        </pc:cxnChg>
        <pc:cxnChg chg="add mod">
          <ac:chgData name="david chavarria" userId="5ed45df06e80e746" providerId="LiveId" clId="{A0983029-6256-4E12-A618-792ACD716FAF}" dt="2021-10-04T19:23:09.355" v="12042" actId="1076"/>
          <ac:cxnSpMkLst>
            <pc:docMk/>
            <pc:sldMk cId="987800859" sldId="267"/>
            <ac:cxnSpMk id="156" creationId="{AF7071B8-4293-480E-9C8C-35FDA8048459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57" creationId="{DB3EE20A-01DF-4F03-A8D2-C15D0C9D1131}"/>
          </ac:cxnSpMkLst>
        </pc:cxnChg>
        <pc:cxnChg chg="add mod">
          <ac:chgData name="david chavarria" userId="5ed45df06e80e746" providerId="LiveId" clId="{A0983029-6256-4E12-A618-792ACD716FAF}" dt="2021-10-04T19:23:35.462" v="12048" actId="1076"/>
          <ac:cxnSpMkLst>
            <pc:docMk/>
            <pc:sldMk cId="987800859" sldId="267"/>
            <ac:cxnSpMk id="160" creationId="{C8391311-BC73-4082-BE43-A922862B4DF5}"/>
          </ac:cxnSpMkLst>
        </pc:cxnChg>
        <pc:cxnChg chg="add mod">
          <ac:chgData name="david chavarria" userId="5ed45df06e80e746" providerId="LiveId" clId="{A0983029-6256-4E12-A618-792ACD716FAF}" dt="2021-09-27T22:27:04.192" v="8552" actId="1076"/>
          <ac:cxnSpMkLst>
            <pc:docMk/>
            <pc:sldMk cId="987800859" sldId="267"/>
            <ac:cxnSpMk id="161" creationId="{C70EB70A-DDA3-44C9-999B-78D95BAF8095}"/>
          </ac:cxnSpMkLst>
        </pc:cxnChg>
        <pc:cxnChg chg="add mod">
          <ac:chgData name="david chavarria" userId="5ed45df06e80e746" providerId="LiveId" clId="{A0983029-6256-4E12-A618-792ACD716FAF}" dt="2021-09-27T22:27:04.192" v="8552" actId="1076"/>
          <ac:cxnSpMkLst>
            <pc:docMk/>
            <pc:sldMk cId="987800859" sldId="267"/>
            <ac:cxnSpMk id="165" creationId="{CDA338F5-2833-4171-889A-3BB4D6329CB2}"/>
          </ac:cxnSpMkLst>
        </pc:cxnChg>
        <pc:cxnChg chg="add mod">
          <ac:chgData name="david chavarria" userId="5ed45df06e80e746" providerId="LiveId" clId="{A0983029-6256-4E12-A618-792ACD716FAF}" dt="2021-09-15T20:08:15.596" v="5340" actId="1076"/>
          <ac:cxnSpMkLst>
            <pc:docMk/>
            <pc:sldMk cId="987800859" sldId="267"/>
            <ac:cxnSpMk id="174" creationId="{5145A678-3AEA-4B26-B152-D895DBAC7262}"/>
          </ac:cxnSpMkLst>
        </pc:cxnChg>
        <pc:cxnChg chg="add mod">
          <ac:chgData name="david chavarria" userId="5ed45df06e80e746" providerId="LiveId" clId="{A0983029-6256-4E12-A618-792ACD716FAF}" dt="2021-10-04T19:23:28.084" v="12046" actId="1076"/>
          <ac:cxnSpMkLst>
            <pc:docMk/>
            <pc:sldMk cId="987800859" sldId="267"/>
            <ac:cxnSpMk id="177" creationId="{D1C8F3A6-247C-4F91-82A1-6F97A29898F0}"/>
          </ac:cxnSpMkLst>
        </pc:cxnChg>
        <pc:cxnChg chg="add mod">
          <ac:chgData name="david chavarria" userId="5ed45df06e80e746" providerId="LiveId" clId="{A0983029-6256-4E12-A618-792ACD716FAF}" dt="2021-09-27T22:27:17.040" v="8556" actId="14100"/>
          <ac:cxnSpMkLst>
            <pc:docMk/>
            <pc:sldMk cId="987800859" sldId="267"/>
            <ac:cxnSpMk id="193" creationId="{79C77555-5D8D-4C67-B432-D34DEBDC404E}"/>
          </ac:cxnSpMkLst>
        </pc:cxnChg>
        <pc:cxnChg chg="add mod">
          <ac:chgData name="david chavarria" userId="5ed45df06e80e746" providerId="LiveId" clId="{A0983029-6256-4E12-A618-792ACD716FAF}" dt="2021-09-23T01:10:39.356" v="7621" actId="1076"/>
          <ac:cxnSpMkLst>
            <pc:docMk/>
            <pc:sldMk cId="987800859" sldId="267"/>
            <ac:cxnSpMk id="207" creationId="{1D00EE3C-060A-404B-97C7-CE456BEFE33C}"/>
          </ac:cxnSpMkLst>
        </pc:cxnChg>
        <pc:cxnChg chg="add mod">
          <ac:chgData name="david chavarria" userId="5ed45df06e80e746" providerId="LiveId" clId="{A0983029-6256-4E12-A618-792ACD716FAF}" dt="2021-09-23T01:10:39.356" v="7621" actId="1076"/>
          <ac:cxnSpMkLst>
            <pc:docMk/>
            <pc:sldMk cId="987800859" sldId="267"/>
            <ac:cxnSpMk id="222" creationId="{85D09FE5-0BA9-49B3-ADE0-BCAB30194BB2}"/>
          </ac:cxnSpMkLst>
        </pc:cxnChg>
        <pc:cxnChg chg="add del mod">
          <ac:chgData name="david chavarria" userId="5ed45df06e80e746" providerId="LiveId" clId="{A0983029-6256-4E12-A618-792ACD716FAF}" dt="2021-09-27T22:21:27.159" v="8543" actId="478"/>
          <ac:cxnSpMkLst>
            <pc:docMk/>
            <pc:sldMk cId="987800859" sldId="267"/>
            <ac:cxnSpMk id="239" creationId="{4C1A116D-0EAB-43CF-BE44-5DB7E6CCD145}"/>
          </ac:cxnSpMkLst>
        </pc:cxnChg>
        <pc:cxnChg chg="add mod">
          <ac:chgData name="david chavarria" userId="5ed45df06e80e746" providerId="LiveId" clId="{A0983029-6256-4E12-A618-792ACD716FAF}" dt="2021-10-04T19:23:17.203" v="12044" actId="1076"/>
          <ac:cxnSpMkLst>
            <pc:docMk/>
            <pc:sldMk cId="987800859" sldId="267"/>
            <ac:cxnSpMk id="240" creationId="{3D627CEA-5FE9-4E8F-9BE3-4642BD09AEB8}"/>
          </ac:cxnSpMkLst>
        </pc:cxnChg>
        <pc:cxnChg chg="add mod">
          <ac:chgData name="david chavarria" userId="5ed45df06e80e746" providerId="LiveId" clId="{A0983029-6256-4E12-A618-792ACD716FAF}" dt="2021-09-23T01:10:58.804" v="7625" actId="1076"/>
          <ac:cxnSpMkLst>
            <pc:docMk/>
            <pc:sldMk cId="987800859" sldId="267"/>
            <ac:cxnSpMk id="246" creationId="{FE24DB7B-33B6-4ED0-B333-3ECD8250D088}"/>
          </ac:cxnSpMkLst>
        </pc:cxnChg>
        <pc:cxnChg chg="add mod">
          <ac:chgData name="david chavarria" userId="5ed45df06e80e746" providerId="LiveId" clId="{A0983029-6256-4E12-A618-792ACD716FAF}" dt="2021-10-04T19:23:09.355" v="12042" actId="1076"/>
          <ac:cxnSpMkLst>
            <pc:docMk/>
            <pc:sldMk cId="987800859" sldId="267"/>
            <ac:cxnSpMk id="256" creationId="{666E54D8-8038-43B4-BFFC-40FB198023A6}"/>
          </ac:cxnSpMkLst>
        </pc:cxnChg>
        <pc:cxnChg chg="add mod">
          <ac:chgData name="david chavarria" userId="5ed45df06e80e746" providerId="LiveId" clId="{A0983029-6256-4E12-A618-792ACD716FAF}" dt="2021-10-04T19:23:14.322" v="12043" actId="1076"/>
          <ac:cxnSpMkLst>
            <pc:docMk/>
            <pc:sldMk cId="987800859" sldId="267"/>
            <ac:cxnSpMk id="277" creationId="{340A874F-E007-4701-8854-CDEF95410C73}"/>
          </ac:cxnSpMkLst>
        </pc:cxnChg>
        <pc:cxnChg chg="add mod">
          <ac:chgData name="david chavarria" userId="5ed45df06e80e746" providerId="LiveId" clId="{A0983029-6256-4E12-A618-792ACD716FAF}" dt="2021-10-04T19:23:14.322" v="12043" actId="1076"/>
          <ac:cxnSpMkLst>
            <pc:docMk/>
            <pc:sldMk cId="987800859" sldId="267"/>
            <ac:cxnSpMk id="281" creationId="{CF0B3ECB-A881-48DE-988D-F85090716BA3}"/>
          </ac:cxnSpMkLst>
        </pc:cxnChg>
      </pc:sldChg>
      <pc:sldChg chg="new del">
        <pc:chgData name="david chavarria" userId="5ed45df06e80e746" providerId="LiveId" clId="{A0983029-6256-4E12-A618-792ACD716FAF}" dt="2021-09-15T19:41:16.170" v="4939" actId="680"/>
        <pc:sldMkLst>
          <pc:docMk/>
          <pc:sldMk cId="3215508489" sldId="268"/>
        </pc:sldMkLst>
      </pc:sldChg>
      <pc:sldChg chg="addSp modSp new mod">
        <pc:chgData name="david chavarria" userId="5ed45df06e80e746" providerId="LiveId" clId="{A0983029-6256-4E12-A618-792ACD716FAF}" dt="2021-09-27T22:39:57.250" v="8641" actId="20577"/>
        <pc:sldMkLst>
          <pc:docMk/>
          <pc:sldMk cId="3451816256" sldId="268"/>
        </pc:sldMkLst>
        <pc:spChg chg="add mod">
          <ac:chgData name="david chavarria" userId="5ed45df06e80e746" providerId="LiveId" clId="{A0983029-6256-4E12-A618-792ACD716FAF}" dt="2021-09-15T20:13:15.387" v="5418" actId="313"/>
          <ac:spMkLst>
            <pc:docMk/>
            <pc:sldMk cId="3451816256" sldId="268"/>
            <ac:spMk id="2" creationId="{26BE2E5E-F6A9-4B5B-B033-DE5EF03BEA1C}"/>
          </ac:spMkLst>
        </pc:spChg>
        <pc:spChg chg="add mod">
          <ac:chgData name="david chavarria" userId="5ed45df06e80e746" providerId="LiveId" clId="{A0983029-6256-4E12-A618-792ACD716FAF}" dt="2021-09-27T22:39:57.250" v="8641" actId="20577"/>
          <ac:spMkLst>
            <pc:docMk/>
            <pc:sldMk cId="3451816256" sldId="268"/>
            <ac:spMk id="3" creationId="{AC039583-4CE8-4237-908F-912330A44F87}"/>
          </ac:spMkLst>
        </pc:spChg>
      </pc:sldChg>
      <pc:sldChg chg="addSp delSp modSp new mod">
        <pc:chgData name="david chavarria" userId="5ed45df06e80e746" providerId="LiveId" clId="{A0983029-6256-4E12-A618-792ACD716FAF}" dt="2021-10-04T19:22:43.379" v="12039" actId="14100"/>
        <pc:sldMkLst>
          <pc:docMk/>
          <pc:sldMk cId="576161399" sldId="269"/>
        </pc:sldMkLst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2" creationId="{2E3BC8F3-4DB4-417D-9D05-3E21EB054490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3" creationId="{CD0DF9CF-DD06-4D71-BADA-5F3CA37F9D3A}"/>
          </ac:spMkLst>
        </pc:spChg>
        <pc:spChg chg="add mod">
          <ac:chgData name="david chavarria" userId="5ed45df06e80e746" providerId="LiveId" clId="{A0983029-6256-4E12-A618-792ACD716FAF}" dt="2021-10-04T19:20:30.316" v="11990" actId="1076"/>
          <ac:spMkLst>
            <pc:docMk/>
            <pc:sldMk cId="576161399" sldId="269"/>
            <ac:spMk id="4" creationId="{1B02E270-628D-4741-B9AE-89839F81A457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5" creationId="{411C1815-93F7-41A1-A088-E5748F783B9A}"/>
          </ac:spMkLst>
        </pc:spChg>
        <pc:spChg chg="add mod">
          <ac:chgData name="david chavarria" userId="5ed45df06e80e746" providerId="LiveId" clId="{A0983029-6256-4E12-A618-792ACD716FAF}" dt="2021-10-04T19:22:02.872" v="12020" actId="1035"/>
          <ac:spMkLst>
            <pc:docMk/>
            <pc:sldMk cId="576161399" sldId="269"/>
            <ac:spMk id="6" creationId="{07ED19A7-A445-4F8D-8652-C4058F151529}"/>
          </ac:spMkLst>
        </pc:spChg>
        <pc:spChg chg="add mod">
          <ac:chgData name="david chavarria" userId="5ed45df06e80e746" providerId="LiveId" clId="{A0983029-6256-4E12-A618-792ACD716FAF}" dt="2021-09-22T18:41:12.875" v="7361" actId="115"/>
          <ac:spMkLst>
            <pc:docMk/>
            <pc:sldMk cId="576161399" sldId="269"/>
            <ac:spMk id="7" creationId="{C68D95EA-5861-429A-AC73-7AB23389C4FD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8" creationId="{520E5A30-F65C-4E14-8FF8-3539CDCCA2B5}"/>
          </ac:spMkLst>
        </pc:spChg>
        <pc:spChg chg="add del mod">
          <ac:chgData name="david chavarria" userId="5ed45df06e80e746" providerId="LiveId" clId="{A0983029-6256-4E12-A618-792ACD716FAF}" dt="2021-09-22T03:31:05.814" v="6483" actId="478"/>
          <ac:spMkLst>
            <pc:docMk/>
            <pc:sldMk cId="576161399" sldId="269"/>
            <ac:spMk id="9" creationId="{9A37E1B9-8BC0-4BDC-B8C2-037EB0CF2935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10" creationId="{8447DC18-E9E0-412F-8C87-CE72E628AC2B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11" creationId="{7573A8CC-AB8F-422C-9C8A-D3EA62A8101B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12" creationId="{3D739E60-633D-4F36-833D-ACF2519E8AA7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13" creationId="{B374B398-5F50-42FE-8E72-B34F70CBD2E8}"/>
          </ac:spMkLst>
        </pc:spChg>
        <pc:spChg chg="add del mod">
          <ac:chgData name="david chavarria" userId="5ed45df06e80e746" providerId="LiveId" clId="{A0983029-6256-4E12-A618-792ACD716FAF}" dt="2021-09-22T04:01:14.928" v="7240" actId="21"/>
          <ac:spMkLst>
            <pc:docMk/>
            <pc:sldMk cId="576161399" sldId="269"/>
            <ac:spMk id="14" creationId="{50CE358E-CFCE-4837-92A5-AF7D40DDA8FA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51" creationId="{7423B42F-9588-4625-8623-FB6B9E64FB91}"/>
          </ac:spMkLst>
        </pc:spChg>
        <pc:spChg chg="add mod">
          <ac:chgData name="david chavarria" userId="5ed45df06e80e746" providerId="LiveId" clId="{A0983029-6256-4E12-A618-792ACD716FAF}" dt="2021-10-04T19:21:45.618" v="12005" actId="1076"/>
          <ac:spMkLst>
            <pc:docMk/>
            <pc:sldMk cId="576161399" sldId="269"/>
            <ac:spMk id="52" creationId="{C7E519E9-8F7E-470D-99EC-C141CDB2427C}"/>
          </ac:spMkLst>
        </pc:spChg>
        <pc:spChg chg="add mod">
          <ac:chgData name="david chavarria" userId="5ed45df06e80e746" providerId="LiveId" clId="{A0983029-6256-4E12-A618-792ACD716FAF}" dt="2021-10-04T19:21:56.090" v="12007" actId="1076"/>
          <ac:spMkLst>
            <pc:docMk/>
            <pc:sldMk cId="576161399" sldId="269"/>
            <ac:spMk id="53" creationId="{3812A9AE-7263-4D2A-942B-7F2A7BB19CB9}"/>
          </ac:spMkLst>
        </pc:spChg>
        <pc:spChg chg="add mod">
          <ac:chgData name="david chavarria" userId="5ed45df06e80e746" providerId="LiveId" clId="{A0983029-6256-4E12-A618-792ACD716FAF}" dt="2021-10-04T19:22:32.259" v="12038" actId="1076"/>
          <ac:spMkLst>
            <pc:docMk/>
            <pc:sldMk cId="576161399" sldId="269"/>
            <ac:spMk id="54" creationId="{5B9987F2-4AC7-44E4-8052-C2CB7B8B323F}"/>
          </ac:spMkLst>
        </pc:spChg>
        <pc:spChg chg="add del mod">
          <ac:chgData name="david chavarria" userId="5ed45df06e80e746" providerId="LiveId" clId="{A0983029-6256-4E12-A618-792ACD716FAF}" dt="2021-09-22T03:40:08.730" v="6674" actId="478"/>
          <ac:spMkLst>
            <pc:docMk/>
            <pc:sldMk cId="576161399" sldId="269"/>
            <ac:spMk id="55" creationId="{004434B7-9469-463D-9C00-DAE58839DCB3}"/>
          </ac:spMkLst>
        </pc:spChg>
        <pc:spChg chg="add mod">
          <ac:chgData name="david chavarria" userId="5ed45df06e80e746" providerId="LiveId" clId="{A0983029-6256-4E12-A618-792ACD716FAF}" dt="2021-10-04T19:22:32.259" v="12038" actId="1076"/>
          <ac:spMkLst>
            <pc:docMk/>
            <pc:sldMk cId="576161399" sldId="269"/>
            <ac:spMk id="56" creationId="{C042FB11-359B-4955-B73F-1D4B100A13F2}"/>
          </ac:spMkLst>
        </pc:spChg>
        <pc:spChg chg="add del mod">
          <ac:chgData name="david chavarria" userId="5ed45df06e80e746" providerId="LiveId" clId="{A0983029-6256-4E12-A618-792ACD716FAF}" dt="2021-09-22T03:40:09.521" v="6675" actId="478"/>
          <ac:spMkLst>
            <pc:docMk/>
            <pc:sldMk cId="576161399" sldId="269"/>
            <ac:spMk id="57" creationId="{B52011E8-497F-4124-AA18-CC876CE44E99}"/>
          </ac:spMkLst>
        </pc:spChg>
        <pc:spChg chg="add mod">
          <ac:chgData name="david chavarria" userId="5ed45df06e80e746" providerId="LiveId" clId="{A0983029-6256-4E12-A618-792ACD716FAF}" dt="2021-10-04T19:22:32.259" v="12038" actId="1076"/>
          <ac:spMkLst>
            <pc:docMk/>
            <pc:sldMk cId="576161399" sldId="269"/>
            <ac:spMk id="58" creationId="{415C45F5-0C7B-46A3-8145-E8876026CA1B}"/>
          </ac:spMkLst>
        </pc:spChg>
        <pc:spChg chg="add mod">
          <ac:chgData name="david chavarria" userId="5ed45df06e80e746" providerId="LiveId" clId="{A0983029-6256-4E12-A618-792ACD716FAF}" dt="2021-10-04T19:20:30.316" v="11990" actId="1076"/>
          <ac:spMkLst>
            <pc:docMk/>
            <pc:sldMk cId="576161399" sldId="269"/>
            <ac:spMk id="64" creationId="{4AD9D153-7E69-4E70-83FD-BD1655F27AA0}"/>
          </ac:spMkLst>
        </pc:spChg>
        <pc:spChg chg="add del mod">
          <ac:chgData name="david chavarria" userId="5ed45df06e80e746" providerId="LiveId" clId="{A0983029-6256-4E12-A618-792ACD716FAF}" dt="2021-10-04T19:21:20.129" v="11998" actId="1076"/>
          <ac:spMkLst>
            <pc:docMk/>
            <pc:sldMk cId="576161399" sldId="269"/>
            <ac:spMk id="73" creationId="{43829CFF-5132-4C4B-BDE8-03AE8478E1AE}"/>
          </ac:spMkLst>
        </pc:spChg>
        <pc:spChg chg="add mod">
          <ac:chgData name="david chavarria" userId="5ed45df06e80e746" providerId="LiveId" clId="{A0983029-6256-4E12-A618-792ACD716FAF}" dt="2021-10-04T19:21:05.441" v="11994" actId="1076"/>
          <ac:spMkLst>
            <pc:docMk/>
            <pc:sldMk cId="576161399" sldId="269"/>
            <ac:spMk id="74" creationId="{C8AB841A-79DA-4B11-9167-310BEFD62FB7}"/>
          </ac:spMkLst>
        </pc:spChg>
        <pc:spChg chg="add mod">
          <ac:chgData name="david chavarria" userId="5ed45df06e80e746" providerId="LiveId" clId="{A0983029-6256-4E12-A618-792ACD716FAF}" dt="2021-10-04T19:21:28.898" v="12000" actId="1076"/>
          <ac:spMkLst>
            <pc:docMk/>
            <pc:sldMk cId="576161399" sldId="269"/>
            <ac:spMk id="85" creationId="{C2D7123A-1429-4E3C-BFE1-C09B9DC19245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90" creationId="{ACCE9090-67D4-4002-879F-4BAEEA4318CF}"/>
          </ac:spMkLst>
        </pc:spChg>
        <pc:spChg chg="add mod">
          <ac:chgData name="david chavarria" userId="5ed45df06e80e746" providerId="LiveId" clId="{A0983029-6256-4E12-A618-792ACD716FAF}" dt="2021-09-22T03:42:43.640" v="6765" actId="1076"/>
          <ac:spMkLst>
            <pc:docMk/>
            <pc:sldMk cId="576161399" sldId="269"/>
            <ac:spMk id="94" creationId="{C521E6C0-FCE7-4EDA-9A87-03B64C825553}"/>
          </ac:spMkLst>
        </pc:spChg>
        <pc:spChg chg="add mod">
          <ac:chgData name="david chavarria" userId="5ed45df06e80e746" providerId="LiveId" clId="{A0983029-6256-4E12-A618-792ACD716FAF}" dt="2021-09-23T01:12:52.059" v="7658" actId="14100"/>
          <ac:spMkLst>
            <pc:docMk/>
            <pc:sldMk cId="576161399" sldId="269"/>
            <ac:spMk id="96" creationId="{A164B517-336D-4261-877E-C5BC88C1E133}"/>
          </ac:spMkLst>
        </pc:spChg>
        <pc:spChg chg="add mod">
          <ac:chgData name="david chavarria" userId="5ed45df06e80e746" providerId="LiveId" clId="{A0983029-6256-4E12-A618-792ACD716FAF}" dt="2021-10-04T19:21:36.049" v="12003" actId="1076"/>
          <ac:spMkLst>
            <pc:docMk/>
            <pc:sldMk cId="576161399" sldId="269"/>
            <ac:spMk id="101" creationId="{4E736DFF-415E-49B3-B6AF-98F83FCF1E27}"/>
          </ac:spMkLst>
        </pc:spChg>
        <pc:spChg chg="add mod">
          <ac:chgData name="david chavarria" userId="5ed45df06e80e746" providerId="LiveId" clId="{A0983029-6256-4E12-A618-792ACD716FAF}" dt="2021-10-04T19:21:09.425" v="11995" actId="1076"/>
          <ac:spMkLst>
            <pc:docMk/>
            <pc:sldMk cId="576161399" sldId="269"/>
            <ac:spMk id="102" creationId="{9F071798-901E-4B92-81C4-323CD2034385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103" creationId="{679336DD-235C-4EB3-A92D-F6F051F0295E}"/>
          </ac:spMkLst>
        </pc:spChg>
        <pc:spChg chg="add mod">
          <ac:chgData name="david chavarria" userId="5ed45df06e80e746" providerId="LiveId" clId="{A0983029-6256-4E12-A618-792ACD716FAF}" dt="2021-09-22T03:50:03.534" v="6870" actId="1076"/>
          <ac:spMkLst>
            <pc:docMk/>
            <pc:sldMk cId="576161399" sldId="269"/>
            <ac:spMk id="104" creationId="{A654354B-3B39-4B6C-B8BE-333EE022D318}"/>
          </ac:spMkLst>
        </pc:spChg>
        <pc:spChg chg="add mod">
          <ac:chgData name="david chavarria" userId="5ed45df06e80e746" providerId="LiveId" clId="{A0983029-6256-4E12-A618-792ACD716FAF}" dt="2021-10-04T19:21:01.306" v="11993" actId="1076"/>
          <ac:spMkLst>
            <pc:docMk/>
            <pc:sldMk cId="576161399" sldId="269"/>
            <ac:spMk id="105" creationId="{E5EAE025-5F8F-4829-87BA-DED1A231BED5}"/>
          </ac:spMkLst>
        </pc:spChg>
        <pc:spChg chg="add mod">
          <ac:chgData name="david chavarria" userId="5ed45df06e80e746" providerId="LiveId" clId="{A0983029-6256-4E12-A618-792ACD716FAF}" dt="2021-10-04T19:20:30.316" v="11990" actId="1076"/>
          <ac:spMkLst>
            <pc:docMk/>
            <pc:sldMk cId="576161399" sldId="269"/>
            <ac:spMk id="114" creationId="{D6BEEFD1-679E-4646-B8F1-B2456F5BA5FB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115" creationId="{5797C2E0-7FEC-43B1-965F-3D73A8844019}"/>
          </ac:spMkLst>
        </pc:spChg>
        <pc:spChg chg="add del mod">
          <ac:chgData name="david chavarria" userId="5ed45df06e80e746" providerId="LiveId" clId="{A0983029-6256-4E12-A618-792ACD716FAF}" dt="2021-09-22T03:48:12.254" v="6834" actId="478"/>
          <ac:spMkLst>
            <pc:docMk/>
            <pc:sldMk cId="576161399" sldId="269"/>
            <ac:spMk id="116" creationId="{DE7FFAB3-BBB6-447A-8298-A137ED2EDA86}"/>
          </ac:spMkLst>
        </pc:spChg>
        <pc:spChg chg="add mod">
          <ac:chgData name="david chavarria" userId="5ed45df06e80e746" providerId="LiveId" clId="{A0983029-6256-4E12-A618-792ACD716FAF}" dt="2021-10-04T19:22:01.599" v="12016" actId="1035"/>
          <ac:spMkLst>
            <pc:docMk/>
            <pc:sldMk cId="576161399" sldId="269"/>
            <ac:spMk id="117" creationId="{3A5F3E84-4971-43F5-BB77-CC31860EA12A}"/>
          </ac:spMkLst>
        </pc:spChg>
        <pc:spChg chg="add mod">
          <ac:chgData name="david chavarria" userId="5ed45df06e80e746" providerId="LiveId" clId="{A0983029-6256-4E12-A618-792ACD716FAF}" dt="2021-09-22T03:48:32.422" v="6846" actId="20577"/>
          <ac:spMkLst>
            <pc:docMk/>
            <pc:sldMk cId="576161399" sldId="269"/>
            <ac:spMk id="123" creationId="{5E4E8E69-EE3B-4184-823C-AEE1AD02D9E8}"/>
          </ac:spMkLst>
        </pc:spChg>
        <pc:spChg chg="add del mod">
          <ac:chgData name="david chavarria" userId="5ed45df06e80e746" providerId="LiveId" clId="{A0983029-6256-4E12-A618-792ACD716FAF}" dt="2021-09-22T03:49:18.342" v="6868" actId="478"/>
          <ac:spMkLst>
            <pc:docMk/>
            <pc:sldMk cId="576161399" sldId="269"/>
            <ac:spMk id="126" creationId="{E4914768-0EA3-4562-8D2C-C7A9D1DB7DA7}"/>
          </ac:spMkLst>
        </pc:spChg>
        <pc:spChg chg="add mod">
          <ac:chgData name="david chavarria" userId="5ed45df06e80e746" providerId="LiveId" clId="{A0983029-6256-4E12-A618-792ACD716FAF}" dt="2021-10-04T19:21:52.378" v="12006" actId="1076"/>
          <ac:spMkLst>
            <pc:docMk/>
            <pc:sldMk cId="576161399" sldId="269"/>
            <ac:spMk id="129" creationId="{93B6865E-BA31-4D83-9FF0-ABECE19D90E9}"/>
          </ac:spMkLst>
        </pc:spChg>
        <pc:spChg chg="add mod">
          <ac:chgData name="david chavarria" userId="5ed45df06e80e746" providerId="LiveId" clId="{A0983029-6256-4E12-A618-792ACD716FAF}" dt="2021-10-04T19:21:43.034" v="12004" actId="1076"/>
          <ac:spMkLst>
            <pc:docMk/>
            <pc:sldMk cId="576161399" sldId="269"/>
            <ac:spMk id="131" creationId="{D7BC180E-1695-44C8-81D6-F87951E46649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34" creationId="{BF559206-4028-4F80-9663-199584240DE0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35" creationId="{5A3A452A-526A-4546-893F-BE56714D2F09}"/>
          </ac:spMkLst>
        </pc:spChg>
        <pc:spChg chg="add mod">
          <ac:chgData name="david chavarria" userId="5ed45df06e80e746" providerId="LiveId" clId="{A0983029-6256-4E12-A618-792ACD716FAF}" dt="2021-10-04T19:20:30.316" v="11990" actId="1076"/>
          <ac:spMkLst>
            <pc:docMk/>
            <pc:sldMk cId="576161399" sldId="269"/>
            <ac:spMk id="136" creationId="{8904BBF1-15B4-4DA5-B106-221FFFA20415}"/>
          </ac:spMkLst>
        </pc:spChg>
        <pc:spChg chg="add mod">
          <ac:chgData name="david chavarria" userId="5ed45df06e80e746" providerId="LiveId" clId="{A0983029-6256-4E12-A618-792ACD716FAF}" dt="2021-10-04T19:21:33.385" v="12002" actId="1076"/>
          <ac:spMkLst>
            <pc:docMk/>
            <pc:sldMk cId="576161399" sldId="269"/>
            <ac:spMk id="137" creationId="{C23730A6-C039-4D0F-BAA2-578C3D66EFC8}"/>
          </ac:spMkLst>
        </pc:spChg>
        <pc:spChg chg="add mod">
          <ac:chgData name="david chavarria" userId="5ed45df06e80e746" providerId="LiveId" clId="{A0983029-6256-4E12-A618-792ACD716FAF}" dt="2021-10-04T19:19:42.733" v="11983" actId="1076"/>
          <ac:spMkLst>
            <pc:docMk/>
            <pc:sldMk cId="576161399" sldId="269"/>
            <ac:spMk id="138" creationId="{DE42FD08-8F97-438B-B6B0-273573705AAE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39" creationId="{77C3EAB2-BC53-4876-A7BB-C95089E93782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41" creationId="{D37B06A4-8A55-4362-994B-814E2519D7D0}"/>
          </ac:spMkLst>
        </pc:spChg>
        <pc:spChg chg="add mod">
          <ac:chgData name="david chavarria" userId="5ed45df06e80e746" providerId="LiveId" clId="{A0983029-6256-4E12-A618-792ACD716FAF}" dt="2021-10-04T19:22:04.799" v="12024" actId="1035"/>
          <ac:spMkLst>
            <pc:docMk/>
            <pc:sldMk cId="576161399" sldId="269"/>
            <ac:spMk id="144" creationId="{FA98E3E9-CF7D-4D79-89FB-EFA0CF8A6534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47" creationId="{10C6F1A0-5F87-41CC-9AF6-59A7738FED93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48" creationId="{DC7F6C5B-2F72-4968-B8A0-47F1A25A2C39}"/>
          </ac:spMkLst>
        </pc:spChg>
        <pc:spChg chg="add del mod">
          <ac:chgData name="david chavarria" userId="5ed45df06e80e746" providerId="LiveId" clId="{A0983029-6256-4E12-A618-792ACD716FAF}" dt="2021-09-22T18:51:32.674" v="7419" actId="478"/>
          <ac:spMkLst>
            <pc:docMk/>
            <pc:sldMk cId="576161399" sldId="269"/>
            <ac:spMk id="151" creationId="{3DB70193-0608-4016-A57F-0137C81D370C}"/>
          </ac:spMkLst>
        </pc:spChg>
        <pc:spChg chg="add mod">
          <ac:chgData name="david chavarria" userId="5ed45df06e80e746" providerId="LiveId" clId="{A0983029-6256-4E12-A618-792ACD716FAF}" dt="2021-10-04T19:22:15.801" v="12035" actId="1038"/>
          <ac:spMkLst>
            <pc:docMk/>
            <pc:sldMk cId="576161399" sldId="269"/>
            <ac:spMk id="153" creationId="{2DD264B8-190A-4C72-A71C-76691D4040B1}"/>
          </ac:spMkLst>
        </pc:spChg>
        <pc:cxnChg chg="add mod">
          <ac:chgData name="david chavarria" userId="5ed45df06e80e746" providerId="LiveId" clId="{A0983029-6256-4E12-A618-792ACD716FAF}" dt="2021-09-22T03:54:50.369" v="6984" actId="1076"/>
          <ac:cxnSpMkLst>
            <pc:docMk/>
            <pc:sldMk cId="576161399" sldId="269"/>
            <ac:cxnSpMk id="16" creationId="{43C86F71-3611-4389-8E3B-C011CE917E8A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17" creationId="{A3548B7F-3FB4-41D0-95BB-0BF6EDA0592A}"/>
          </ac:cxnSpMkLst>
        </pc:cxnChg>
        <pc:cxnChg chg="add del mod">
          <ac:chgData name="david chavarria" userId="5ed45df06e80e746" providerId="LiveId" clId="{A0983029-6256-4E12-A618-792ACD716FAF}" dt="2021-09-22T18:51:51.131" v="7420" actId="478"/>
          <ac:cxnSpMkLst>
            <pc:docMk/>
            <pc:sldMk cId="576161399" sldId="269"/>
            <ac:cxnSpMk id="20" creationId="{B4F60CEA-9FC0-4796-8BAE-90D317E05CB2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23" creationId="{09B31D4E-CA79-4375-9542-84A9338038D2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26" creationId="{CFEE0A6A-97B8-4A7E-8A91-0590C734C883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30" creationId="{051DEF1A-7D4E-4D89-B265-513F878AED0D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33" creationId="{B4036E30-C976-4042-ABFF-C1988D6956CB}"/>
          </ac:cxnSpMkLst>
        </pc:cxnChg>
        <pc:cxnChg chg="add mod">
          <ac:chgData name="david chavarria" userId="5ed45df06e80e746" providerId="LiveId" clId="{A0983029-6256-4E12-A618-792ACD716FAF}" dt="2021-10-04T19:20:30.316" v="11990" actId="1076"/>
          <ac:cxnSpMkLst>
            <pc:docMk/>
            <pc:sldMk cId="576161399" sldId="269"/>
            <ac:cxnSpMk id="37" creationId="{483F09C7-A650-48D3-9BBC-0B19659F4C08}"/>
          </ac:cxnSpMkLst>
        </pc:cxnChg>
        <pc:cxnChg chg="add mod">
          <ac:chgData name="david chavarria" userId="5ed45df06e80e746" providerId="LiveId" clId="{A0983029-6256-4E12-A618-792ACD716FAF}" dt="2021-10-04T19:21:56.090" v="12007" actId="1076"/>
          <ac:cxnSpMkLst>
            <pc:docMk/>
            <pc:sldMk cId="576161399" sldId="269"/>
            <ac:cxnSpMk id="59" creationId="{FCD4388C-5C92-4D9C-B9DC-81E14B1F2181}"/>
          </ac:cxnSpMkLst>
        </pc:cxnChg>
        <pc:cxnChg chg="add mod">
          <ac:chgData name="david chavarria" userId="5ed45df06e80e746" providerId="LiveId" clId="{A0983029-6256-4E12-A618-792ACD716FAF}" dt="2021-10-04T19:21:45.618" v="12005" actId="1076"/>
          <ac:cxnSpMkLst>
            <pc:docMk/>
            <pc:sldMk cId="576161399" sldId="269"/>
            <ac:cxnSpMk id="63" creationId="{8FA35523-78C0-4842-81B3-D0CBF393C115}"/>
          </ac:cxnSpMkLst>
        </pc:cxnChg>
        <pc:cxnChg chg="add del mod">
          <ac:chgData name="david chavarria" userId="5ed45df06e80e746" providerId="LiveId" clId="{A0983029-6256-4E12-A618-792ACD716FAF}" dt="2021-09-23T01:13:07.932" v="7661" actId="478"/>
          <ac:cxnSpMkLst>
            <pc:docMk/>
            <pc:sldMk cId="576161399" sldId="269"/>
            <ac:cxnSpMk id="65" creationId="{F612BEF1-8C7E-4325-8C67-2CF941E1210D}"/>
          </ac:cxnSpMkLst>
        </pc:cxnChg>
        <pc:cxnChg chg="add mod">
          <ac:chgData name="david chavarria" userId="5ed45df06e80e746" providerId="LiveId" clId="{A0983029-6256-4E12-A618-792ACD716FAF}" dt="2021-10-04T19:22:02.872" v="12020" actId="1035"/>
          <ac:cxnSpMkLst>
            <pc:docMk/>
            <pc:sldMk cId="576161399" sldId="269"/>
            <ac:cxnSpMk id="66" creationId="{06C047A7-EF04-44A4-A545-E203F100136A}"/>
          </ac:cxnSpMkLst>
        </pc:cxnChg>
        <pc:cxnChg chg="add mod">
          <ac:chgData name="david chavarria" userId="5ed45df06e80e746" providerId="LiveId" clId="{A0983029-6256-4E12-A618-792ACD716FAF}" dt="2021-10-04T19:22:32.259" v="12038" actId="1076"/>
          <ac:cxnSpMkLst>
            <pc:docMk/>
            <pc:sldMk cId="576161399" sldId="269"/>
            <ac:cxnSpMk id="69" creationId="{674142CF-176D-43E8-8DE0-F84EC496B6C3}"/>
          </ac:cxnSpMkLst>
        </pc:cxnChg>
        <pc:cxnChg chg="add del mod">
          <ac:chgData name="david chavarria" userId="5ed45df06e80e746" providerId="LiveId" clId="{A0983029-6256-4E12-A618-792ACD716FAF}" dt="2021-09-22T18:49:01.367" v="7401" actId="478"/>
          <ac:cxnSpMkLst>
            <pc:docMk/>
            <pc:sldMk cId="576161399" sldId="269"/>
            <ac:cxnSpMk id="70" creationId="{061DB7D4-0F0B-4A78-B3E8-F9B4897070D3}"/>
          </ac:cxnSpMkLst>
        </pc:cxnChg>
        <pc:cxnChg chg="add mod">
          <ac:chgData name="david chavarria" userId="5ed45df06e80e746" providerId="LiveId" clId="{A0983029-6256-4E12-A618-792ACD716FAF}" dt="2021-10-04T19:22:32.259" v="12038" actId="1076"/>
          <ac:cxnSpMkLst>
            <pc:docMk/>
            <pc:sldMk cId="576161399" sldId="269"/>
            <ac:cxnSpMk id="72" creationId="{8B20F3C9-5B5C-45E6-9B89-5AFF37F346A7}"/>
          </ac:cxnSpMkLst>
        </pc:cxnChg>
        <pc:cxnChg chg="add mod">
          <ac:chgData name="david chavarria" userId="5ed45df06e80e746" providerId="LiveId" clId="{A0983029-6256-4E12-A618-792ACD716FAF}" dt="2021-10-04T19:22:32.259" v="12038" actId="1076"/>
          <ac:cxnSpMkLst>
            <pc:docMk/>
            <pc:sldMk cId="576161399" sldId="269"/>
            <ac:cxnSpMk id="75" creationId="{7B34C4FF-0F9C-4E40-851D-E66ACFC16207}"/>
          </ac:cxnSpMkLst>
        </pc:cxnChg>
        <pc:cxnChg chg="add mod">
          <ac:chgData name="david chavarria" userId="5ed45df06e80e746" providerId="LiveId" clId="{A0983029-6256-4E12-A618-792ACD716FAF}" dt="2021-10-04T19:19:42.733" v="11983" actId="1076"/>
          <ac:cxnSpMkLst>
            <pc:docMk/>
            <pc:sldMk cId="576161399" sldId="269"/>
            <ac:cxnSpMk id="78" creationId="{26586E31-7359-4AC1-9A77-69A0940BBCB4}"/>
          </ac:cxnSpMkLst>
        </pc:cxnChg>
        <pc:cxnChg chg="add mod">
          <ac:chgData name="david chavarria" userId="5ed45df06e80e746" providerId="LiveId" clId="{A0983029-6256-4E12-A618-792ACD716FAF}" dt="2021-10-04T19:19:42.733" v="11983" actId="1076"/>
          <ac:cxnSpMkLst>
            <pc:docMk/>
            <pc:sldMk cId="576161399" sldId="269"/>
            <ac:cxnSpMk id="81" creationId="{7BF8A469-BB84-4917-9809-BB460EBC9EC5}"/>
          </ac:cxnSpMkLst>
        </pc:cxnChg>
        <pc:cxnChg chg="add mod">
          <ac:chgData name="david chavarria" userId="5ed45df06e80e746" providerId="LiveId" clId="{A0983029-6256-4E12-A618-792ACD716FAF}" dt="2021-10-04T19:21:28.898" v="12000" actId="1076"/>
          <ac:cxnSpMkLst>
            <pc:docMk/>
            <pc:sldMk cId="576161399" sldId="269"/>
            <ac:cxnSpMk id="86" creationId="{9CA99033-3749-4BD6-9BD2-BD5DFDAC4186}"/>
          </ac:cxnSpMkLst>
        </pc:cxnChg>
        <pc:cxnChg chg="add mod">
          <ac:chgData name="david chavarria" userId="5ed45df06e80e746" providerId="LiveId" clId="{A0983029-6256-4E12-A618-792ACD716FAF}" dt="2021-10-04T19:21:28.898" v="12000" actId="1076"/>
          <ac:cxnSpMkLst>
            <pc:docMk/>
            <pc:sldMk cId="576161399" sldId="269"/>
            <ac:cxnSpMk id="89" creationId="{17F90BAB-1569-49DB-9EAA-D56B0ED740B6}"/>
          </ac:cxnSpMkLst>
        </pc:cxnChg>
        <pc:cxnChg chg="add mod">
          <ac:chgData name="david chavarria" userId="5ed45df06e80e746" providerId="LiveId" clId="{A0983029-6256-4E12-A618-792ACD716FAF}" dt="2021-09-22T03:42:43.640" v="6765" actId="1076"/>
          <ac:cxnSpMkLst>
            <pc:docMk/>
            <pc:sldMk cId="576161399" sldId="269"/>
            <ac:cxnSpMk id="92" creationId="{AB2C3FA4-6852-44E9-9DC7-86E14F3DBBF6}"/>
          </ac:cxnSpMkLst>
        </pc:cxnChg>
        <pc:cxnChg chg="add mod">
          <ac:chgData name="david chavarria" userId="5ed45df06e80e746" providerId="LiveId" clId="{A0983029-6256-4E12-A618-792ACD716FAF}" dt="2021-10-04T19:19:42.733" v="11983" actId="1076"/>
          <ac:cxnSpMkLst>
            <pc:docMk/>
            <pc:sldMk cId="576161399" sldId="269"/>
            <ac:cxnSpMk id="93" creationId="{CEF79463-F71A-413D-A738-51C41544A07E}"/>
          </ac:cxnSpMkLst>
        </pc:cxnChg>
        <pc:cxnChg chg="add mod">
          <ac:chgData name="david chavarria" userId="5ed45df06e80e746" providerId="LiveId" clId="{A0983029-6256-4E12-A618-792ACD716FAF}" dt="2021-10-04T19:19:42.733" v="11983" actId="1076"/>
          <ac:cxnSpMkLst>
            <pc:docMk/>
            <pc:sldMk cId="576161399" sldId="269"/>
            <ac:cxnSpMk id="95" creationId="{B37F22FE-E9FC-423C-9073-3CCB20CD5A74}"/>
          </ac:cxnSpMkLst>
        </pc:cxnChg>
        <pc:cxnChg chg="add mod">
          <ac:chgData name="david chavarria" userId="5ed45df06e80e746" providerId="LiveId" clId="{A0983029-6256-4E12-A618-792ACD716FAF}" dt="2021-09-23T01:12:56.324" v="7659" actId="14100"/>
          <ac:cxnSpMkLst>
            <pc:docMk/>
            <pc:sldMk cId="576161399" sldId="269"/>
            <ac:cxnSpMk id="97" creationId="{8DBCA504-C954-4B3B-8476-D1E0A4D0D63F}"/>
          </ac:cxnSpMkLst>
        </pc:cxnChg>
        <pc:cxnChg chg="add mod">
          <ac:chgData name="david chavarria" userId="5ed45df06e80e746" providerId="LiveId" clId="{A0983029-6256-4E12-A618-792ACD716FAF}" dt="2021-10-04T19:21:01.306" v="11993" actId="1076"/>
          <ac:cxnSpMkLst>
            <pc:docMk/>
            <pc:sldMk cId="576161399" sldId="269"/>
            <ac:cxnSpMk id="106" creationId="{D6F14738-3B41-4200-AD0E-2E8F1121CB39}"/>
          </ac:cxnSpMkLst>
        </pc:cxnChg>
        <pc:cxnChg chg="add mod">
          <ac:chgData name="david chavarria" userId="5ed45df06e80e746" providerId="LiveId" clId="{A0983029-6256-4E12-A618-792ACD716FAF}" dt="2021-10-04T19:20:30.316" v="11990" actId="1076"/>
          <ac:cxnSpMkLst>
            <pc:docMk/>
            <pc:sldMk cId="576161399" sldId="269"/>
            <ac:cxnSpMk id="107" creationId="{7D5BAF38-5B46-4C1A-B4E0-D4689EF26FF6}"/>
          </ac:cxnSpMkLst>
        </pc:cxnChg>
        <pc:cxnChg chg="add mod">
          <ac:chgData name="david chavarria" userId="5ed45df06e80e746" providerId="LiveId" clId="{A0983029-6256-4E12-A618-792ACD716FAF}" dt="2021-10-04T19:21:01.306" v="11993" actId="1076"/>
          <ac:cxnSpMkLst>
            <pc:docMk/>
            <pc:sldMk cId="576161399" sldId="269"/>
            <ac:cxnSpMk id="110" creationId="{53355742-9EBA-45C7-9F47-76653D71F078}"/>
          </ac:cxnSpMkLst>
        </pc:cxnChg>
        <pc:cxnChg chg="add mod">
          <ac:chgData name="david chavarria" userId="5ed45df06e80e746" providerId="LiveId" clId="{A0983029-6256-4E12-A618-792ACD716FAF}" dt="2021-10-04T19:22:01.599" v="12016" actId="1035"/>
          <ac:cxnSpMkLst>
            <pc:docMk/>
            <pc:sldMk cId="576161399" sldId="269"/>
            <ac:cxnSpMk id="119" creationId="{87EA375C-3132-4CE3-B722-6EF5FDA1D9A1}"/>
          </ac:cxnSpMkLst>
        </pc:cxnChg>
        <pc:cxnChg chg="add mod">
          <ac:chgData name="david chavarria" userId="5ed45df06e80e746" providerId="LiveId" clId="{A0983029-6256-4E12-A618-792ACD716FAF}" dt="2021-10-04T19:21:52.378" v="12006" actId="1076"/>
          <ac:cxnSpMkLst>
            <pc:docMk/>
            <pc:sldMk cId="576161399" sldId="269"/>
            <ac:cxnSpMk id="130" creationId="{D724ECA4-3F3F-4A7F-8624-CAB40D294D62}"/>
          </ac:cxnSpMkLst>
        </pc:cxnChg>
        <pc:cxnChg chg="add mod">
          <ac:chgData name="david chavarria" userId="5ed45df06e80e746" providerId="LiveId" clId="{A0983029-6256-4E12-A618-792ACD716FAF}" dt="2021-10-04T19:21:43.034" v="12004" actId="1076"/>
          <ac:cxnSpMkLst>
            <pc:docMk/>
            <pc:sldMk cId="576161399" sldId="269"/>
            <ac:cxnSpMk id="132" creationId="{F0EF17DA-0CBB-4B82-941C-32336B4DDF69}"/>
          </ac:cxnSpMkLst>
        </pc:cxnChg>
        <pc:cxnChg chg="add mod">
          <ac:chgData name="david chavarria" userId="5ed45df06e80e746" providerId="LiveId" clId="{A0983029-6256-4E12-A618-792ACD716FAF}" dt="2021-10-04T19:21:52.378" v="12006" actId="1076"/>
          <ac:cxnSpMkLst>
            <pc:docMk/>
            <pc:sldMk cId="576161399" sldId="269"/>
            <ac:cxnSpMk id="133" creationId="{B02FFDE5-EB4F-4F47-9967-9BF709F4432E}"/>
          </ac:cxnSpMkLst>
        </pc:cxnChg>
        <pc:cxnChg chg="add mod">
          <ac:chgData name="david chavarria" userId="5ed45df06e80e746" providerId="LiveId" clId="{A0983029-6256-4E12-A618-792ACD716FAF}" dt="2021-10-04T19:19:42.733" v="11983" actId="1076"/>
          <ac:cxnSpMkLst>
            <pc:docMk/>
            <pc:sldMk cId="576161399" sldId="269"/>
            <ac:cxnSpMk id="140" creationId="{EB467A21-6D14-4EF9-9FA0-962403BFACD9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42" creationId="{83C31244-B042-4690-A249-6F61A6CCB072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43" creationId="{F9A579A3-92B9-46E9-B43E-678A8D5E22F2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45" creationId="{4F026657-0F7B-4E19-B3AD-ACE3C809A314}"/>
          </ac:cxnSpMkLst>
        </pc:cxnChg>
        <pc:cxnChg chg="add mod">
          <ac:chgData name="david chavarria" userId="5ed45df06e80e746" providerId="LiveId" clId="{A0983029-6256-4E12-A618-792ACD716FAF}" dt="2021-10-04T19:22:04.799" v="12024" actId="1035"/>
          <ac:cxnSpMkLst>
            <pc:docMk/>
            <pc:sldMk cId="576161399" sldId="269"/>
            <ac:cxnSpMk id="146" creationId="{9D4F4277-4C02-4762-9CC7-CC5CDC9FF677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49" creationId="{57ADE6C7-43CF-4054-B99F-80A3F3746901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50" creationId="{8EC76F0E-CFD2-4C8F-A05C-D1D717632466}"/>
          </ac:cxnSpMkLst>
        </pc:cxnChg>
        <pc:cxnChg chg="add mod">
          <ac:chgData name="david chavarria" userId="5ed45df06e80e746" providerId="LiveId" clId="{A0983029-6256-4E12-A618-792ACD716FAF}" dt="2021-10-04T19:22:43.379" v="12039" actId="14100"/>
          <ac:cxnSpMkLst>
            <pc:docMk/>
            <pc:sldMk cId="576161399" sldId="269"/>
            <ac:cxnSpMk id="151" creationId="{9A0DBB6A-F320-4B27-A4A5-5FFA9255BBAC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52" creationId="{127929DE-255D-458F-88B6-906AA510BD25}"/>
          </ac:cxnSpMkLst>
        </pc:cxnChg>
        <pc:cxnChg chg="add mod">
          <ac:chgData name="david chavarria" userId="5ed45df06e80e746" providerId="LiveId" clId="{A0983029-6256-4E12-A618-792ACD716FAF}" dt="2021-10-04T19:22:15.801" v="12035" actId="1038"/>
          <ac:cxnSpMkLst>
            <pc:docMk/>
            <pc:sldMk cId="576161399" sldId="269"/>
            <ac:cxnSpMk id="154" creationId="{FBE33E1B-5F79-49D2-B6D2-6510C0A0C443}"/>
          </ac:cxnSpMkLst>
        </pc:cxnChg>
      </pc:sldChg>
      <pc:sldChg chg="addSp delSp new del mod">
        <pc:chgData name="david chavarria" userId="5ed45df06e80e746" providerId="LiveId" clId="{A0983029-6256-4E12-A618-792ACD716FAF}" dt="2021-09-15T20:26:22.756" v="6066" actId="680"/>
        <pc:sldMkLst>
          <pc:docMk/>
          <pc:sldMk cId="749373432" sldId="269"/>
        </pc:sldMkLst>
        <pc:spChg chg="add del">
          <ac:chgData name="david chavarria" userId="5ed45df06e80e746" providerId="LiveId" clId="{A0983029-6256-4E12-A618-792ACD716FAF}" dt="2021-09-15T20:26:22.151" v="6065" actId="22"/>
          <ac:spMkLst>
            <pc:docMk/>
            <pc:sldMk cId="749373432" sldId="269"/>
            <ac:spMk id="3" creationId="{C514E17A-F3A8-43DB-A354-BC108A6C5D25}"/>
          </ac:spMkLst>
        </pc:spChg>
      </pc:sldChg>
      <pc:sldChg chg="addSp delSp modSp new mod">
        <pc:chgData name="david chavarria" userId="5ed45df06e80e746" providerId="LiveId" clId="{A0983029-6256-4E12-A618-792ACD716FAF}" dt="2021-09-23T03:13:11.095" v="8404" actId="20577"/>
        <pc:sldMkLst>
          <pc:docMk/>
          <pc:sldMk cId="4096753526" sldId="270"/>
        </pc:sldMkLst>
        <pc:spChg chg="add mod">
          <ac:chgData name="david chavarria" userId="5ed45df06e80e746" providerId="LiveId" clId="{A0983029-6256-4E12-A618-792ACD716FAF}" dt="2021-09-22T03:51:23.055" v="6905" actId="20577"/>
          <ac:spMkLst>
            <pc:docMk/>
            <pc:sldMk cId="4096753526" sldId="270"/>
            <ac:spMk id="2" creationId="{36A50A15-EE8D-42EA-9722-8EEF9F1C4B4D}"/>
          </ac:spMkLst>
        </pc:spChg>
        <pc:spChg chg="add mod">
          <ac:chgData name="david chavarria" userId="5ed45df06e80e746" providerId="LiveId" clId="{A0983029-6256-4E12-A618-792ACD716FAF}" dt="2021-09-23T03:13:11.095" v="8404" actId="20577"/>
          <ac:spMkLst>
            <pc:docMk/>
            <pc:sldMk cId="4096753526" sldId="270"/>
            <ac:spMk id="3" creationId="{420409B5-FBFF-4A5E-B90F-73FB108E5B17}"/>
          </ac:spMkLst>
        </pc:spChg>
        <pc:spChg chg="add del mod">
          <ac:chgData name="david chavarria" userId="5ed45df06e80e746" providerId="LiveId" clId="{A0983029-6256-4E12-A618-792ACD716FAF}" dt="2021-09-22T04:02:38.787" v="7316"/>
          <ac:spMkLst>
            <pc:docMk/>
            <pc:sldMk cId="4096753526" sldId="270"/>
            <ac:spMk id="4" creationId="{7C4E0FB3-572C-4AD6-A645-289909CD2614}"/>
          </ac:spMkLst>
        </pc:spChg>
      </pc:sldChg>
      <pc:sldChg chg="addSp delSp modSp new mod">
        <pc:chgData name="david chavarria" userId="5ed45df06e80e746" providerId="LiveId" clId="{A0983029-6256-4E12-A618-792ACD716FAF}" dt="2021-10-04T19:18:10.608" v="11979" actId="14100"/>
        <pc:sldMkLst>
          <pc:docMk/>
          <pc:sldMk cId="617948380" sldId="271"/>
        </pc:sldMkLst>
        <pc:spChg chg="add mod">
          <ac:chgData name="david chavarria" userId="5ed45df06e80e746" providerId="LiveId" clId="{A0983029-6256-4E12-A618-792ACD716FAF}" dt="2021-09-28T21:58:32.313" v="8661" actId="20577"/>
          <ac:spMkLst>
            <pc:docMk/>
            <pc:sldMk cId="617948380" sldId="271"/>
            <ac:spMk id="2" creationId="{BF1DCA52-56E6-42AE-BB30-E532AA3EA9FB}"/>
          </ac:spMkLst>
        </pc:spChg>
        <pc:spChg chg="add del mod">
          <ac:chgData name="david chavarria" userId="5ed45df06e80e746" providerId="LiveId" clId="{A0983029-6256-4E12-A618-792ACD716FAF}" dt="2021-09-30T00:02:15.091" v="9963" actId="478"/>
          <ac:spMkLst>
            <pc:docMk/>
            <pc:sldMk cId="617948380" sldId="271"/>
            <ac:spMk id="3" creationId="{7C316D14-7026-4FCA-B314-0A22EE6A6DDF}"/>
          </ac:spMkLst>
        </pc:spChg>
        <pc:spChg chg="add del mod">
          <ac:chgData name="david chavarria" userId="5ed45df06e80e746" providerId="LiveId" clId="{A0983029-6256-4E12-A618-792ACD716FAF}" dt="2021-09-30T00:02:15.091" v="9963" actId="478"/>
          <ac:spMkLst>
            <pc:docMk/>
            <pc:sldMk cId="617948380" sldId="271"/>
            <ac:spMk id="4" creationId="{9A8A5A4F-87F6-41E4-994F-D3D9E342C891}"/>
          </ac:spMkLst>
        </pc:spChg>
        <pc:spChg chg="add del mod">
          <ac:chgData name="david chavarria" userId="5ed45df06e80e746" providerId="LiveId" clId="{A0983029-6256-4E12-A618-792ACD716FAF}" dt="2021-09-30T00:02:15.091" v="9963" actId="478"/>
          <ac:spMkLst>
            <pc:docMk/>
            <pc:sldMk cId="617948380" sldId="271"/>
            <ac:spMk id="5" creationId="{62FDA255-B5E8-47CC-910F-EECE5FC55DDE}"/>
          </ac:spMkLst>
        </pc:spChg>
        <pc:spChg chg="add del mod">
          <ac:chgData name="david chavarria" userId="5ed45df06e80e746" providerId="LiveId" clId="{A0983029-6256-4E12-A618-792ACD716FAF}" dt="2021-09-30T00:02:15.091" v="9963" actId="478"/>
          <ac:spMkLst>
            <pc:docMk/>
            <pc:sldMk cId="617948380" sldId="271"/>
            <ac:spMk id="6" creationId="{95788089-669E-4C30-8A3D-4C8F6A3D9355}"/>
          </ac:spMkLst>
        </pc:spChg>
        <pc:spChg chg="add mod">
          <ac:chgData name="david chavarria" userId="5ed45df06e80e746" providerId="LiveId" clId="{A0983029-6256-4E12-A618-792ACD716FAF}" dt="2021-09-28T22:11:24.253" v="8798" actId="20577"/>
          <ac:spMkLst>
            <pc:docMk/>
            <pc:sldMk cId="617948380" sldId="271"/>
            <ac:spMk id="7" creationId="{71F825DB-5EBA-42E1-A4AF-194ACF754B2D}"/>
          </ac:spMkLst>
        </pc:spChg>
        <pc:spChg chg="add del mod">
          <ac:chgData name="david chavarria" userId="5ed45df06e80e746" providerId="LiveId" clId="{A0983029-6256-4E12-A618-792ACD716FAF}" dt="2021-09-30T00:02:15.091" v="9963" actId="478"/>
          <ac:spMkLst>
            <pc:docMk/>
            <pc:sldMk cId="617948380" sldId="271"/>
            <ac:spMk id="8" creationId="{102A2BFA-E921-45D2-BA57-97B6A8ED15D9}"/>
          </ac:spMkLst>
        </pc:spChg>
        <pc:spChg chg="add mod">
          <ac:chgData name="david chavarria" userId="5ed45df06e80e746" providerId="LiveId" clId="{A0983029-6256-4E12-A618-792ACD716FAF}" dt="2021-09-28T22:15:11.680" v="8909" actId="1076"/>
          <ac:spMkLst>
            <pc:docMk/>
            <pc:sldMk cId="617948380" sldId="271"/>
            <ac:spMk id="9" creationId="{706640FB-00F8-4EEB-95B8-B3DA57A12590}"/>
          </ac:spMkLst>
        </pc:spChg>
        <pc:spChg chg="add mod">
          <ac:chgData name="david chavarria" userId="5ed45df06e80e746" providerId="LiveId" clId="{A0983029-6256-4E12-A618-792ACD716FAF}" dt="2021-10-04T19:15:48.624" v="11949" actId="1076"/>
          <ac:spMkLst>
            <pc:docMk/>
            <pc:sldMk cId="617948380" sldId="271"/>
            <ac:spMk id="10" creationId="{4DEDB413-FD98-49BD-A87B-7DC474643A13}"/>
          </ac:spMkLst>
        </pc:spChg>
        <pc:spChg chg="add mod">
          <ac:chgData name="david chavarria" userId="5ed45df06e80e746" providerId="LiveId" clId="{A0983029-6256-4E12-A618-792ACD716FAF}" dt="2021-09-30T00:08:07.524" v="10060" actId="1076"/>
          <ac:spMkLst>
            <pc:docMk/>
            <pc:sldMk cId="617948380" sldId="271"/>
            <ac:spMk id="15" creationId="{B0A3FBF3-3C63-4A52-9DD6-8535F735811C}"/>
          </ac:spMkLst>
        </pc:spChg>
        <pc:spChg chg="add mod">
          <ac:chgData name="david chavarria" userId="5ed45df06e80e746" providerId="LiveId" clId="{A0983029-6256-4E12-A618-792ACD716FAF}" dt="2021-09-28T22:12:35.207" v="8828" actId="1076"/>
          <ac:spMkLst>
            <pc:docMk/>
            <pc:sldMk cId="617948380" sldId="271"/>
            <ac:spMk id="16" creationId="{81DDA147-9B74-4E1C-A7F8-ADD87390A022}"/>
          </ac:spMkLst>
        </pc:spChg>
        <pc:spChg chg="add mod">
          <ac:chgData name="david chavarria" userId="5ed45df06e80e746" providerId="LiveId" clId="{A0983029-6256-4E12-A618-792ACD716FAF}" dt="2021-09-30T01:13:53.098" v="10271" actId="20577"/>
          <ac:spMkLst>
            <pc:docMk/>
            <pc:sldMk cId="617948380" sldId="271"/>
            <ac:spMk id="25" creationId="{15D6BD19-D6BF-452E-AAD3-711775A24D07}"/>
          </ac:spMkLst>
        </pc:spChg>
        <pc:spChg chg="add mod">
          <ac:chgData name="david chavarria" userId="5ed45df06e80e746" providerId="LiveId" clId="{A0983029-6256-4E12-A618-792ACD716FAF}" dt="2021-09-30T01:13:58.651" v="10275" actId="14100"/>
          <ac:spMkLst>
            <pc:docMk/>
            <pc:sldMk cId="617948380" sldId="271"/>
            <ac:spMk id="26" creationId="{CAF7DE65-97FE-49AC-98D2-D8D0E84F45C9}"/>
          </ac:spMkLst>
        </pc:spChg>
        <pc:spChg chg="add mod">
          <ac:chgData name="david chavarria" userId="5ed45df06e80e746" providerId="LiveId" clId="{A0983029-6256-4E12-A618-792ACD716FAF}" dt="2021-09-30T00:08:32.339" v="10072" actId="1076"/>
          <ac:spMkLst>
            <pc:docMk/>
            <pc:sldMk cId="617948380" sldId="271"/>
            <ac:spMk id="27" creationId="{A706B656-FE41-4B66-82F9-712FFA778250}"/>
          </ac:spMkLst>
        </pc:spChg>
        <pc:spChg chg="add mod">
          <ac:chgData name="david chavarria" userId="5ed45df06e80e746" providerId="LiveId" clId="{A0983029-6256-4E12-A618-792ACD716FAF}" dt="2021-09-30T00:08:26.264" v="10068" actId="115"/>
          <ac:spMkLst>
            <pc:docMk/>
            <pc:sldMk cId="617948380" sldId="271"/>
            <ac:spMk id="28" creationId="{F48F966A-FBFB-4F6D-B286-32DDB7B56FB6}"/>
          </ac:spMkLst>
        </pc:spChg>
        <pc:spChg chg="add mod">
          <ac:chgData name="david chavarria" userId="5ed45df06e80e746" providerId="LiveId" clId="{A0983029-6256-4E12-A618-792ACD716FAF}" dt="2021-09-28T22:21:59.986" v="8986" actId="1076"/>
          <ac:spMkLst>
            <pc:docMk/>
            <pc:sldMk cId="617948380" sldId="271"/>
            <ac:spMk id="29" creationId="{8C6D8946-00CB-42E5-8DB1-42863E32C9F1}"/>
          </ac:spMkLst>
        </pc:spChg>
        <pc:spChg chg="add del mod">
          <ac:chgData name="david chavarria" userId="5ed45df06e80e746" providerId="LiveId" clId="{A0983029-6256-4E12-A618-792ACD716FAF}" dt="2021-09-30T00:02:21.969" v="9968" actId="478"/>
          <ac:spMkLst>
            <pc:docMk/>
            <pc:sldMk cId="617948380" sldId="271"/>
            <ac:spMk id="30" creationId="{BC1EDBA1-7ACD-4840-AA2C-A21085068E01}"/>
          </ac:spMkLst>
        </pc:spChg>
        <pc:spChg chg="add mod">
          <ac:chgData name="david chavarria" userId="5ed45df06e80e746" providerId="LiveId" clId="{A0983029-6256-4E12-A618-792ACD716FAF}" dt="2021-09-28T22:22:30.466" v="8994" actId="1076"/>
          <ac:spMkLst>
            <pc:docMk/>
            <pc:sldMk cId="617948380" sldId="271"/>
            <ac:spMk id="40" creationId="{5C0F2A7B-2286-4D8E-B265-6CC8628F4EA8}"/>
          </ac:spMkLst>
        </pc:spChg>
        <pc:spChg chg="add mod">
          <ac:chgData name="david chavarria" userId="5ed45df06e80e746" providerId="LiveId" clId="{A0983029-6256-4E12-A618-792ACD716FAF}" dt="2021-09-30T00:04:45.378" v="9976" actId="20577"/>
          <ac:spMkLst>
            <pc:docMk/>
            <pc:sldMk cId="617948380" sldId="271"/>
            <ac:spMk id="41" creationId="{3A927FBD-64ED-4351-8EE5-65C9C2E285E3}"/>
          </ac:spMkLst>
        </pc:spChg>
        <pc:spChg chg="add mod">
          <ac:chgData name="david chavarria" userId="5ed45df06e80e746" providerId="LiveId" clId="{A0983029-6256-4E12-A618-792ACD716FAF}" dt="2021-09-30T00:59:22.452" v="10217" actId="1076"/>
          <ac:spMkLst>
            <pc:docMk/>
            <pc:sldMk cId="617948380" sldId="271"/>
            <ac:spMk id="42" creationId="{56489F22-FCE2-401F-B4E2-F537D1BF4335}"/>
          </ac:spMkLst>
        </pc:spChg>
        <pc:spChg chg="add mod">
          <ac:chgData name="david chavarria" userId="5ed45df06e80e746" providerId="LiveId" clId="{A0983029-6256-4E12-A618-792ACD716FAF}" dt="2021-09-30T00:05:25.155" v="9985" actId="1076"/>
          <ac:spMkLst>
            <pc:docMk/>
            <pc:sldMk cId="617948380" sldId="271"/>
            <ac:spMk id="43" creationId="{06C1B4EB-8871-42B9-A157-F93A8372C551}"/>
          </ac:spMkLst>
        </pc:spChg>
        <pc:spChg chg="add del mod">
          <ac:chgData name="david chavarria" userId="5ed45df06e80e746" providerId="LiveId" clId="{A0983029-6256-4E12-A618-792ACD716FAF}" dt="2021-09-30T00:02:21.170" v="9967" actId="478"/>
          <ac:spMkLst>
            <pc:docMk/>
            <pc:sldMk cId="617948380" sldId="271"/>
            <ac:spMk id="44" creationId="{32AD4A70-0019-4DB6-8465-543967D460A1}"/>
          </ac:spMkLst>
        </pc:spChg>
        <pc:spChg chg="add mod">
          <ac:chgData name="david chavarria" userId="5ed45df06e80e746" providerId="LiveId" clId="{A0983029-6256-4E12-A618-792ACD716FAF}" dt="2021-10-04T19:15:57.120" v="11951" actId="14100"/>
          <ac:spMkLst>
            <pc:docMk/>
            <pc:sldMk cId="617948380" sldId="271"/>
            <ac:spMk id="44" creationId="{9AF08A6F-30B4-4C7C-A12A-15D94F61638E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45" creationId="{45A4AE4F-14A2-4114-8CE4-34BF49A81D78}"/>
          </ac:spMkLst>
        </pc:spChg>
        <pc:spChg chg="add del mod">
          <ac:chgData name="david chavarria" userId="5ed45df06e80e746" providerId="LiveId" clId="{A0983029-6256-4E12-A618-792ACD716FAF}" dt="2021-09-30T00:02:24.289" v="9970" actId="478"/>
          <ac:spMkLst>
            <pc:docMk/>
            <pc:sldMk cId="617948380" sldId="271"/>
            <ac:spMk id="45" creationId="{497DB6FB-BA6F-4B6B-8744-8309E57F6963}"/>
          </ac:spMkLst>
        </pc:spChg>
        <pc:spChg chg="add mod">
          <ac:chgData name="david chavarria" userId="5ed45df06e80e746" providerId="LiveId" clId="{A0983029-6256-4E12-A618-792ACD716FAF}" dt="2021-10-04T19:15:51.815" v="11950" actId="1076"/>
          <ac:spMkLst>
            <pc:docMk/>
            <pc:sldMk cId="617948380" sldId="271"/>
            <ac:spMk id="46" creationId="{EEA1C796-9BD8-42AB-8DA1-07698AB4EE0D}"/>
          </ac:spMkLst>
        </pc:spChg>
        <pc:spChg chg="add mod">
          <ac:chgData name="david chavarria" userId="5ed45df06e80e746" providerId="LiveId" clId="{A0983029-6256-4E12-A618-792ACD716FAF}" dt="2021-09-30T01:15:12.114" v="10280" actId="1076"/>
          <ac:spMkLst>
            <pc:docMk/>
            <pc:sldMk cId="617948380" sldId="271"/>
            <ac:spMk id="47" creationId="{891C02A9-CA41-4785-A52E-65BC03F330A7}"/>
          </ac:spMkLst>
        </pc:spChg>
        <pc:spChg chg="add mod">
          <ac:chgData name="david chavarria" userId="5ed45df06e80e746" providerId="LiveId" clId="{A0983029-6256-4E12-A618-792ACD716FAF}" dt="2021-09-28T22:17:47.992" v="8977" actId="1076"/>
          <ac:spMkLst>
            <pc:docMk/>
            <pc:sldMk cId="617948380" sldId="271"/>
            <ac:spMk id="48" creationId="{F28075FC-7975-44BC-AF41-7FB669A6B518}"/>
          </ac:spMkLst>
        </pc:spChg>
        <pc:spChg chg="add mod">
          <ac:chgData name="david chavarria" userId="5ed45df06e80e746" providerId="LiveId" clId="{A0983029-6256-4E12-A618-792ACD716FAF}" dt="2021-09-30T00:05:58.331" v="10007" actId="20577"/>
          <ac:spMkLst>
            <pc:docMk/>
            <pc:sldMk cId="617948380" sldId="271"/>
            <ac:spMk id="49" creationId="{A740BBE9-BB47-4FBB-A1E6-C53B4C229F54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50" creationId="{56E7BEE3-0AFA-45B5-8730-7607E5E80494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51" creationId="{63BE9E1D-8226-4ACB-A7F5-2F4DE6643D9F}"/>
          </ac:spMkLst>
        </pc:spChg>
        <pc:spChg chg="add mod">
          <ac:chgData name="david chavarria" userId="5ed45df06e80e746" providerId="LiveId" clId="{A0983029-6256-4E12-A618-792ACD716FAF}" dt="2021-09-30T00:05:33.730" v="9989" actId="1076"/>
          <ac:spMkLst>
            <pc:docMk/>
            <pc:sldMk cId="617948380" sldId="271"/>
            <ac:spMk id="52" creationId="{A3701C97-0BBB-4C72-AE15-4548EA462405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57" creationId="{5C64FC84-2A6B-4AC0-BB47-A10EA8217857}"/>
          </ac:spMkLst>
        </pc:spChg>
        <pc:spChg chg="add mod">
          <ac:chgData name="david chavarria" userId="5ed45df06e80e746" providerId="LiveId" clId="{A0983029-6256-4E12-A618-792ACD716FAF}" dt="2021-09-30T00:59:11.357" v="10212" actId="20577"/>
          <ac:spMkLst>
            <pc:docMk/>
            <pc:sldMk cId="617948380" sldId="271"/>
            <ac:spMk id="58" creationId="{E4F2AB2F-BA46-409C-AA7C-0D6B0D81D67B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60" creationId="{FDCD99F4-D1E8-43D1-9F95-1473CC133D82}"/>
          </ac:spMkLst>
        </pc:spChg>
        <pc:spChg chg="add mod">
          <ac:chgData name="david chavarria" userId="5ed45df06e80e746" providerId="LiveId" clId="{A0983029-6256-4E12-A618-792ACD716FAF}" dt="2021-10-04T19:15:43.881" v="11948" actId="1076"/>
          <ac:spMkLst>
            <pc:docMk/>
            <pc:sldMk cId="617948380" sldId="271"/>
            <ac:spMk id="69" creationId="{9740D487-3501-4296-901B-AC7061BACFE3}"/>
          </ac:spMkLst>
        </pc:spChg>
        <pc:spChg chg="add mod">
          <ac:chgData name="david chavarria" userId="5ed45df06e80e746" providerId="LiveId" clId="{A0983029-6256-4E12-A618-792ACD716FAF}" dt="2021-09-30T01:00:08.933" v="10220" actId="1076"/>
          <ac:spMkLst>
            <pc:docMk/>
            <pc:sldMk cId="617948380" sldId="271"/>
            <ac:spMk id="92" creationId="{5200A928-F69B-455E-B589-00616B55476C}"/>
          </ac:spMkLst>
        </pc:spChg>
        <pc:spChg chg="add del mod">
          <ac:chgData name="david chavarria" userId="5ed45df06e80e746" providerId="LiveId" clId="{A0983029-6256-4E12-A618-792ACD716FAF}" dt="2021-09-30T01:00:05.997" v="10218" actId="478"/>
          <ac:spMkLst>
            <pc:docMk/>
            <pc:sldMk cId="617948380" sldId="271"/>
            <ac:spMk id="103" creationId="{A271CE47-DF51-492B-B59E-988B711AD8A8}"/>
          </ac:spMkLst>
        </pc:spChg>
        <pc:cxnChg chg="add mod">
          <ac:chgData name="david chavarria" userId="5ed45df06e80e746" providerId="LiveId" clId="{A0983029-6256-4E12-A618-792ACD716FAF}" dt="2021-10-04T19:15:48.624" v="11949" actId="1076"/>
          <ac:cxnSpMkLst>
            <pc:docMk/>
            <pc:sldMk cId="617948380" sldId="271"/>
            <ac:cxnSpMk id="12" creationId="{DEC81529-CF52-421C-A933-FB123A867DC4}"/>
          </ac:cxnSpMkLst>
        </pc:cxnChg>
        <pc:cxnChg chg="add mod">
          <ac:chgData name="david chavarria" userId="5ed45df06e80e746" providerId="LiveId" clId="{A0983029-6256-4E12-A618-792ACD716FAF}" dt="2021-10-04T19:15:48.624" v="11949" actId="1076"/>
          <ac:cxnSpMkLst>
            <pc:docMk/>
            <pc:sldMk cId="617948380" sldId="271"/>
            <ac:cxnSpMk id="14" creationId="{BFBD0DDF-59F3-488E-BD85-7A51A3221D16}"/>
          </ac:cxnSpMkLst>
        </pc:cxnChg>
        <pc:cxnChg chg="add mod">
          <ac:chgData name="david chavarria" userId="5ed45df06e80e746" providerId="LiveId" clId="{A0983029-6256-4E12-A618-792ACD716FAF}" dt="2021-09-28T22:12:35.207" v="8828" actId="1076"/>
          <ac:cxnSpMkLst>
            <pc:docMk/>
            <pc:sldMk cId="617948380" sldId="271"/>
            <ac:cxnSpMk id="17" creationId="{D9E546D0-3FBE-4BE3-8AB0-CBB53DCEE04A}"/>
          </ac:cxnSpMkLst>
        </pc:cxnChg>
        <pc:cxnChg chg="add mod">
          <ac:chgData name="david chavarria" userId="5ed45df06e80e746" providerId="LiveId" clId="{A0983029-6256-4E12-A618-792ACD716FAF}" dt="2021-09-30T00:08:07.524" v="10060" actId="1076"/>
          <ac:cxnSpMkLst>
            <pc:docMk/>
            <pc:sldMk cId="617948380" sldId="271"/>
            <ac:cxnSpMk id="20" creationId="{373E1D1F-0863-4A3B-814F-6330664C5562}"/>
          </ac:cxnSpMkLst>
        </pc:cxnChg>
        <pc:cxnChg chg="add del mod">
          <ac:chgData name="david chavarria" userId="5ed45df06e80e746" providerId="LiveId" clId="{A0983029-6256-4E12-A618-792ACD716FAF}" dt="2021-09-30T00:02:22.648" v="9969" actId="478"/>
          <ac:cxnSpMkLst>
            <pc:docMk/>
            <pc:sldMk cId="617948380" sldId="271"/>
            <ac:cxnSpMk id="31" creationId="{98D859E1-1BA6-480A-B9CE-363E04951BA2}"/>
          </ac:cxnSpMkLst>
        </pc:cxnChg>
        <pc:cxnChg chg="add del mod">
          <ac:chgData name="david chavarria" userId="5ed45df06e80e746" providerId="LiveId" clId="{A0983029-6256-4E12-A618-792ACD716FAF}" dt="2021-09-30T00:02:15.091" v="9963" actId="478"/>
          <ac:cxnSpMkLst>
            <pc:docMk/>
            <pc:sldMk cId="617948380" sldId="271"/>
            <ac:cxnSpMk id="37" creationId="{59E2EFA0-4FDB-40EB-AB39-A476748591C4}"/>
          </ac:cxnSpMkLst>
        </pc:cxnChg>
        <pc:cxnChg chg="add del mod">
          <ac:chgData name="david chavarria" userId="5ed45df06e80e746" providerId="LiveId" clId="{A0983029-6256-4E12-A618-792ACD716FAF}" dt="2021-09-30T00:02:17.048" v="9964" actId="478"/>
          <ac:cxnSpMkLst>
            <pc:docMk/>
            <pc:sldMk cId="617948380" sldId="271"/>
            <ac:cxnSpMk id="51" creationId="{CA2DEBD9-E29B-4CBD-9151-F50A01690267}"/>
          </ac:cxnSpMkLst>
        </pc:cxnChg>
        <pc:cxnChg chg="add del mod">
          <ac:chgData name="david chavarria" userId="5ed45df06e80e746" providerId="LiveId" clId="{A0983029-6256-4E12-A618-792ACD716FAF}" dt="2021-09-30T00:02:19.016" v="9966" actId="478"/>
          <ac:cxnSpMkLst>
            <pc:docMk/>
            <pc:sldMk cId="617948380" sldId="271"/>
            <ac:cxnSpMk id="53" creationId="{32D67969-AC49-457F-BF88-06F6A2D51ACE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53" creationId="{69D4FB44-EA27-4423-826F-FD268F719EE8}"/>
          </ac:cxnSpMkLst>
        </pc:cxnChg>
        <pc:cxnChg chg="add mod">
          <ac:chgData name="david chavarria" userId="5ed45df06e80e746" providerId="LiveId" clId="{A0983029-6256-4E12-A618-792ACD716FAF}" dt="2021-09-30T00:05:33.730" v="9989" actId="1076"/>
          <ac:cxnSpMkLst>
            <pc:docMk/>
            <pc:sldMk cId="617948380" sldId="271"/>
            <ac:cxnSpMk id="54" creationId="{4719E0F0-8DCE-444A-A765-F14C98FF57EC}"/>
          </ac:cxnSpMkLst>
        </pc:cxnChg>
        <pc:cxnChg chg="add del mod">
          <ac:chgData name="david chavarria" userId="5ed45df06e80e746" providerId="LiveId" clId="{A0983029-6256-4E12-A618-792ACD716FAF}" dt="2021-09-30T00:02:18.129" v="9965" actId="478"/>
          <ac:cxnSpMkLst>
            <pc:docMk/>
            <pc:sldMk cId="617948380" sldId="271"/>
            <ac:cxnSpMk id="55" creationId="{0410CD3E-63F0-4E25-981D-C69A176D1FBF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55" creationId="{CE8B5620-03E7-4431-9F1B-ECCB737CA87C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56" creationId="{BC438A63-BB8B-4F62-8DAE-765143D42D2A}"/>
          </ac:cxnSpMkLst>
        </pc:cxnChg>
        <pc:cxnChg chg="add del mod">
          <ac:chgData name="david chavarria" userId="5ed45df06e80e746" providerId="LiveId" clId="{A0983029-6256-4E12-A618-792ACD716FAF}" dt="2021-09-30T00:02:15.091" v="9963" actId="478"/>
          <ac:cxnSpMkLst>
            <pc:docMk/>
            <pc:sldMk cId="617948380" sldId="271"/>
            <ac:cxnSpMk id="57" creationId="{095F139C-7654-4E6F-A0F1-F66BA04F3624}"/>
          </ac:cxnSpMkLst>
        </pc:cxnChg>
        <pc:cxnChg chg="add mod">
          <ac:chgData name="david chavarria" userId="5ed45df06e80e746" providerId="LiveId" clId="{A0983029-6256-4E12-A618-792ACD716FAF}" dt="2021-09-30T00:05:25.155" v="9985" actId="1076"/>
          <ac:cxnSpMkLst>
            <pc:docMk/>
            <pc:sldMk cId="617948380" sldId="271"/>
            <ac:cxnSpMk id="59" creationId="{C988EFF5-795E-4661-A263-95A9B6B5451A}"/>
          </ac:cxnSpMkLst>
        </pc:cxnChg>
        <pc:cxnChg chg="add mod">
          <ac:chgData name="david chavarria" userId="5ed45df06e80e746" providerId="LiveId" clId="{A0983029-6256-4E12-A618-792ACD716FAF}" dt="2021-09-28T22:21:59.986" v="8986" actId="1076"/>
          <ac:cxnSpMkLst>
            <pc:docMk/>
            <pc:sldMk cId="617948380" sldId="271"/>
            <ac:cxnSpMk id="61" creationId="{C06E7131-43AF-4855-8CDB-BE346CBCA60E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62" creationId="{F9AB9298-B327-4F0E-BD5F-C0ED7B98C5E5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63" creationId="{36D34102-A365-449D-BE46-9E44BC38D61C}"/>
          </ac:cxnSpMkLst>
        </pc:cxnChg>
        <pc:cxnChg chg="add mod">
          <ac:chgData name="david chavarria" userId="5ed45df06e80e746" providerId="LiveId" clId="{A0983029-6256-4E12-A618-792ACD716FAF}" dt="2021-09-30T00:59:22.452" v="10217" actId="1076"/>
          <ac:cxnSpMkLst>
            <pc:docMk/>
            <pc:sldMk cId="617948380" sldId="271"/>
            <ac:cxnSpMk id="64" creationId="{8BDC2469-E39B-4374-AF15-74BACF56B08B}"/>
          </ac:cxnSpMkLst>
        </pc:cxnChg>
        <pc:cxnChg chg="add mod">
          <ac:chgData name="david chavarria" userId="5ed45df06e80e746" providerId="LiveId" clId="{A0983029-6256-4E12-A618-792ACD716FAF}" dt="2021-10-04T19:18:10.608" v="11979" actId="14100"/>
          <ac:cxnSpMkLst>
            <pc:docMk/>
            <pc:sldMk cId="617948380" sldId="271"/>
            <ac:cxnSpMk id="65" creationId="{4A8412AF-62EC-4E10-B98F-84348C91ABB7}"/>
          </ac:cxnSpMkLst>
        </pc:cxnChg>
        <pc:cxnChg chg="add mod">
          <ac:chgData name="david chavarria" userId="5ed45df06e80e746" providerId="LiveId" clId="{A0983029-6256-4E12-A618-792ACD716FAF}" dt="2021-09-28T22:22:26.506" v="8993" actId="1076"/>
          <ac:cxnSpMkLst>
            <pc:docMk/>
            <pc:sldMk cId="617948380" sldId="271"/>
            <ac:cxnSpMk id="66" creationId="{2FA0EB0A-4B9A-4344-948A-D6D6F3D52404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67" creationId="{4DD00CDA-A6EF-4102-B7E3-046F2D193C60}"/>
          </ac:cxnSpMkLst>
        </pc:cxnChg>
        <pc:cxnChg chg="add mod">
          <ac:chgData name="david chavarria" userId="5ed45df06e80e746" providerId="LiveId" clId="{A0983029-6256-4E12-A618-792ACD716FAF}" dt="2021-09-28T22:22:30.466" v="8994" actId="1076"/>
          <ac:cxnSpMkLst>
            <pc:docMk/>
            <pc:sldMk cId="617948380" sldId="271"/>
            <ac:cxnSpMk id="68" creationId="{4DC6F8CC-9B00-4831-BC08-4B4DDD32BCE5}"/>
          </ac:cxnSpMkLst>
        </pc:cxnChg>
        <pc:cxnChg chg="add mod">
          <ac:chgData name="david chavarria" userId="5ed45df06e80e746" providerId="LiveId" clId="{A0983029-6256-4E12-A618-792ACD716FAF}" dt="2021-10-04T19:15:57.120" v="11951" actId="14100"/>
          <ac:cxnSpMkLst>
            <pc:docMk/>
            <pc:sldMk cId="617948380" sldId="271"/>
            <ac:cxnSpMk id="70" creationId="{0137066E-191C-4D4E-B88A-087179BD69E5}"/>
          </ac:cxnSpMkLst>
        </pc:cxnChg>
        <pc:cxnChg chg="add mod">
          <ac:chgData name="david chavarria" userId="5ed45df06e80e746" providerId="LiveId" clId="{A0983029-6256-4E12-A618-792ACD716FAF}" dt="2021-09-30T00:08:25.822" v="10066" actId="1076"/>
          <ac:cxnSpMkLst>
            <pc:docMk/>
            <pc:sldMk cId="617948380" sldId="271"/>
            <ac:cxnSpMk id="75" creationId="{901E5C06-18AC-4833-9C6F-F0769DF6C039}"/>
          </ac:cxnSpMkLst>
        </pc:cxnChg>
        <pc:cxnChg chg="add mod">
          <ac:chgData name="david chavarria" userId="5ed45df06e80e746" providerId="LiveId" clId="{A0983029-6256-4E12-A618-792ACD716FAF}" dt="2021-09-30T01:13:58.651" v="10275" actId="14100"/>
          <ac:cxnSpMkLst>
            <pc:docMk/>
            <pc:sldMk cId="617948380" sldId="271"/>
            <ac:cxnSpMk id="77" creationId="{494AFA9F-BBFF-45E2-A30B-9CB916534A96}"/>
          </ac:cxnSpMkLst>
        </pc:cxnChg>
        <pc:cxnChg chg="add mod">
          <ac:chgData name="david chavarria" userId="5ed45df06e80e746" providerId="LiveId" clId="{A0983029-6256-4E12-A618-792ACD716FAF}" dt="2021-09-30T00:59:21.125" v="10216" actId="14100"/>
          <ac:cxnSpMkLst>
            <pc:docMk/>
            <pc:sldMk cId="617948380" sldId="271"/>
            <ac:cxnSpMk id="78" creationId="{17F0F7BA-C50F-469D-95F5-936AB53F69CD}"/>
          </ac:cxnSpMkLst>
        </pc:cxnChg>
        <pc:cxnChg chg="add mod">
          <ac:chgData name="david chavarria" userId="5ed45df06e80e746" providerId="LiveId" clId="{A0983029-6256-4E12-A618-792ACD716FAF}" dt="2021-09-30T00:07:59.827" v="10058" actId="1076"/>
          <ac:cxnSpMkLst>
            <pc:docMk/>
            <pc:sldMk cId="617948380" sldId="271"/>
            <ac:cxnSpMk id="79" creationId="{46C3B44D-AAAF-4383-98DC-982E0B216BB7}"/>
          </ac:cxnSpMkLst>
        </pc:cxnChg>
        <pc:cxnChg chg="add mod">
          <ac:chgData name="david chavarria" userId="5ed45df06e80e746" providerId="LiveId" clId="{A0983029-6256-4E12-A618-792ACD716FAF}" dt="2021-09-30T00:08:32.339" v="10072" actId="1076"/>
          <ac:cxnSpMkLst>
            <pc:docMk/>
            <pc:sldMk cId="617948380" sldId="271"/>
            <ac:cxnSpMk id="81" creationId="{056170C8-98B9-4C27-848A-2AF651C0ADBB}"/>
          </ac:cxnSpMkLst>
        </pc:cxnChg>
        <pc:cxnChg chg="add mod">
          <ac:chgData name="david chavarria" userId="5ed45df06e80e746" providerId="LiveId" clId="{A0983029-6256-4E12-A618-792ACD716FAF}" dt="2021-09-30T01:00:08.933" v="10220" actId="1076"/>
          <ac:cxnSpMkLst>
            <pc:docMk/>
            <pc:sldMk cId="617948380" sldId="271"/>
            <ac:cxnSpMk id="96" creationId="{2F31F1BF-E529-492F-B061-61BA47CCB933}"/>
          </ac:cxnSpMkLst>
        </pc:cxnChg>
        <pc:cxnChg chg="add del mod">
          <ac:chgData name="david chavarria" userId="5ed45df06e80e746" providerId="LiveId" clId="{A0983029-6256-4E12-A618-792ACD716FAF}" dt="2021-09-30T01:00:06.996" v="10219" actId="478"/>
          <ac:cxnSpMkLst>
            <pc:docMk/>
            <pc:sldMk cId="617948380" sldId="271"/>
            <ac:cxnSpMk id="106" creationId="{F302945F-EE48-45B6-8C45-C15EB12B853A}"/>
          </ac:cxnSpMkLst>
        </pc:cxnChg>
      </pc:sldChg>
      <pc:sldChg chg="addSp delSp modSp new mod">
        <pc:chgData name="david chavarria" userId="5ed45df06e80e746" providerId="LiveId" clId="{A0983029-6256-4E12-A618-792ACD716FAF}" dt="2021-10-03T23:26:58.297" v="11358" actId="20577"/>
        <pc:sldMkLst>
          <pc:docMk/>
          <pc:sldMk cId="3140129136" sldId="272"/>
        </pc:sldMkLst>
        <pc:spChg chg="add mod">
          <ac:chgData name="david chavarria" userId="5ed45df06e80e746" providerId="LiveId" clId="{A0983029-6256-4E12-A618-792ACD716FAF}" dt="2021-09-28T22:32:35.422" v="9318" actId="1076"/>
          <ac:spMkLst>
            <pc:docMk/>
            <pc:sldMk cId="3140129136" sldId="272"/>
            <ac:spMk id="2" creationId="{FE25AFEE-A8A1-4E73-BCF2-1840FF582B51}"/>
          </ac:spMkLst>
        </pc:spChg>
        <pc:spChg chg="add del mod">
          <ac:chgData name="david chavarria" userId="5ed45df06e80e746" providerId="LiveId" clId="{A0983029-6256-4E12-A618-792ACD716FAF}" dt="2021-10-03T23:26:58.297" v="11358" actId="20577"/>
          <ac:spMkLst>
            <pc:docMk/>
            <pc:sldMk cId="3140129136" sldId="272"/>
            <ac:spMk id="3" creationId="{C2AE4B26-DA40-48F4-B2AC-6910E52ED9AB}"/>
          </ac:spMkLst>
        </pc:spChg>
        <pc:spChg chg="add del mod">
          <ac:chgData name="david chavarria" userId="5ed45df06e80e746" providerId="LiveId" clId="{A0983029-6256-4E12-A618-792ACD716FAF}" dt="2021-09-28T22:30:55.463" v="9233"/>
          <ac:spMkLst>
            <pc:docMk/>
            <pc:sldMk cId="3140129136" sldId="272"/>
            <ac:spMk id="4" creationId="{13D1914B-A1B4-4D71-8F2F-1ADEC9B5C45C}"/>
          </ac:spMkLst>
        </pc:spChg>
      </pc:sldChg>
      <pc:sldChg chg="addSp delSp modSp new mod">
        <pc:chgData name="david chavarria" userId="5ed45df06e80e746" providerId="LiveId" clId="{A0983029-6256-4E12-A618-792ACD716FAF}" dt="2021-10-04T19:18:05.136" v="11978" actId="14100"/>
        <pc:sldMkLst>
          <pc:docMk/>
          <pc:sldMk cId="754092809" sldId="273"/>
        </pc:sldMkLst>
        <pc:spChg chg="add mod">
          <ac:chgData name="david chavarria" userId="5ed45df06e80e746" providerId="LiveId" clId="{A0983029-6256-4E12-A618-792ACD716FAF}" dt="2021-10-04T19:16:30.728" v="11953" actId="1076"/>
          <ac:spMkLst>
            <pc:docMk/>
            <pc:sldMk cId="754092809" sldId="273"/>
            <ac:spMk id="2" creationId="{5ABE706F-C575-4BBF-BFC0-091AC2665673}"/>
          </ac:spMkLst>
        </pc:spChg>
        <pc:spChg chg="add mod">
          <ac:chgData name="david chavarria" userId="5ed45df06e80e746" providerId="LiveId" clId="{A0983029-6256-4E12-A618-792ACD716FAF}" dt="2021-10-04T19:16:47.680" v="11957" actId="1076"/>
          <ac:spMkLst>
            <pc:docMk/>
            <pc:sldMk cId="754092809" sldId="273"/>
            <ac:spMk id="3" creationId="{3B4A41F3-E508-4055-9263-044F9ED893C0}"/>
          </ac:spMkLst>
        </pc:spChg>
        <pc:spChg chg="add mod">
          <ac:chgData name="david chavarria" userId="5ed45df06e80e746" providerId="LiveId" clId="{A0983029-6256-4E12-A618-792ACD716FAF}" dt="2021-10-04T19:16:55.343" v="11960" actId="1076"/>
          <ac:spMkLst>
            <pc:docMk/>
            <pc:sldMk cId="754092809" sldId="273"/>
            <ac:spMk id="4" creationId="{FDEDFA28-ABA6-483A-8247-BFACBF204ABC}"/>
          </ac:spMkLst>
        </pc:spChg>
        <pc:spChg chg="add mod">
          <ac:chgData name="david chavarria" userId="5ed45df06e80e746" providerId="LiveId" clId="{A0983029-6256-4E12-A618-792ACD716FAF}" dt="2021-10-04T19:17:19.736" v="11967" actId="1076"/>
          <ac:spMkLst>
            <pc:docMk/>
            <pc:sldMk cId="754092809" sldId="273"/>
            <ac:spMk id="5" creationId="{C70C09F9-B017-4385-BAC9-99C0FDB77C03}"/>
          </ac:spMkLst>
        </pc:spChg>
        <pc:spChg chg="add del mod">
          <ac:chgData name="david chavarria" userId="5ed45df06e80e746" providerId="LiveId" clId="{A0983029-6256-4E12-A618-792ACD716FAF}" dt="2021-09-29T01:07:44.702" v="9617" actId="478"/>
          <ac:spMkLst>
            <pc:docMk/>
            <pc:sldMk cId="754092809" sldId="273"/>
            <ac:spMk id="6" creationId="{65A4D8E8-C521-4FF5-8ECF-D93A8188AAAE}"/>
          </ac:spMkLst>
        </pc:spChg>
        <pc:spChg chg="add mod">
          <ac:chgData name="david chavarria" userId="5ed45df06e80e746" providerId="LiveId" clId="{A0983029-6256-4E12-A618-792ACD716FAF}" dt="2021-10-04T19:16:45.527" v="11956" actId="1076"/>
          <ac:spMkLst>
            <pc:docMk/>
            <pc:sldMk cId="754092809" sldId="273"/>
            <ac:spMk id="7" creationId="{CB09D774-888B-4FDB-92B4-661FED011DCC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8" creationId="{C5FDF44C-CFD2-456E-B007-F8255A50CE45}"/>
          </ac:spMkLst>
        </pc:spChg>
        <pc:spChg chg="add del mod">
          <ac:chgData name="david chavarria" userId="5ed45df06e80e746" providerId="LiveId" clId="{A0983029-6256-4E12-A618-792ACD716FAF}" dt="2021-09-29T01:07:13.973" v="9609" actId="478"/>
          <ac:spMkLst>
            <pc:docMk/>
            <pc:sldMk cId="754092809" sldId="273"/>
            <ac:spMk id="9" creationId="{367C7F03-7447-48B6-A94D-6B41072C79BB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10" creationId="{6B83E762-0447-4408-B229-13F3C3B8FF59}"/>
          </ac:spMkLst>
        </pc:spChg>
        <pc:spChg chg="add mod">
          <ac:chgData name="david chavarria" userId="5ed45df06e80e746" providerId="LiveId" clId="{A0983029-6256-4E12-A618-792ACD716FAF}" dt="2021-10-04T19:16:43.783" v="11955" actId="1076"/>
          <ac:spMkLst>
            <pc:docMk/>
            <pc:sldMk cId="754092809" sldId="273"/>
            <ac:spMk id="11" creationId="{3C978D33-BBC3-4D2F-AC7E-1622FC8D7A54}"/>
          </ac:spMkLst>
        </pc:spChg>
        <pc:spChg chg="add del mod">
          <ac:chgData name="david chavarria" userId="5ed45df06e80e746" providerId="LiveId" clId="{A0983029-6256-4E12-A618-792ACD716FAF}" dt="2021-09-29T01:28:53.067" v="9756" actId="478"/>
          <ac:spMkLst>
            <pc:docMk/>
            <pc:sldMk cId="754092809" sldId="273"/>
            <ac:spMk id="12" creationId="{72F33D5C-F7A1-4514-A309-EAF39325AC4B}"/>
          </ac:spMkLst>
        </pc:spChg>
        <pc:spChg chg="add del mod">
          <ac:chgData name="david chavarria" userId="5ed45df06e80e746" providerId="LiveId" clId="{A0983029-6256-4E12-A618-792ACD716FAF}" dt="2021-10-04T00:27:17.328" v="11684" actId="478"/>
          <ac:spMkLst>
            <pc:docMk/>
            <pc:sldMk cId="754092809" sldId="273"/>
            <ac:spMk id="13" creationId="{98C62608-B549-4A64-938B-EE1E30156347}"/>
          </ac:spMkLst>
        </pc:spChg>
        <pc:spChg chg="add del mod">
          <ac:chgData name="david chavarria" userId="5ed45df06e80e746" providerId="LiveId" clId="{A0983029-6256-4E12-A618-792ACD716FAF}" dt="2021-09-29T23:57:42.378" v="9915" actId="478"/>
          <ac:spMkLst>
            <pc:docMk/>
            <pc:sldMk cId="754092809" sldId="273"/>
            <ac:spMk id="14" creationId="{783161F4-F177-452C-9CC5-5661F9E6A61C}"/>
          </ac:spMkLst>
        </pc:spChg>
        <pc:spChg chg="add del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15" creationId="{A3DCABE3-A756-4222-A558-DEAFE7B6364D}"/>
          </ac:spMkLst>
        </pc:spChg>
        <pc:spChg chg="add mod">
          <ac:chgData name="david chavarria" userId="5ed45df06e80e746" providerId="LiveId" clId="{A0983029-6256-4E12-A618-792ACD716FAF}" dt="2021-09-29T01:31:06.950" v="9793" actId="1076"/>
          <ac:spMkLst>
            <pc:docMk/>
            <pc:sldMk cId="754092809" sldId="273"/>
            <ac:spMk id="16" creationId="{1D0C9209-B2B3-47F1-87BF-E47594A0345F}"/>
          </ac:spMkLst>
        </pc:spChg>
        <pc:spChg chg="add mod">
          <ac:chgData name="david chavarria" userId="5ed45df06e80e746" providerId="LiveId" clId="{A0983029-6256-4E12-A618-792ACD716FAF}" dt="2021-09-29T01:31:15.588" v="9795" actId="1076"/>
          <ac:spMkLst>
            <pc:docMk/>
            <pc:sldMk cId="754092809" sldId="273"/>
            <ac:spMk id="17" creationId="{E1098211-DB3A-4B0A-8602-CA8FA42D4025}"/>
          </ac:spMkLst>
        </pc:spChg>
        <pc:spChg chg="add mod">
          <ac:chgData name="david chavarria" userId="5ed45df06e80e746" providerId="LiveId" clId="{A0983029-6256-4E12-A618-792ACD716FAF}" dt="2021-09-29T01:31:06.950" v="9793" actId="1076"/>
          <ac:spMkLst>
            <pc:docMk/>
            <pc:sldMk cId="754092809" sldId="273"/>
            <ac:spMk id="18" creationId="{CE61534C-9576-4011-B3FD-B79F1342566E}"/>
          </ac:spMkLst>
        </pc:spChg>
        <pc:spChg chg="add mod">
          <ac:chgData name="david chavarria" userId="5ed45df06e80e746" providerId="LiveId" clId="{A0983029-6256-4E12-A618-792ACD716FAF}" dt="2021-09-29T01:31:22.484" v="9798" actId="1076"/>
          <ac:spMkLst>
            <pc:docMk/>
            <pc:sldMk cId="754092809" sldId="273"/>
            <ac:spMk id="19" creationId="{7E8E1319-54C3-4864-AB51-88265630DE01}"/>
          </ac:spMkLst>
        </pc:spChg>
        <pc:spChg chg="add mod">
          <ac:chgData name="david chavarria" userId="5ed45df06e80e746" providerId="LiveId" clId="{A0983029-6256-4E12-A618-792ACD716FAF}" dt="2021-09-29T01:31:06.950" v="9793" actId="1076"/>
          <ac:spMkLst>
            <pc:docMk/>
            <pc:sldMk cId="754092809" sldId="273"/>
            <ac:spMk id="20" creationId="{1335B65C-29C2-4A1F-A745-243556834E0C}"/>
          </ac:spMkLst>
        </pc:spChg>
        <pc:spChg chg="add mod">
          <ac:chgData name="david chavarria" userId="5ed45df06e80e746" providerId="LiveId" clId="{A0983029-6256-4E12-A618-792ACD716FAF}" dt="2021-09-29T01:31:17.325" v="9796" actId="1076"/>
          <ac:spMkLst>
            <pc:docMk/>
            <pc:sldMk cId="754092809" sldId="273"/>
            <ac:spMk id="21" creationId="{21EEEB93-7D06-44AE-8CD3-B8971B6BCBC2}"/>
          </ac:spMkLst>
        </pc:spChg>
        <pc:spChg chg="add mod">
          <ac:chgData name="david chavarria" userId="5ed45df06e80e746" providerId="LiveId" clId="{A0983029-6256-4E12-A618-792ACD716FAF}" dt="2021-10-04T19:17:30.480" v="11970" actId="1076"/>
          <ac:spMkLst>
            <pc:docMk/>
            <pc:sldMk cId="754092809" sldId="273"/>
            <ac:spMk id="22" creationId="{3394BDC2-8428-433D-891D-13D9D60AEB0A}"/>
          </ac:spMkLst>
        </pc:spChg>
        <pc:spChg chg="add mod">
          <ac:chgData name="david chavarria" userId="5ed45df06e80e746" providerId="LiveId" clId="{A0983029-6256-4E12-A618-792ACD716FAF}" dt="2021-09-29T01:31:06.950" v="9793" actId="1076"/>
          <ac:spMkLst>
            <pc:docMk/>
            <pc:sldMk cId="754092809" sldId="273"/>
            <ac:spMk id="23" creationId="{653BD04A-AB62-439A-A0E6-EDCC5EB92046}"/>
          </ac:spMkLst>
        </pc:spChg>
        <pc:spChg chg="add mod">
          <ac:chgData name="david chavarria" userId="5ed45df06e80e746" providerId="LiveId" clId="{A0983029-6256-4E12-A618-792ACD716FAF}" dt="2021-09-29T01:31:28.413" v="9799" actId="1076"/>
          <ac:spMkLst>
            <pc:docMk/>
            <pc:sldMk cId="754092809" sldId="273"/>
            <ac:spMk id="24" creationId="{CEC46EB1-E0C6-4FA5-B0D2-2193FCEA18D7}"/>
          </ac:spMkLst>
        </pc:spChg>
        <pc:spChg chg="add mod">
          <ac:chgData name="david chavarria" userId="5ed45df06e80e746" providerId="LiveId" clId="{A0983029-6256-4E12-A618-792ACD716FAF}" dt="2021-09-29T01:31:28.413" v="9799" actId="1076"/>
          <ac:spMkLst>
            <pc:docMk/>
            <pc:sldMk cId="754092809" sldId="273"/>
            <ac:spMk id="25" creationId="{3E21CCE9-AC54-44F7-BF53-67F0B8BC9220}"/>
          </ac:spMkLst>
        </pc:spChg>
        <pc:spChg chg="add mod">
          <ac:chgData name="david chavarria" userId="5ed45df06e80e746" providerId="LiveId" clId="{A0983029-6256-4E12-A618-792ACD716FAF}" dt="2021-09-29T01:31:28.413" v="9799" actId="1076"/>
          <ac:spMkLst>
            <pc:docMk/>
            <pc:sldMk cId="754092809" sldId="273"/>
            <ac:spMk id="26" creationId="{C897958A-63EF-4FAF-AD19-F1D527C7E620}"/>
          </ac:spMkLst>
        </pc:spChg>
        <pc:spChg chg="add mod">
          <ac:chgData name="david chavarria" userId="5ed45df06e80e746" providerId="LiveId" clId="{A0983029-6256-4E12-A618-792ACD716FAF}" dt="2021-09-29T01:31:28.413" v="9799" actId="1076"/>
          <ac:spMkLst>
            <pc:docMk/>
            <pc:sldMk cId="754092809" sldId="273"/>
            <ac:spMk id="27" creationId="{DFAA2165-1249-4397-957D-AB015AB4D191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28" creationId="{C96D9989-78EF-49B7-A4F9-3537F3CA0DA2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29" creationId="{90D9A804-8EB7-408A-B6DF-32B6E2CB8B18}"/>
          </ac:spMkLst>
        </pc:spChg>
        <pc:spChg chg="add mod">
          <ac:chgData name="david chavarria" userId="5ed45df06e80e746" providerId="LiveId" clId="{A0983029-6256-4E12-A618-792ACD716FAF}" dt="2021-09-29T01:32:24.173" v="9825" actId="1076"/>
          <ac:spMkLst>
            <pc:docMk/>
            <pc:sldMk cId="754092809" sldId="273"/>
            <ac:spMk id="40" creationId="{335B2D4D-E0F4-4B2F-996D-A0AA905260AF}"/>
          </ac:spMkLst>
        </pc:spChg>
        <pc:spChg chg="add mod">
          <ac:chgData name="david chavarria" userId="5ed45df06e80e746" providerId="LiveId" clId="{A0983029-6256-4E12-A618-792ACD716FAF}" dt="2021-10-04T19:17:35.129" v="11971" actId="1076"/>
          <ac:spMkLst>
            <pc:docMk/>
            <pc:sldMk cId="754092809" sldId="273"/>
            <ac:spMk id="45" creationId="{43F2B738-E1E0-4183-8EDA-0769BCB88988}"/>
          </ac:spMkLst>
        </pc:spChg>
        <pc:spChg chg="add mod">
          <ac:chgData name="david chavarria" userId="5ed45df06e80e746" providerId="LiveId" clId="{A0983029-6256-4E12-A618-792ACD716FAF}" dt="2021-09-29T01:34:06.990" v="9857" actId="1076"/>
          <ac:spMkLst>
            <pc:docMk/>
            <pc:sldMk cId="754092809" sldId="273"/>
            <ac:spMk id="46" creationId="{9B78A8F9-512E-4F6E-9E02-00A5B6DFC49E}"/>
          </ac:spMkLst>
        </pc:spChg>
        <pc:spChg chg="add mod">
          <ac:chgData name="david chavarria" userId="5ed45df06e80e746" providerId="LiveId" clId="{A0983029-6256-4E12-A618-792ACD716FAF}" dt="2021-09-29T23:56:03.287" v="9903" actId="20577"/>
          <ac:spMkLst>
            <pc:docMk/>
            <pc:sldMk cId="754092809" sldId="273"/>
            <ac:spMk id="49" creationId="{76DCB262-65F5-48F0-92E9-73F1211622AC}"/>
          </ac:spMkLst>
        </pc:spChg>
        <pc:spChg chg="add mod">
          <ac:chgData name="david chavarria" userId="5ed45df06e80e746" providerId="LiveId" clId="{A0983029-6256-4E12-A618-792ACD716FAF}" dt="2021-09-29T23:56:09.238" v="9909" actId="20577"/>
          <ac:spMkLst>
            <pc:docMk/>
            <pc:sldMk cId="754092809" sldId="273"/>
            <ac:spMk id="50" creationId="{675D5F8D-A917-480F-8D26-3ED7F1A7127F}"/>
          </ac:spMkLst>
        </pc:spChg>
        <pc:spChg chg="add del">
          <ac:chgData name="david chavarria" userId="5ed45df06e80e746" providerId="LiveId" clId="{A0983029-6256-4E12-A618-792ACD716FAF}" dt="2021-09-29T23:57:49.350" v="9921" actId="22"/>
          <ac:spMkLst>
            <pc:docMk/>
            <pc:sldMk cId="754092809" sldId="273"/>
            <ac:spMk id="52" creationId="{04633D17-AB0F-4568-A27E-944D8DFB9413}"/>
          </ac:spMkLst>
        </pc:spChg>
        <pc:spChg chg="add mod">
          <ac:chgData name="david chavarria" userId="5ed45df06e80e746" providerId="LiveId" clId="{A0983029-6256-4E12-A618-792ACD716FAF}" dt="2021-09-30T00:00:20.064" v="9962" actId="1076"/>
          <ac:spMkLst>
            <pc:docMk/>
            <pc:sldMk cId="754092809" sldId="273"/>
            <ac:spMk id="53" creationId="{E055D569-09BE-4751-8CEC-B44FC0F4B3CA}"/>
          </ac:spMkLst>
        </pc:spChg>
        <pc:spChg chg="add mod">
          <ac:chgData name="david chavarria" userId="5ed45df06e80e746" providerId="LiveId" clId="{A0983029-6256-4E12-A618-792ACD716FAF}" dt="2021-10-04T19:16:57.391" v="11961" actId="1076"/>
          <ac:spMkLst>
            <pc:docMk/>
            <pc:sldMk cId="754092809" sldId="273"/>
            <ac:spMk id="59" creationId="{3CD0476C-CB11-45C7-9122-0974C89A465F}"/>
          </ac:spMkLst>
        </pc:spChg>
        <pc:spChg chg="add mod">
          <ac:chgData name="david chavarria" userId="5ed45df06e80e746" providerId="LiveId" clId="{A0983029-6256-4E12-A618-792ACD716FAF}" dt="2021-10-04T19:16:52.479" v="11959" actId="1076"/>
          <ac:spMkLst>
            <pc:docMk/>
            <pc:sldMk cId="754092809" sldId="273"/>
            <ac:spMk id="60" creationId="{A5042019-0321-4891-B7B1-A3226E930E04}"/>
          </ac:spMkLst>
        </pc:spChg>
        <pc:spChg chg="add mod">
          <ac:chgData name="david chavarria" userId="5ed45df06e80e746" providerId="LiveId" clId="{A0983029-6256-4E12-A618-792ACD716FAF}" dt="2021-10-04T19:17:03.815" v="11962" actId="1076"/>
          <ac:spMkLst>
            <pc:docMk/>
            <pc:sldMk cId="754092809" sldId="273"/>
            <ac:spMk id="61" creationId="{E30B2A7A-F62A-4B81-8575-E4AD57B7B660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62" creationId="{4BCA6188-E13E-4944-A63C-8259656F7539}"/>
          </ac:spMkLst>
        </pc:spChg>
        <pc:spChg chg="add del mod">
          <ac:chgData name="david chavarria" userId="5ed45df06e80e746" providerId="LiveId" clId="{A0983029-6256-4E12-A618-792ACD716FAF}" dt="2021-09-30T01:18:51.700" v="10284" actId="478"/>
          <ac:spMkLst>
            <pc:docMk/>
            <pc:sldMk cId="754092809" sldId="273"/>
            <ac:spMk id="63" creationId="{8CBED9A3-2DE8-49F0-9F44-7417163ED57A}"/>
          </ac:spMkLst>
        </pc:spChg>
        <pc:spChg chg="add mod">
          <ac:chgData name="david chavarria" userId="5ed45df06e80e746" providerId="LiveId" clId="{A0983029-6256-4E12-A618-792ACD716FAF}" dt="2021-09-29T01:35:37.918" v="9885" actId="1076"/>
          <ac:spMkLst>
            <pc:docMk/>
            <pc:sldMk cId="754092809" sldId="273"/>
            <ac:spMk id="64" creationId="{269B7E46-A19E-4D1E-9EC6-F9442A5877B4}"/>
          </ac:spMkLst>
        </pc:spChg>
        <pc:spChg chg="add mod">
          <ac:chgData name="david chavarria" userId="5ed45df06e80e746" providerId="LiveId" clId="{A0983029-6256-4E12-A618-792ACD716FAF}" dt="2021-09-29T01:35:30.695" v="9884" actId="14100"/>
          <ac:spMkLst>
            <pc:docMk/>
            <pc:sldMk cId="754092809" sldId="273"/>
            <ac:spMk id="65" creationId="{8670A659-72C0-4119-B8F0-FD5DF01EBE0F}"/>
          </ac:spMkLst>
        </pc:spChg>
        <pc:spChg chg="add mod">
          <ac:chgData name="david chavarria" userId="5ed45df06e80e746" providerId="LiveId" clId="{A0983029-6256-4E12-A618-792ACD716FAF}" dt="2021-09-29T01:35:24.983" v="9882" actId="403"/>
          <ac:spMkLst>
            <pc:docMk/>
            <pc:sldMk cId="754092809" sldId="273"/>
            <ac:spMk id="66" creationId="{F4286DD2-FED0-40AC-A0E6-F1FB31B26727}"/>
          </ac:spMkLst>
        </pc:spChg>
        <pc:spChg chg="add mod">
          <ac:chgData name="david chavarria" userId="5ed45df06e80e746" providerId="LiveId" clId="{A0983029-6256-4E12-A618-792ACD716FAF}" dt="2021-09-29T01:35:24.983" v="9882" actId="403"/>
          <ac:spMkLst>
            <pc:docMk/>
            <pc:sldMk cId="754092809" sldId="273"/>
            <ac:spMk id="67" creationId="{961EE352-6000-4C6F-9C5F-8726DC7561FE}"/>
          </ac:spMkLst>
        </pc:spChg>
        <pc:spChg chg="add mod">
          <ac:chgData name="david chavarria" userId="5ed45df06e80e746" providerId="LiveId" clId="{A0983029-6256-4E12-A618-792ACD716FAF}" dt="2021-09-29T01:35:24.983" v="9882" actId="403"/>
          <ac:spMkLst>
            <pc:docMk/>
            <pc:sldMk cId="754092809" sldId="273"/>
            <ac:spMk id="68" creationId="{913D3A8C-ADDE-40E6-B866-D596FA263239}"/>
          </ac:spMkLst>
        </pc:spChg>
        <pc:spChg chg="add mod">
          <ac:chgData name="david chavarria" userId="5ed45df06e80e746" providerId="LiveId" clId="{A0983029-6256-4E12-A618-792ACD716FAF}" dt="2021-10-04T19:17:28.425" v="11969" actId="14100"/>
          <ac:spMkLst>
            <pc:docMk/>
            <pc:sldMk cId="754092809" sldId="273"/>
            <ac:spMk id="72" creationId="{9FD07D81-952E-4612-BA70-3B6C30DD3371}"/>
          </ac:spMkLst>
        </pc:spChg>
        <pc:spChg chg="add mod">
          <ac:chgData name="david chavarria" userId="5ed45df06e80e746" providerId="LiveId" clId="{A0983029-6256-4E12-A618-792ACD716FAF}" dt="2021-10-03T23:33:31.882" v="11532" actId="20577"/>
          <ac:spMkLst>
            <pc:docMk/>
            <pc:sldMk cId="754092809" sldId="273"/>
            <ac:spMk id="73" creationId="{6E32AC6C-762F-4697-9FD6-591EE0D181C3}"/>
          </ac:spMkLst>
        </pc:spChg>
        <pc:spChg chg="add mod">
          <ac:chgData name="david chavarria" userId="5ed45df06e80e746" providerId="LiveId" clId="{A0983029-6256-4E12-A618-792ACD716FAF}" dt="2021-10-04T19:17:11.911" v="11964" actId="1076"/>
          <ac:spMkLst>
            <pc:docMk/>
            <pc:sldMk cId="754092809" sldId="273"/>
            <ac:spMk id="74" creationId="{B609FF7A-EDD3-48BD-853D-4261C95537C1}"/>
          </ac:spMkLst>
        </pc:spChg>
        <pc:spChg chg="add mod">
          <ac:chgData name="david chavarria" userId="5ed45df06e80e746" providerId="LiveId" clId="{A0983029-6256-4E12-A618-792ACD716FAF}" dt="2021-09-30T00:00:17.888" v="9961" actId="1076"/>
          <ac:spMkLst>
            <pc:docMk/>
            <pc:sldMk cId="754092809" sldId="273"/>
            <ac:spMk id="75" creationId="{91553E17-D2F0-4292-9CF1-EAA8C2C98579}"/>
          </ac:spMkLst>
        </pc:spChg>
        <pc:spChg chg="add mod">
          <ac:chgData name="david chavarria" userId="5ed45df06e80e746" providerId="LiveId" clId="{A0983029-6256-4E12-A618-792ACD716FAF}" dt="2021-09-30T01:26:22.295" v="10304" actId="20577"/>
          <ac:spMkLst>
            <pc:docMk/>
            <pc:sldMk cId="754092809" sldId="273"/>
            <ac:spMk id="76" creationId="{B4F52AE6-8EA0-47E4-B266-3B5EA4EAF424}"/>
          </ac:spMkLst>
        </pc:spChg>
        <pc:spChg chg="add mod">
          <ac:chgData name="david chavarria" userId="5ed45df06e80e746" providerId="LiveId" clId="{A0983029-6256-4E12-A618-792ACD716FAF}" dt="2021-09-30T01:27:02.615" v="10317" actId="20577"/>
          <ac:spMkLst>
            <pc:docMk/>
            <pc:sldMk cId="754092809" sldId="273"/>
            <ac:spMk id="77" creationId="{1E86ECF1-FC32-4CC4-BB89-30C60E805AAC}"/>
          </ac:spMkLst>
        </pc:spChg>
        <pc:spChg chg="add mod">
          <ac:chgData name="david chavarria" userId="5ed45df06e80e746" providerId="LiveId" clId="{A0983029-6256-4E12-A618-792ACD716FAF}" dt="2021-09-30T01:26:55.847" v="10315" actId="20577"/>
          <ac:spMkLst>
            <pc:docMk/>
            <pc:sldMk cId="754092809" sldId="273"/>
            <ac:spMk id="78" creationId="{BE490930-A707-4DD0-AB6B-D8423B9DEE9D}"/>
          </ac:spMkLst>
        </pc:spChg>
        <pc:spChg chg="add mod">
          <ac:chgData name="david chavarria" userId="5ed45df06e80e746" providerId="LiveId" clId="{A0983029-6256-4E12-A618-792ACD716FAF}" dt="2021-10-04T19:17:47.891" v="11973" actId="1076"/>
          <ac:spMkLst>
            <pc:docMk/>
            <pc:sldMk cId="754092809" sldId="273"/>
            <ac:spMk id="79" creationId="{4A3392F6-9F08-41E6-B2EC-BA31903204FF}"/>
          </ac:spMkLst>
        </pc:spChg>
        <pc:spChg chg="add mod">
          <ac:chgData name="david chavarria" userId="5ed45df06e80e746" providerId="LiveId" clId="{A0983029-6256-4E12-A618-792ACD716FAF}" dt="2021-10-04T19:17:56.784" v="11976" actId="1076"/>
          <ac:spMkLst>
            <pc:docMk/>
            <pc:sldMk cId="754092809" sldId="273"/>
            <ac:spMk id="80" creationId="{ED3DD79E-0435-4F11-9B00-98F14BA544BC}"/>
          </ac:spMkLst>
        </pc:spChg>
        <pc:spChg chg="add mod">
          <ac:chgData name="david chavarria" userId="5ed45df06e80e746" providerId="LiveId" clId="{A0983029-6256-4E12-A618-792ACD716FAF}" dt="2021-10-04T19:17:53.377" v="11975" actId="1076"/>
          <ac:spMkLst>
            <pc:docMk/>
            <pc:sldMk cId="754092809" sldId="273"/>
            <ac:spMk id="81" creationId="{56EE1B5C-9947-48FE-B921-EE82C434CACE}"/>
          </ac:spMkLst>
        </pc:spChg>
        <pc:spChg chg="add mod">
          <ac:chgData name="david chavarria" userId="5ed45df06e80e746" providerId="LiveId" clId="{A0983029-6256-4E12-A618-792ACD716FAF}" dt="2021-10-04T19:17:51.608" v="11974" actId="1076"/>
          <ac:spMkLst>
            <pc:docMk/>
            <pc:sldMk cId="754092809" sldId="273"/>
            <ac:spMk id="82" creationId="{0465BA8B-8191-4BB4-AD80-F65726807754}"/>
          </ac:spMkLst>
        </pc:spChg>
        <pc:spChg chg="add mod">
          <ac:chgData name="david chavarria" userId="5ed45df06e80e746" providerId="LiveId" clId="{A0983029-6256-4E12-A618-792ACD716FAF}" dt="2021-10-04T19:17:47.891" v="11973" actId="1076"/>
          <ac:spMkLst>
            <pc:docMk/>
            <pc:sldMk cId="754092809" sldId="273"/>
            <ac:spMk id="86" creationId="{8FDB2348-A87B-4A1C-8CE1-E82B36C1EF7D}"/>
          </ac:spMkLst>
        </pc:spChg>
        <pc:spChg chg="add mod">
          <ac:chgData name="david chavarria" userId="5ed45df06e80e746" providerId="LiveId" clId="{A0983029-6256-4E12-A618-792ACD716FAF}" dt="2021-10-04T19:17:47.891" v="11973" actId="1076"/>
          <ac:spMkLst>
            <pc:docMk/>
            <pc:sldMk cId="754092809" sldId="273"/>
            <ac:spMk id="87" creationId="{9A8992BA-156E-4278-9380-9A307524E596}"/>
          </ac:spMkLst>
        </pc:spChg>
        <pc:spChg chg="add mod">
          <ac:chgData name="david chavarria" userId="5ed45df06e80e746" providerId="LiveId" clId="{A0983029-6256-4E12-A618-792ACD716FAF}" dt="2021-10-04T19:17:59.384" v="11977" actId="1076"/>
          <ac:spMkLst>
            <pc:docMk/>
            <pc:sldMk cId="754092809" sldId="273"/>
            <ac:spMk id="92" creationId="{C4BB5765-EFA8-496F-ABA6-A8462F33451E}"/>
          </ac:spMkLst>
        </pc:spChg>
        <pc:cxnChg chg="add mod">
          <ac:chgData name="david chavarria" userId="5ed45df06e80e746" providerId="LiveId" clId="{A0983029-6256-4E12-A618-792ACD716FAF}" dt="2021-10-04T19:17:19.736" v="11967" actId="1076"/>
          <ac:cxnSpMkLst>
            <pc:docMk/>
            <pc:sldMk cId="754092809" sldId="273"/>
            <ac:cxnSpMk id="31" creationId="{00D1750A-C53F-45E8-9F1F-043FAC585113}"/>
          </ac:cxnSpMkLst>
        </pc:cxnChg>
        <pc:cxnChg chg="add mod">
          <ac:chgData name="david chavarria" userId="5ed45df06e80e746" providerId="LiveId" clId="{A0983029-6256-4E12-A618-792ACD716FAF}" dt="2021-10-04T19:17:28.425" v="11969" actId="14100"/>
          <ac:cxnSpMkLst>
            <pc:docMk/>
            <pc:sldMk cId="754092809" sldId="273"/>
            <ac:cxnSpMk id="34" creationId="{546C4E41-0064-45BC-88DA-41CF6AFBBAE5}"/>
          </ac:cxnSpMkLst>
        </pc:cxnChg>
        <pc:cxnChg chg="add mod">
          <ac:chgData name="david chavarria" userId="5ed45df06e80e746" providerId="LiveId" clId="{A0983029-6256-4E12-A618-792ACD716FAF}" dt="2021-10-04T19:17:30.480" v="11970" actId="1076"/>
          <ac:cxnSpMkLst>
            <pc:docMk/>
            <pc:sldMk cId="754092809" sldId="273"/>
            <ac:cxnSpMk id="37" creationId="{B552BFB7-D971-4E3F-ACAA-A982BDC3A759}"/>
          </ac:cxnSpMkLst>
        </pc:cxnChg>
        <pc:cxnChg chg="add mod">
          <ac:chgData name="david chavarria" userId="5ed45df06e80e746" providerId="LiveId" clId="{A0983029-6256-4E12-A618-792ACD716FAF}" dt="2021-10-04T19:17:30.480" v="11970" actId="1076"/>
          <ac:cxnSpMkLst>
            <pc:docMk/>
            <pc:sldMk cId="754092809" sldId="273"/>
            <ac:cxnSpMk id="39" creationId="{AEF35FAE-6888-47D5-A05C-F9DFDB6E2622}"/>
          </ac:cxnSpMkLst>
        </pc:cxnChg>
        <pc:cxnChg chg="add mod">
          <ac:chgData name="david chavarria" userId="5ed45df06e80e746" providerId="LiveId" clId="{A0983029-6256-4E12-A618-792ACD716FAF}" dt="2021-10-04T19:17:35.129" v="11971" actId="1076"/>
          <ac:cxnSpMkLst>
            <pc:docMk/>
            <pc:sldMk cId="754092809" sldId="273"/>
            <ac:cxnSpMk id="48" creationId="{CA4EE155-AAA5-442C-BFA6-A98BB80230BE}"/>
          </ac:cxnSpMkLst>
        </pc:cxnChg>
        <pc:cxnChg chg="add mod">
          <ac:chgData name="david chavarria" userId="5ed45df06e80e746" providerId="LiveId" clId="{A0983029-6256-4E12-A618-792ACD716FAF}" dt="2021-10-04T19:17:35.129" v="11971" actId="1076"/>
          <ac:cxnSpMkLst>
            <pc:docMk/>
            <pc:sldMk cId="754092809" sldId="273"/>
            <ac:cxnSpMk id="51" creationId="{8F64E524-CF6C-42E2-99CC-9178DC295082}"/>
          </ac:cxnSpMkLst>
        </pc:cxnChg>
        <pc:cxnChg chg="add mod">
          <ac:chgData name="david chavarria" userId="5ed45df06e80e746" providerId="LiveId" clId="{A0983029-6256-4E12-A618-792ACD716FAF}" dt="2021-09-29T01:34:06.990" v="9857" actId="1076"/>
          <ac:cxnSpMkLst>
            <pc:docMk/>
            <pc:sldMk cId="754092809" sldId="273"/>
            <ac:cxnSpMk id="54" creationId="{6F331B6A-DE41-474C-9432-5A40C2A7D09C}"/>
          </ac:cxnSpMkLst>
        </pc:cxnChg>
        <pc:cxnChg chg="add mod">
          <ac:chgData name="david chavarria" userId="5ed45df06e80e746" providerId="LiveId" clId="{A0983029-6256-4E12-A618-792ACD716FAF}" dt="2021-09-30T00:13:18.229" v="10203" actId="14100"/>
          <ac:cxnSpMkLst>
            <pc:docMk/>
            <pc:sldMk cId="754092809" sldId="273"/>
            <ac:cxnSpMk id="55" creationId="{B31628E9-6D99-4A79-A226-4FBA348C2AE2}"/>
          </ac:cxnSpMkLst>
        </pc:cxnChg>
        <pc:cxnChg chg="add mod">
          <ac:chgData name="david chavarria" userId="5ed45df06e80e746" providerId="LiveId" clId="{A0983029-6256-4E12-A618-792ACD716FAF}" dt="2021-09-30T00:13:21.805" v="10206" actId="14100"/>
          <ac:cxnSpMkLst>
            <pc:docMk/>
            <pc:sldMk cId="754092809" sldId="273"/>
            <ac:cxnSpMk id="56" creationId="{F807DC6C-AF7D-4241-BA17-449EEA5A8F7E}"/>
          </ac:cxnSpMkLst>
        </pc:cxnChg>
        <pc:cxnChg chg="add mod">
          <ac:chgData name="david chavarria" userId="5ed45df06e80e746" providerId="LiveId" clId="{A0983029-6256-4E12-A618-792ACD716FAF}" dt="2021-09-29T01:34:06.990" v="9857" actId="1076"/>
          <ac:cxnSpMkLst>
            <pc:docMk/>
            <pc:sldMk cId="754092809" sldId="273"/>
            <ac:cxnSpMk id="57" creationId="{D442C33F-78E9-422F-BE79-F8187E5FE7D2}"/>
          </ac:cxnSpMkLst>
        </pc:cxnChg>
        <pc:cxnChg chg="add mod">
          <ac:chgData name="david chavarria" userId="5ed45df06e80e746" providerId="LiveId" clId="{A0983029-6256-4E12-A618-792ACD716FAF}" dt="2021-09-29T01:35:30.695" v="9884" actId="14100"/>
          <ac:cxnSpMkLst>
            <pc:docMk/>
            <pc:sldMk cId="754092809" sldId="273"/>
            <ac:cxnSpMk id="69" creationId="{EC53BE33-4798-4F0B-A04E-8E8C0B1497B9}"/>
          </ac:cxnSpMkLst>
        </pc:cxnChg>
        <pc:cxnChg chg="add mod">
          <ac:chgData name="david chavarria" userId="5ed45df06e80e746" providerId="LiveId" clId="{A0983029-6256-4E12-A618-792ACD716FAF}" dt="2021-09-29T01:35:30.695" v="9884" actId="14100"/>
          <ac:cxnSpMkLst>
            <pc:docMk/>
            <pc:sldMk cId="754092809" sldId="273"/>
            <ac:cxnSpMk id="70" creationId="{8CDF8847-5886-463F-B643-F405C6091217}"/>
          </ac:cxnSpMkLst>
        </pc:cxnChg>
        <pc:cxnChg chg="add mod">
          <ac:chgData name="david chavarria" userId="5ed45df06e80e746" providerId="LiveId" clId="{A0983029-6256-4E12-A618-792ACD716FAF}" dt="2021-09-29T01:35:30.695" v="9884" actId="14100"/>
          <ac:cxnSpMkLst>
            <pc:docMk/>
            <pc:sldMk cId="754092809" sldId="273"/>
            <ac:cxnSpMk id="71" creationId="{A1B69D74-B3E5-4E91-8F73-0255C2AD9E87}"/>
          </ac:cxnSpMkLst>
        </pc:cxnChg>
        <pc:cxnChg chg="add mod">
          <ac:chgData name="david chavarria" userId="5ed45df06e80e746" providerId="LiveId" clId="{A0983029-6256-4E12-A618-792ACD716FAF}" dt="2021-10-04T19:17:51.608" v="11974" actId="1076"/>
          <ac:cxnSpMkLst>
            <pc:docMk/>
            <pc:sldMk cId="754092809" sldId="273"/>
            <ac:cxnSpMk id="83" creationId="{7F360376-A21E-4F65-95CF-51D3CEFB107E}"/>
          </ac:cxnSpMkLst>
        </pc:cxnChg>
        <pc:cxnChg chg="add mod">
          <ac:chgData name="david chavarria" userId="5ed45df06e80e746" providerId="LiveId" clId="{A0983029-6256-4E12-A618-792ACD716FAF}" dt="2021-10-04T19:17:53.377" v="11975" actId="1076"/>
          <ac:cxnSpMkLst>
            <pc:docMk/>
            <pc:sldMk cId="754092809" sldId="273"/>
            <ac:cxnSpMk id="84" creationId="{B3099076-9F62-4D14-91AF-20848E2ADECC}"/>
          </ac:cxnSpMkLst>
        </pc:cxnChg>
        <pc:cxnChg chg="add mod">
          <ac:chgData name="david chavarria" userId="5ed45df06e80e746" providerId="LiveId" clId="{A0983029-6256-4E12-A618-792ACD716FAF}" dt="2021-10-04T19:17:56.784" v="11976" actId="1076"/>
          <ac:cxnSpMkLst>
            <pc:docMk/>
            <pc:sldMk cId="754092809" sldId="273"/>
            <ac:cxnSpMk id="85" creationId="{BE6F2672-83F9-4254-B3CC-E946C24CF551}"/>
          </ac:cxnSpMkLst>
        </pc:cxnChg>
        <pc:cxnChg chg="add mod">
          <ac:chgData name="david chavarria" userId="5ed45df06e80e746" providerId="LiveId" clId="{A0983029-6256-4E12-A618-792ACD716FAF}" dt="2021-10-04T19:17:47.891" v="11973" actId="1076"/>
          <ac:cxnSpMkLst>
            <pc:docMk/>
            <pc:sldMk cId="754092809" sldId="273"/>
            <ac:cxnSpMk id="88" creationId="{20FA6857-00A7-48D1-8507-B04185B56087}"/>
          </ac:cxnSpMkLst>
        </pc:cxnChg>
        <pc:cxnChg chg="add mod">
          <ac:chgData name="david chavarria" userId="5ed45df06e80e746" providerId="LiveId" clId="{A0983029-6256-4E12-A618-792ACD716FAF}" dt="2021-10-04T19:17:47.891" v="11973" actId="1076"/>
          <ac:cxnSpMkLst>
            <pc:docMk/>
            <pc:sldMk cId="754092809" sldId="273"/>
            <ac:cxnSpMk id="89" creationId="{DEF54613-5113-46CF-AC30-13D1D9F5952F}"/>
          </ac:cxnSpMkLst>
        </pc:cxnChg>
        <pc:cxnChg chg="add mod">
          <ac:chgData name="david chavarria" userId="5ed45df06e80e746" providerId="LiveId" clId="{A0983029-6256-4E12-A618-792ACD716FAF}" dt="2021-10-04T19:18:05.136" v="11978" actId="14100"/>
          <ac:cxnSpMkLst>
            <pc:docMk/>
            <pc:sldMk cId="754092809" sldId="273"/>
            <ac:cxnSpMk id="90" creationId="{6AE42746-8BD1-47BC-AB99-BAD7E12EBA9F}"/>
          </ac:cxnSpMkLst>
        </pc:cxnChg>
        <pc:cxnChg chg="add mod">
          <ac:chgData name="david chavarria" userId="5ed45df06e80e746" providerId="LiveId" clId="{A0983029-6256-4E12-A618-792ACD716FAF}" dt="2021-10-04T19:17:47.891" v="11973" actId="1076"/>
          <ac:cxnSpMkLst>
            <pc:docMk/>
            <pc:sldMk cId="754092809" sldId="273"/>
            <ac:cxnSpMk id="91" creationId="{F67830EC-FDB4-4044-A212-A9BA76B6F0BC}"/>
          </ac:cxnSpMkLst>
        </pc:cxnChg>
        <pc:cxnChg chg="add mod">
          <ac:chgData name="david chavarria" userId="5ed45df06e80e746" providerId="LiveId" clId="{A0983029-6256-4E12-A618-792ACD716FAF}" dt="2021-10-04T19:17:59.384" v="11977" actId="1076"/>
          <ac:cxnSpMkLst>
            <pc:docMk/>
            <pc:sldMk cId="754092809" sldId="273"/>
            <ac:cxnSpMk id="93" creationId="{A1058010-6E73-445E-B264-CDBCFB4CE57C}"/>
          </ac:cxnSpMkLst>
        </pc:cxnChg>
      </pc:sldChg>
      <pc:sldChg chg="addSp modSp new mod">
        <pc:chgData name="david chavarria" userId="5ed45df06e80e746" providerId="LiveId" clId="{A0983029-6256-4E12-A618-792ACD716FAF}" dt="2021-10-03T23:49:28.412" v="11683"/>
        <pc:sldMkLst>
          <pc:docMk/>
          <pc:sldMk cId="653234504" sldId="274"/>
        </pc:sldMkLst>
        <pc:spChg chg="add mod">
          <ac:chgData name="david chavarria" userId="5ed45df06e80e746" providerId="LiveId" clId="{A0983029-6256-4E12-A618-792ACD716FAF}" dt="2021-10-03T23:49:28.412" v="11683"/>
          <ac:spMkLst>
            <pc:docMk/>
            <pc:sldMk cId="653234504" sldId="274"/>
            <ac:spMk id="2" creationId="{49C9072E-FE27-4B44-AD2A-48F7BCC257C5}"/>
          </ac:spMkLst>
        </pc:spChg>
        <pc:spChg chg="add mod">
          <ac:chgData name="david chavarria" userId="5ed45df06e80e746" providerId="LiveId" clId="{A0983029-6256-4E12-A618-792ACD716FAF}" dt="2021-10-03T23:21:48.423" v="11115" actId="14100"/>
          <ac:spMkLst>
            <pc:docMk/>
            <pc:sldMk cId="653234504" sldId="274"/>
            <ac:spMk id="3" creationId="{30682EAC-18F4-4868-B330-C3FD59C6B88D}"/>
          </ac:spMkLst>
        </pc:spChg>
      </pc:sldChg>
      <pc:sldChg chg="addSp delSp modSp new mod">
        <pc:chgData name="david chavarria" userId="5ed45df06e80e746" providerId="LiveId" clId="{A0983029-6256-4E12-A618-792ACD716FAF}" dt="2021-10-04T19:18:15.928" v="11980" actId="14100"/>
        <pc:sldMkLst>
          <pc:docMk/>
          <pc:sldMk cId="511538124" sldId="275"/>
        </pc:sldMkLst>
        <pc:spChg chg="add mod">
          <ac:chgData name="david chavarria" userId="5ed45df06e80e746" providerId="LiveId" clId="{A0983029-6256-4E12-A618-792ACD716FAF}" dt="2021-10-02T01:02:56.167" v="10361" actId="313"/>
          <ac:spMkLst>
            <pc:docMk/>
            <pc:sldMk cId="511538124" sldId="275"/>
            <ac:spMk id="2" creationId="{272CEB6E-E9B6-4100-AAE5-68B493CBA9FE}"/>
          </ac:spMkLst>
        </pc:spChg>
        <pc:spChg chg="add mod">
          <ac:chgData name="david chavarria" userId="5ed45df06e80e746" providerId="LiveId" clId="{A0983029-6256-4E12-A618-792ACD716FAF}" dt="2021-10-02T01:04:08.875" v="10387" actId="20577"/>
          <ac:spMkLst>
            <pc:docMk/>
            <pc:sldMk cId="511538124" sldId="275"/>
            <ac:spMk id="3" creationId="{FE88E017-D0D2-4C68-AFF1-52C307740F31}"/>
          </ac:spMkLst>
        </pc:spChg>
        <pc:spChg chg="add mod">
          <ac:chgData name="david chavarria" userId="5ed45df06e80e746" providerId="LiveId" clId="{A0983029-6256-4E12-A618-792ACD716FAF}" dt="2021-10-04T19:03:14.594" v="11822" actId="1076"/>
          <ac:spMkLst>
            <pc:docMk/>
            <pc:sldMk cId="511538124" sldId="275"/>
            <ac:spMk id="4" creationId="{E222C538-1AAD-4013-AEB4-EDC67013490B}"/>
          </ac:spMkLst>
        </pc:spChg>
        <pc:spChg chg="add mod">
          <ac:chgData name="david chavarria" userId="5ed45df06e80e746" providerId="LiveId" clId="{A0983029-6256-4E12-A618-792ACD716FAF}" dt="2021-10-04T19:05:58.180" v="11869" actId="1076"/>
          <ac:spMkLst>
            <pc:docMk/>
            <pc:sldMk cId="511538124" sldId="275"/>
            <ac:spMk id="5" creationId="{3F8CD370-22E8-4B9C-A4A8-F65AF8E38A57}"/>
          </ac:spMkLst>
        </pc:spChg>
        <pc:spChg chg="add mod">
          <ac:chgData name="david chavarria" userId="5ed45df06e80e746" providerId="LiveId" clId="{A0983029-6256-4E12-A618-792ACD716FAF}" dt="2021-10-04T18:44:28.850" v="11739" actId="20577"/>
          <ac:spMkLst>
            <pc:docMk/>
            <pc:sldMk cId="511538124" sldId="275"/>
            <ac:spMk id="6" creationId="{50397588-B892-4816-BC7D-398BBA72321E}"/>
          </ac:spMkLst>
        </pc:spChg>
        <pc:spChg chg="add mod">
          <ac:chgData name="david chavarria" userId="5ed45df06e80e746" providerId="LiveId" clId="{A0983029-6256-4E12-A618-792ACD716FAF}" dt="2021-10-04T19:04:43.779" v="11851" actId="1076"/>
          <ac:spMkLst>
            <pc:docMk/>
            <pc:sldMk cId="511538124" sldId="275"/>
            <ac:spMk id="7" creationId="{D6565E66-DC37-43DD-A030-8FB0E2A3D36D}"/>
          </ac:spMkLst>
        </pc:spChg>
        <pc:spChg chg="add mod">
          <ac:chgData name="david chavarria" userId="5ed45df06e80e746" providerId="LiveId" clId="{A0983029-6256-4E12-A618-792ACD716FAF}" dt="2021-10-04T19:05:29.659" v="11862" actId="1076"/>
          <ac:spMkLst>
            <pc:docMk/>
            <pc:sldMk cId="511538124" sldId="275"/>
            <ac:spMk id="8" creationId="{C6097EB3-7B5C-48CE-AE66-074532C9F5C6}"/>
          </ac:spMkLst>
        </pc:spChg>
        <pc:spChg chg="add del mod">
          <ac:chgData name="david chavarria" userId="5ed45df06e80e746" providerId="LiveId" clId="{A0983029-6256-4E12-A618-792ACD716FAF}" dt="2021-10-04T18:43:14.723" v="11705" actId="478"/>
          <ac:spMkLst>
            <pc:docMk/>
            <pc:sldMk cId="511538124" sldId="275"/>
            <ac:spMk id="9" creationId="{EA7B25A9-FBDC-4A9C-90D3-5CD81D0A9D20}"/>
          </ac:spMkLst>
        </pc:spChg>
        <pc:spChg chg="add mod">
          <ac:chgData name="david chavarria" userId="5ed45df06e80e746" providerId="LiveId" clId="{A0983029-6256-4E12-A618-792ACD716FAF}" dt="2021-10-02T01:25:28.347" v="10534" actId="1076"/>
          <ac:spMkLst>
            <pc:docMk/>
            <pc:sldMk cId="511538124" sldId="275"/>
            <ac:spMk id="10" creationId="{9B689DEA-4105-43BB-9CE1-6662D72E4104}"/>
          </ac:spMkLst>
        </pc:spChg>
        <pc:spChg chg="add mod">
          <ac:chgData name="david chavarria" userId="5ed45df06e80e746" providerId="LiveId" clId="{A0983029-6256-4E12-A618-792ACD716FAF}" dt="2021-10-04T19:04:36.034" v="11848" actId="1076"/>
          <ac:spMkLst>
            <pc:docMk/>
            <pc:sldMk cId="511538124" sldId="275"/>
            <ac:spMk id="11" creationId="{825303B2-B88F-41C6-9A85-3C1364133FF2}"/>
          </ac:spMkLst>
        </pc:spChg>
        <pc:spChg chg="add mod">
          <ac:chgData name="david chavarria" userId="5ed45df06e80e746" providerId="LiveId" clId="{A0983029-6256-4E12-A618-792ACD716FAF}" dt="2021-10-04T19:05:27.507" v="11861" actId="1076"/>
          <ac:spMkLst>
            <pc:docMk/>
            <pc:sldMk cId="511538124" sldId="275"/>
            <ac:spMk id="12" creationId="{BD2C4AA4-ED36-43A1-94DD-FE23B222AA9C}"/>
          </ac:spMkLst>
        </pc:spChg>
        <pc:spChg chg="add del mod">
          <ac:chgData name="david chavarria" userId="5ed45df06e80e746" providerId="LiveId" clId="{A0983029-6256-4E12-A618-792ACD716FAF}" dt="2021-10-04T18:43:14.723" v="11705" actId="478"/>
          <ac:spMkLst>
            <pc:docMk/>
            <pc:sldMk cId="511538124" sldId="275"/>
            <ac:spMk id="13" creationId="{33AFD957-B75F-4D28-8630-85E556EE7049}"/>
          </ac:spMkLst>
        </pc:spChg>
        <pc:spChg chg="add mod">
          <ac:chgData name="david chavarria" userId="5ed45df06e80e746" providerId="LiveId" clId="{A0983029-6256-4E12-A618-792ACD716FAF}" dt="2021-10-02T01:25:29.795" v="10535" actId="1076"/>
          <ac:spMkLst>
            <pc:docMk/>
            <pc:sldMk cId="511538124" sldId="275"/>
            <ac:spMk id="14" creationId="{8514F1FF-DB20-4C6C-B278-69004543E938}"/>
          </ac:spMkLst>
        </pc:spChg>
        <pc:spChg chg="add mod">
          <ac:chgData name="david chavarria" userId="5ed45df06e80e746" providerId="LiveId" clId="{A0983029-6256-4E12-A618-792ACD716FAF}" dt="2021-10-04T19:05:31.819" v="11863" actId="1076"/>
          <ac:spMkLst>
            <pc:docMk/>
            <pc:sldMk cId="511538124" sldId="275"/>
            <ac:spMk id="15" creationId="{03BD4DAC-BA5F-4F89-8FDC-83163BA21313}"/>
          </ac:spMkLst>
        </pc:spChg>
        <pc:spChg chg="add mod">
          <ac:chgData name="david chavarria" userId="5ed45df06e80e746" providerId="LiveId" clId="{A0983029-6256-4E12-A618-792ACD716FAF}" dt="2021-10-04T19:05:51.658" v="11868" actId="1076"/>
          <ac:spMkLst>
            <pc:docMk/>
            <pc:sldMk cId="511538124" sldId="275"/>
            <ac:spMk id="28" creationId="{F437C8A5-ECC1-4639-B6C8-EDB9D6096BC7}"/>
          </ac:spMkLst>
        </pc:spChg>
        <pc:spChg chg="add mod">
          <ac:chgData name="david chavarria" userId="5ed45df06e80e746" providerId="LiveId" clId="{A0983029-6256-4E12-A618-792ACD716FAF}" dt="2021-10-04T18:44:05.682" v="11732" actId="1076"/>
          <ac:spMkLst>
            <pc:docMk/>
            <pc:sldMk cId="511538124" sldId="275"/>
            <ac:spMk id="29" creationId="{EA6D561E-D350-485F-8EF3-94B4EB8951AE}"/>
          </ac:spMkLst>
        </pc:spChg>
        <pc:spChg chg="add mod">
          <ac:chgData name="david chavarria" userId="5ed45df06e80e746" providerId="LiveId" clId="{A0983029-6256-4E12-A618-792ACD716FAF}" dt="2021-10-04T19:13:51.798" v="11940" actId="1076"/>
          <ac:spMkLst>
            <pc:docMk/>
            <pc:sldMk cId="511538124" sldId="275"/>
            <ac:spMk id="31" creationId="{2B064557-3391-4822-9FDA-E089776421AB}"/>
          </ac:spMkLst>
        </pc:spChg>
        <pc:spChg chg="add mod">
          <ac:chgData name="david chavarria" userId="5ed45df06e80e746" providerId="LiveId" clId="{A0983029-6256-4E12-A618-792ACD716FAF}" dt="2021-10-04T19:12:59.926" v="11937" actId="1076"/>
          <ac:spMkLst>
            <pc:docMk/>
            <pc:sldMk cId="511538124" sldId="275"/>
            <ac:spMk id="33" creationId="{2C8F3365-64B1-4FE1-98E0-B1F341FF2E3C}"/>
          </ac:spMkLst>
        </pc:spChg>
        <pc:spChg chg="add mod">
          <ac:chgData name="david chavarria" userId="5ed45df06e80e746" providerId="LiveId" clId="{A0983029-6256-4E12-A618-792ACD716FAF}" dt="2021-10-04T19:03:43.890" v="11826" actId="1076"/>
          <ac:spMkLst>
            <pc:docMk/>
            <pc:sldMk cId="511538124" sldId="275"/>
            <ac:spMk id="34" creationId="{7AC3A1C3-7615-4406-8718-5B8946CF2445}"/>
          </ac:spMkLst>
        </pc:spChg>
        <pc:spChg chg="add mod">
          <ac:chgData name="david chavarria" userId="5ed45df06e80e746" providerId="LiveId" clId="{A0983029-6256-4E12-A618-792ACD716FAF}" dt="2021-10-04T19:04:34.482" v="11847" actId="1076"/>
          <ac:spMkLst>
            <pc:docMk/>
            <pc:sldMk cId="511538124" sldId="275"/>
            <ac:spMk id="36" creationId="{B2F2C725-D7E5-4AE1-BC8B-F4E152FE7DB4}"/>
          </ac:spMkLst>
        </pc:spChg>
        <pc:spChg chg="add del mod">
          <ac:chgData name="david chavarria" userId="5ed45df06e80e746" providerId="LiveId" clId="{A0983029-6256-4E12-A618-792ACD716FAF}" dt="2021-10-04T19:04:26.978" v="11845" actId="478"/>
          <ac:spMkLst>
            <pc:docMk/>
            <pc:sldMk cId="511538124" sldId="275"/>
            <ac:spMk id="38" creationId="{CD5DFCD0-B14D-43B1-8A2B-B951E4930053}"/>
          </ac:spMkLst>
        </pc:spChg>
        <pc:spChg chg="add mod">
          <ac:chgData name="david chavarria" userId="5ed45df06e80e746" providerId="LiveId" clId="{A0983029-6256-4E12-A618-792ACD716FAF}" dt="2021-10-04T19:13:01.374" v="11938" actId="1076"/>
          <ac:spMkLst>
            <pc:docMk/>
            <pc:sldMk cId="511538124" sldId="275"/>
            <ac:spMk id="39" creationId="{3BDB1878-9BFF-473D-BA4B-CF211B01762F}"/>
          </ac:spMkLst>
        </pc:spChg>
        <pc:spChg chg="add mod">
          <ac:chgData name="david chavarria" userId="5ed45df06e80e746" providerId="LiveId" clId="{A0983029-6256-4E12-A618-792ACD716FAF}" dt="2021-10-04T19:05:27.507" v="11861" actId="1076"/>
          <ac:spMkLst>
            <pc:docMk/>
            <pc:sldMk cId="511538124" sldId="275"/>
            <ac:spMk id="40" creationId="{21735D4C-5F71-4370-A9A4-0615897CD5B6}"/>
          </ac:spMkLst>
        </pc:spChg>
        <pc:spChg chg="add mod">
          <ac:chgData name="david chavarria" userId="5ed45df06e80e746" providerId="LiveId" clId="{A0983029-6256-4E12-A618-792ACD716FAF}" dt="2021-10-04T19:04:18.450" v="11839" actId="1076"/>
          <ac:spMkLst>
            <pc:docMk/>
            <pc:sldMk cId="511538124" sldId="275"/>
            <ac:spMk id="41" creationId="{DD626887-BB70-4E34-B330-663794B74C73}"/>
          </ac:spMkLst>
        </pc:spChg>
        <pc:spChg chg="add mod">
          <ac:chgData name="david chavarria" userId="5ed45df06e80e746" providerId="LiveId" clId="{A0983029-6256-4E12-A618-792ACD716FAF}" dt="2021-10-04T19:05:27.507" v="11861" actId="1076"/>
          <ac:spMkLst>
            <pc:docMk/>
            <pc:sldMk cId="511538124" sldId="275"/>
            <ac:spMk id="42" creationId="{2A510B3B-6981-4F54-A4C2-5C40477180CA}"/>
          </ac:spMkLst>
        </pc:spChg>
        <pc:spChg chg="add mod">
          <ac:chgData name="david chavarria" userId="5ed45df06e80e746" providerId="LiveId" clId="{A0983029-6256-4E12-A618-792ACD716FAF}" dt="2021-10-04T19:04:38.602" v="11849" actId="1076"/>
          <ac:spMkLst>
            <pc:docMk/>
            <pc:sldMk cId="511538124" sldId="275"/>
            <ac:spMk id="43" creationId="{6A198E73-F1A6-42F6-9F98-274F64847E5A}"/>
          </ac:spMkLst>
        </pc:spChg>
        <pc:spChg chg="add mod">
          <ac:chgData name="david chavarria" userId="5ed45df06e80e746" providerId="LiveId" clId="{A0983029-6256-4E12-A618-792ACD716FAF}" dt="2021-10-04T19:05:37.700" v="11865" actId="1076"/>
          <ac:spMkLst>
            <pc:docMk/>
            <pc:sldMk cId="511538124" sldId="275"/>
            <ac:spMk id="54" creationId="{7B2E684F-63C1-42A9-BCEE-77BCCBF43B34}"/>
          </ac:spMkLst>
        </pc:spChg>
        <pc:spChg chg="add mod">
          <ac:chgData name="david chavarria" userId="5ed45df06e80e746" providerId="LiveId" clId="{A0983029-6256-4E12-A618-792ACD716FAF}" dt="2021-10-04T19:05:43.612" v="11867" actId="1076"/>
          <ac:spMkLst>
            <pc:docMk/>
            <pc:sldMk cId="511538124" sldId="275"/>
            <ac:spMk id="55" creationId="{0E763616-203C-45A8-93EC-197220A91BDD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62" creationId="{0FAED0A7-1548-402E-BB14-3466569A43AB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63" creationId="{7EC7B17F-A0F4-410A-B4A9-97CA73F80D1C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64" creationId="{D6D9AE09-28D6-4D5B-AB35-CB46AA70342E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65" creationId="{56F7442C-E20D-4829-BAB8-99D3A62EA59E}"/>
          </ac:spMkLst>
        </pc:spChg>
        <pc:spChg chg="add del mod">
          <ac:chgData name="david chavarria" userId="5ed45df06e80e746" providerId="LiveId" clId="{A0983029-6256-4E12-A618-792ACD716FAF}" dt="2021-10-04T19:11:34.038" v="11921" actId="478"/>
          <ac:spMkLst>
            <pc:docMk/>
            <pc:sldMk cId="511538124" sldId="275"/>
            <ac:spMk id="66" creationId="{69E747FD-1DF8-4C48-A4E4-B8CE794B3E81}"/>
          </ac:spMkLst>
        </pc:spChg>
        <pc:spChg chg="add del mod">
          <ac:chgData name="david chavarria" userId="5ed45df06e80e746" providerId="LiveId" clId="{A0983029-6256-4E12-A618-792ACD716FAF}" dt="2021-10-04T19:11:28.590" v="11919" actId="478"/>
          <ac:spMkLst>
            <pc:docMk/>
            <pc:sldMk cId="511538124" sldId="275"/>
            <ac:spMk id="67" creationId="{86295428-9E9D-42D6-A090-D5AFBFD1DBCE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85" creationId="{C05847BE-8E41-49AA-A55B-4D605ECDF819}"/>
          </ac:spMkLst>
        </pc:spChg>
        <pc:spChg chg="add del mod">
          <ac:chgData name="david chavarria" userId="5ed45df06e80e746" providerId="LiveId" clId="{A0983029-6256-4E12-A618-792ACD716FAF}" dt="2021-10-04T19:07:36.909" v="11895" actId="478"/>
          <ac:spMkLst>
            <pc:docMk/>
            <pc:sldMk cId="511538124" sldId="275"/>
            <ac:spMk id="86" creationId="{D2805DE8-FB5C-4656-8148-C50008E85A9F}"/>
          </ac:spMkLst>
        </pc:spChg>
        <pc:spChg chg="add mod">
          <ac:chgData name="david chavarria" userId="5ed45df06e80e746" providerId="LiveId" clId="{A0983029-6256-4E12-A618-792ACD716FAF}" dt="2021-10-04T19:11:49.839" v="11925" actId="1076"/>
          <ac:spMkLst>
            <pc:docMk/>
            <pc:sldMk cId="511538124" sldId="275"/>
            <ac:spMk id="87" creationId="{F274577D-0F34-43F3-9771-DA56E313A547}"/>
          </ac:spMkLst>
        </pc:spChg>
        <pc:spChg chg="add mod">
          <ac:chgData name="david chavarria" userId="5ed45df06e80e746" providerId="LiveId" clId="{A0983029-6256-4E12-A618-792ACD716FAF}" dt="2021-10-04T19:12:07.438" v="11932" actId="1076"/>
          <ac:spMkLst>
            <pc:docMk/>
            <pc:sldMk cId="511538124" sldId="275"/>
            <ac:spMk id="107" creationId="{3EC6584E-503A-4321-8744-E2948E7D457E}"/>
          </ac:spMkLst>
        </pc:spChg>
        <pc:spChg chg="add mod">
          <ac:chgData name="david chavarria" userId="5ed45df06e80e746" providerId="LiveId" clId="{A0983029-6256-4E12-A618-792ACD716FAF}" dt="2021-10-04T19:13:03.077" v="11939" actId="1076"/>
          <ac:spMkLst>
            <pc:docMk/>
            <pc:sldMk cId="511538124" sldId="275"/>
            <ac:spMk id="112" creationId="{05C86A48-21E3-4669-9564-F316EE582869}"/>
          </ac:spMkLst>
        </pc:spChg>
        <pc:spChg chg="add mod">
          <ac:chgData name="david chavarria" userId="5ed45df06e80e746" providerId="LiveId" clId="{A0983029-6256-4E12-A618-792ACD716FAF}" dt="2021-10-04T19:14:10.695" v="11944" actId="20577"/>
          <ac:spMkLst>
            <pc:docMk/>
            <pc:sldMk cId="511538124" sldId="275"/>
            <ac:spMk id="113" creationId="{582D8D5C-CA1C-407E-9F66-7B1FEC463050}"/>
          </ac:spMkLst>
        </pc:spChg>
        <pc:spChg chg="add mod">
          <ac:chgData name="david chavarria" userId="5ed45df06e80e746" providerId="LiveId" clId="{A0983029-6256-4E12-A618-792ACD716FAF}" dt="2021-10-04T19:14:17.878" v="11946" actId="1076"/>
          <ac:spMkLst>
            <pc:docMk/>
            <pc:sldMk cId="511538124" sldId="275"/>
            <ac:spMk id="114" creationId="{C24C8415-6FE2-47C2-8DF0-D77D130C7CAC}"/>
          </ac:spMkLst>
        </pc:spChg>
        <pc:cxnChg chg="add mod">
          <ac:chgData name="david chavarria" userId="5ed45df06e80e746" providerId="LiveId" clId="{A0983029-6256-4E12-A618-792ACD716FAF}" dt="2021-10-04T19:05:31.819" v="11863" actId="1076"/>
          <ac:cxnSpMkLst>
            <pc:docMk/>
            <pc:sldMk cId="511538124" sldId="275"/>
            <ac:cxnSpMk id="17" creationId="{E1FA4D56-EA55-4758-A394-DA15E243C3CE}"/>
          </ac:cxnSpMkLst>
        </pc:cxnChg>
        <pc:cxnChg chg="add mod">
          <ac:chgData name="david chavarria" userId="5ed45df06e80e746" providerId="LiveId" clId="{A0983029-6256-4E12-A618-792ACD716FAF}" dt="2021-10-04T19:05:31.819" v="11863" actId="1076"/>
          <ac:cxnSpMkLst>
            <pc:docMk/>
            <pc:sldMk cId="511538124" sldId="275"/>
            <ac:cxnSpMk id="22" creationId="{65DE7BD5-7BB0-4034-A614-F86B698CECAF}"/>
          </ac:cxnSpMkLst>
        </pc:cxnChg>
        <pc:cxnChg chg="add mod">
          <ac:chgData name="david chavarria" userId="5ed45df06e80e746" providerId="LiveId" clId="{A0983029-6256-4E12-A618-792ACD716FAF}" dt="2021-10-04T19:05:58.180" v="11869" actId="1076"/>
          <ac:cxnSpMkLst>
            <pc:docMk/>
            <pc:sldMk cId="511538124" sldId="275"/>
            <ac:cxnSpMk id="30" creationId="{EFA16DD6-6FC4-499C-8389-E6C2B83D8A95}"/>
          </ac:cxnSpMkLst>
        </pc:cxnChg>
        <pc:cxnChg chg="add mod">
          <ac:chgData name="david chavarria" userId="5ed45df06e80e746" providerId="LiveId" clId="{A0983029-6256-4E12-A618-792ACD716FAF}" dt="2021-10-04T19:05:58.180" v="11869" actId="1076"/>
          <ac:cxnSpMkLst>
            <pc:docMk/>
            <pc:sldMk cId="511538124" sldId="275"/>
            <ac:cxnSpMk id="32" creationId="{1D4C9DC7-5B07-4CD1-99CE-EA79B2E45920}"/>
          </ac:cxnSpMkLst>
        </pc:cxnChg>
        <pc:cxnChg chg="add mod">
          <ac:chgData name="david chavarria" userId="5ed45df06e80e746" providerId="LiveId" clId="{A0983029-6256-4E12-A618-792ACD716FAF}" dt="2021-10-04T19:05:51.658" v="11868" actId="1076"/>
          <ac:cxnSpMkLst>
            <pc:docMk/>
            <pc:sldMk cId="511538124" sldId="275"/>
            <ac:cxnSpMk id="35" creationId="{68128364-3530-49CC-8958-86D6BB503C4B}"/>
          </ac:cxnSpMkLst>
        </pc:cxnChg>
        <pc:cxnChg chg="add mod">
          <ac:chgData name="david chavarria" userId="5ed45df06e80e746" providerId="LiveId" clId="{A0983029-6256-4E12-A618-792ACD716FAF}" dt="2021-10-04T19:06:05.571" v="11871" actId="14100"/>
          <ac:cxnSpMkLst>
            <pc:docMk/>
            <pc:sldMk cId="511538124" sldId="275"/>
            <ac:cxnSpMk id="37" creationId="{BC55B2A6-1C27-424D-ACAB-D503C23BB76D}"/>
          </ac:cxnSpMkLst>
        </pc:cxnChg>
        <pc:cxnChg chg="add del mod">
          <ac:chgData name="david chavarria" userId="5ed45df06e80e746" providerId="LiveId" clId="{A0983029-6256-4E12-A618-792ACD716FAF}" dt="2021-10-04T19:07:06.772" v="11879" actId="478"/>
          <ac:cxnSpMkLst>
            <pc:docMk/>
            <pc:sldMk cId="511538124" sldId="275"/>
            <ac:cxnSpMk id="68" creationId="{D71E52AD-1B51-4787-B136-CF9C21700A3F}"/>
          </ac:cxnSpMkLst>
        </pc:cxnChg>
        <pc:cxnChg chg="add del mod">
          <ac:chgData name="david chavarria" userId="5ed45df06e80e746" providerId="LiveId" clId="{A0983029-6256-4E12-A618-792ACD716FAF}" dt="2021-10-04T19:11:34.925" v="11922" actId="478"/>
          <ac:cxnSpMkLst>
            <pc:docMk/>
            <pc:sldMk cId="511538124" sldId="275"/>
            <ac:cxnSpMk id="69" creationId="{03FE7F2A-4FE0-4E74-BD7C-80D163E8191C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70" creationId="{F20D5F19-9AAE-4B7A-8E25-00863707A333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71" creationId="{BDBF465D-4234-48B3-BB5C-95648DCEF52C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72" creationId="{A26B7243-359E-488E-985C-16D45336B473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89" creationId="{E1543D30-AF30-4270-9D5D-53294FEDC304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92" creationId="{449D4B37-B092-49E1-B209-2819860EF46E}"/>
          </ac:cxnSpMkLst>
        </pc:cxnChg>
        <pc:cxnChg chg="add mod">
          <ac:chgData name="david chavarria" userId="5ed45df06e80e746" providerId="LiveId" clId="{A0983029-6256-4E12-A618-792ACD716FAF}" dt="2021-10-04T19:18:15.928" v="11980" actId="14100"/>
          <ac:cxnSpMkLst>
            <pc:docMk/>
            <pc:sldMk cId="511538124" sldId="275"/>
            <ac:cxnSpMk id="95" creationId="{E05991D5-B953-4265-83FE-3013CD7BACDD}"/>
          </ac:cxnSpMkLst>
        </pc:cxnChg>
        <pc:cxnChg chg="add mod">
          <ac:chgData name="david chavarria" userId="5ed45df06e80e746" providerId="LiveId" clId="{A0983029-6256-4E12-A618-792ACD716FAF}" dt="2021-10-04T19:11:49.839" v="11925" actId="1076"/>
          <ac:cxnSpMkLst>
            <pc:docMk/>
            <pc:sldMk cId="511538124" sldId="275"/>
            <ac:cxnSpMk id="99" creationId="{B0D1059C-CD9D-44FC-876C-786FBB4A1CAB}"/>
          </ac:cxnSpMkLst>
        </pc:cxnChg>
        <pc:cxnChg chg="add mod">
          <ac:chgData name="david chavarria" userId="5ed45df06e80e746" providerId="LiveId" clId="{A0983029-6256-4E12-A618-792ACD716FAF}" dt="2021-10-04T19:12:07.438" v="11932" actId="1076"/>
          <ac:cxnSpMkLst>
            <pc:docMk/>
            <pc:sldMk cId="511538124" sldId="275"/>
            <ac:cxnSpMk id="108" creationId="{F27410D1-90C1-4590-99EB-48836C30B4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E39A7-CE82-4F12-95FC-93696E512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23C047-8A89-42CF-80D8-B86E0D9C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4361B-12BE-4ED0-ABAC-B919E16D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5E939-08E9-4AB7-913F-AEAF34F8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41AA1-E175-4DF8-8C45-D0FA55D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50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126C0-8DFB-4D14-AD52-3DC315BB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839E90-20CD-48D2-8D11-38B63B04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62597-7C83-408E-9F90-A77BFEA0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214C-A536-44FB-B9D4-E663758E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3DC79-53CE-4631-A9E1-2AD31504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8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69680-BFB5-4EC8-BCF2-77FC3E765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96818E-1A56-4399-BBE1-94E235A2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A8209-119C-4BAA-B56D-01EBA826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FAD91-1755-4091-BDEB-065496F7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C5ECE-2D2C-4B9D-A345-9BE4DF2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8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A6A3-17DA-4D7C-8FCE-C3A0C478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422E9-2E9B-40D6-A2BD-37C33285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F9FD6-E81F-4540-A9EE-B63CF2B7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CBC5B-03BA-43FB-883D-F30C699B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F360B-7E69-42CD-BEE0-E7CFD687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6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A46EF-499E-4268-B6A0-834A952E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FDA35-C535-4B37-B784-0830594C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C6C7C-A8D0-4837-B618-985719CD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632E6-D4A9-4E08-B0FC-CDBCFE77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724CB-20A2-4BDD-989D-87B6C205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4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636C-4260-4AEB-AF18-6281E12E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34119-6EEB-4BDD-AA3C-A92C9CB4B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ADB72-7485-4C6B-ACC5-AA3F4969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4B1B1-E68A-4F62-83F9-00D15A6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ABBC7E-0545-4B67-81AF-95E52F5B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A724E-F626-4000-AC23-F4962C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49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F84F-3595-4A5D-B301-A7E44C09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CE324-7AE3-4D52-9BCC-7D293F04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18D99-70EC-4260-8E4D-3B7F4C68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E838C-E058-482A-90BE-9BB5C51F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4F08B5-7E4C-4019-824A-EB400F940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D33E0D-A56F-4725-A72E-BE456222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71B3CA-3038-41E2-9920-2B3421AA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8C0721-A42B-43D8-9E8B-C725E89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68073-3D62-40F0-AA2F-10AE9D1F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13707A-3893-417C-BB4B-0EF91713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DF65E7-B44B-4DE3-B10D-ABE88149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F360ED-DF0D-4413-B964-B438318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5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31B7AD-A98D-4F11-A7BF-B88BE977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42E9D0-A5D6-4560-8268-06028F8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EC182-FC14-4CC3-8C17-633A9C6B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49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9E8A-A90C-497A-9D05-03ECBF67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B7BC5-A664-426D-A547-8676119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8E987-3E83-48E1-AF04-A1A72573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E3F9F-0CEB-4038-8388-991C2467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2FAF4-9E46-4860-8C5C-DD0CCFFE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2C691A-0C9B-4225-AB20-DB3F9B8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9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8FF37-531C-4AB1-AFC1-5A987A02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4B0C1-7FAB-4AF2-80CE-3170E3269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79CF82-9B36-456C-8912-DF264D36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D84C7B-FCDD-49B2-A796-65105AE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A6B87-CA8E-411D-8874-18398EB6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289CF-3A5A-424C-B1A2-1DF7FC9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7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B89CFB-EBD5-47EC-B8B0-74BD0194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7E56A-E47A-4F4D-ADDB-652A77970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53C84-FA74-4A2E-9389-55B2FD16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C9D1-A9DD-4266-A3B0-936EBC3E801A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95164-A377-4A86-806B-0A2D282F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BA150-F25F-43A4-A078-91A80EE3B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9196-1FB1-482E-BC8C-1C8D4F4DB6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90B4A2-269A-468F-816A-8EDD40C548F3}"/>
              </a:ext>
            </a:extLst>
          </p:cNvPr>
          <p:cNvSpPr/>
          <p:nvPr/>
        </p:nvSpPr>
        <p:spPr>
          <a:xfrm>
            <a:off x="4221225" y="3691127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0DD2472-D504-49F8-A5E3-B0211E9D6E45}"/>
              </a:ext>
            </a:extLst>
          </p:cNvPr>
          <p:cNvSpPr/>
          <p:nvPr/>
        </p:nvSpPr>
        <p:spPr>
          <a:xfrm>
            <a:off x="6196749" y="5092957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C005DF3-E509-46BF-8D08-6B0137452202}"/>
              </a:ext>
            </a:extLst>
          </p:cNvPr>
          <p:cNvSpPr/>
          <p:nvPr/>
        </p:nvSpPr>
        <p:spPr>
          <a:xfrm>
            <a:off x="6893542" y="4081144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D992F8E-274B-44EF-B985-CDE0E6BEEBDA}"/>
              </a:ext>
            </a:extLst>
          </p:cNvPr>
          <p:cNvSpPr/>
          <p:nvPr/>
        </p:nvSpPr>
        <p:spPr>
          <a:xfrm>
            <a:off x="6643442" y="3641028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FD6C2AD-B1BC-4E1B-9A9C-AEEEC15FD992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5359871" y="3774610"/>
            <a:ext cx="1283571" cy="17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372F16F-C248-48A9-AA3A-80A5906CD0F9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5359871" y="3945723"/>
            <a:ext cx="1533671" cy="26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0FA330-A8D6-442A-BFD3-6E3C451377E0}"/>
              </a:ext>
            </a:extLst>
          </p:cNvPr>
          <p:cNvCxnSpPr>
            <a:cxnSpLocks/>
            <a:stCxn id="3" idx="0"/>
            <a:endCxn id="2" idx="3"/>
          </p:cNvCxnSpPr>
          <p:nvPr/>
        </p:nvCxnSpPr>
        <p:spPr>
          <a:xfrm flipH="1" flipV="1">
            <a:off x="5359871" y="3945723"/>
            <a:ext cx="1366031" cy="114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mbo 8">
            <a:extLst>
              <a:ext uri="{FF2B5EF4-FFF2-40B4-BE49-F238E27FC236}">
                <a16:creationId xmlns:a16="http://schemas.microsoft.com/office/drawing/2014/main" id="{01380164-F472-490E-A633-CF52A6F69E21}"/>
              </a:ext>
            </a:extLst>
          </p:cNvPr>
          <p:cNvSpPr/>
          <p:nvPr/>
        </p:nvSpPr>
        <p:spPr>
          <a:xfrm>
            <a:off x="3490122" y="2181336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70E93503-DD0F-4E1D-819A-E406A5C01772}"/>
              </a:ext>
            </a:extLst>
          </p:cNvPr>
          <p:cNvSpPr/>
          <p:nvPr/>
        </p:nvSpPr>
        <p:spPr>
          <a:xfrm>
            <a:off x="5359871" y="2160998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B1E4886-5B84-4C5D-9FE7-086A96E3FE3B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>
            <a:off x="3490123" y="2521073"/>
            <a:ext cx="731103" cy="1424651"/>
          </a:xfrm>
          <a:prstGeom prst="bentConnector3">
            <a:avLst>
              <a:gd name="adj1" fmla="val 1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C4404C2-A07F-45B1-94F7-C8EE941671EB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4221225" y="2860808"/>
            <a:ext cx="569323" cy="83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F299411-42C8-4CEA-B6DA-DA4D4338FCDC}"/>
              </a:ext>
            </a:extLst>
          </p:cNvPr>
          <p:cNvCxnSpPr>
            <a:cxnSpLocks/>
            <a:stCxn id="10" idx="2"/>
            <a:endCxn id="2" idx="3"/>
          </p:cNvCxnSpPr>
          <p:nvPr/>
        </p:nvCxnSpPr>
        <p:spPr>
          <a:xfrm rot="5400000">
            <a:off x="5225685" y="2974657"/>
            <a:ext cx="1105253" cy="836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5F0E1F8-D152-4713-A2BB-C3ACB4AEA3D9}"/>
              </a:ext>
            </a:extLst>
          </p:cNvPr>
          <p:cNvCxnSpPr>
            <a:stCxn id="10" idx="1"/>
            <a:endCxn id="2" idx="0"/>
          </p:cNvCxnSpPr>
          <p:nvPr/>
        </p:nvCxnSpPr>
        <p:spPr>
          <a:xfrm flipH="1">
            <a:off x="4790548" y="2500734"/>
            <a:ext cx="569323" cy="11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483B164-521A-4953-A245-43AD5EB1D0B9}"/>
              </a:ext>
            </a:extLst>
          </p:cNvPr>
          <p:cNvSpPr/>
          <p:nvPr/>
        </p:nvSpPr>
        <p:spPr>
          <a:xfrm>
            <a:off x="5778312" y="5514644"/>
            <a:ext cx="1052650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B93D9B-27CA-471F-B067-7C109E7FE906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 flipV="1">
            <a:off x="5359871" y="3945723"/>
            <a:ext cx="418441" cy="170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765E24-6D80-475D-ACE1-2FD4EF5FA564}"/>
              </a:ext>
            </a:extLst>
          </p:cNvPr>
          <p:cNvSpPr txBox="1"/>
          <p:nvPr/>
        </p:nvSpPr>
        <p:spPr>
          <a:xfrm>
            <a:off x="2132989" y="552503"/>
            <a:ext cx="719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Nota: La tabla Usuario esta presente en todas las bases de datos y también tiene una relación con todas las tablas de una base de datos, si no se encuentra es por falta de espacio.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43825B-04D4-414A-BC08-CC1DBD1F358B}"/>
              </a:ext>
            </a:extLst>
          </p:cNvPr>
          <p:cNvSpPr/>
          <p:nvPr/>
        </p:nvSpPr>
        <p:spPr>
          <a:xfrm>
            <a:off x="6712067" y="4544311"/>
            <a:ext cx="1808240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nombreCompleto</a:t>
            </a:r>
            <a:endParaRPr lang="es-MX" sz="16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9E18CDC-AA78-4A30-B572-7EAAA939C107}"/>
              </a:ext>
            </a:extLst>
          </p:cNvPr>
          <p:cNvSpPr/>
          <p:nvPr/>
        </p:nvSpPr>
        <p:spPr>
          <a:xfrm>
            <a:off x="8852373" y="4324817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nombte</a:t>
            </a:r>
            <a:r>
              <a:rPr lang="es-MX" sz="1400" dirty="0"/>
              <a:t> 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3FC9ED-DBD2-434F-BE9B-28DEEFCCCBFD}"/>
              </a:ext>
            </a:extLst>
          </p:cNvPr>
          <p:cNvSpPr/>
          <p:nvPr/>
        </p:nvSpPr>
        <p:spPr>
          <a:xfrm>
            <a:off x="8886930" y="4667502"/>
            <a:ext cx="1652115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r>
              <a:rPr lang="es-MX" sz="1400" dirty="0"/>
              <a:t>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DE0B078-22EB-446E-88AB-8CBA10B2D344}"/>
              </a:ext>
            </a:extLst>
          </p:cNvPr>
          <p:cNvSpPr/>
          <p:nvPr/>
        </p:nvSpPr>
        <p:spPr>
          <a:xfrm>
            <a:off x="8914304" y="5010187"/>
            <a:ext cx="1652115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r>
              <a:rPr lang="es-MX" sz="1400" dirty="0"/>
              <a:t>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578D5D-C1D3-49D7-87E4-2E5FF8617D22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 flipV="1">
            <a:off x="5359871" y="3945723"/>
            <a:ext cx="1352196" cy="7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435F486-27B6-40E1-A82F-08938958C4CE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8520307" y="4457780"/>
            <a:ext cx="332066" cy="22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4BC320B-8C58-43DF-8C48-BB122333C9ED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520307" y="4684874"/>
            <a:ext cx="366623" cy="11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AC33549-DD4E-44F1-B4EF-B810A7C21DF3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8520307" y="4684874"/>
            <a:ext cx="393997" cy="45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682B3E-0303-4116-8C6E-F11F18853993}"/>
              </a:ext>
            </a:extLst>
          </p:cNvPr>
          <p:cNvSpPr/>
          <p:nvPr/>
        </p:nvSpPr>
        <p:spPr>
          <a:xfrm>
            <a:off x="1561543" y="935213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Vehiculo</a:t>
            </a:r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EC69DE3-CED0-4E94-B2AC-295679909555}"/>
              </a:ext>
            </a:extLst>
          </p:cNvPr>
          <p:cNvSpPr/>
          <p:nvPr/>
        </p:nvSpPr>
        <p:spPr>
          <a:xfrm>
            <a:off x="98032" y="84798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idVehiculo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C24489F-7743-41FB-A6D7-DD456A593E48}"/>
              </a:ext>
            </a:extLst>
          </p:cNvPr>
          <p:cNvSpPr/>
          <p:nvPr/>
        </p:nvSpPr>
        <p:spPr>
          <a:xfrm>
            <a:off x="108909" y="640411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F3719B-3EFD-45CB-B7C0-D291DD51E922}"/>
              </a:ext>
            </a:extLst>
          </p:cNvPr>
          <p:cNvSpPr/>
          <p:nvPr/>
        </p:nvSpPr>
        <p:spPr>
          <a:xfrm>
            <a:off x="76941" y="1079366"/>
            <a:ext cx="1139456" cy="3318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A1727E3-918D-4A35-BBDF-3DF7C1D7CDDB}"/>
              </a:ext>
            </a:extLst>
          </p:cNvPr>
          <p:cNvSpPr/>
          <p:nvPr/>
        </p:nvSpPr>
        <p:spPr>
          <a:xfrm>
            <a:off x="108909" y="1546051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cilindros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BE58852-25BC-407F-B908-9CB1E09789F3}"/>
              </a:ext>
            </a:extLst>
          </p:cNvPr>
          <p:cNvSpPr/>
          <p:nvPr/>
        </p:nvSpPr>
        <p:spPr>
          <a:xfrm>
            <a:off x="98032" y="1959495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765F1B9-6802-4E74-9210-07E54AEE7013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H="1">
            <a:off x="1237488" y="1189809"/>
            <a:ext cx="324055" cy="9356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25F5E66-41C1-4555-BA87-9E6C0730F384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>
            <a:off x="1248365" y="1189809"/>
            <a:ext cx="313178" cy="5221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BF1C4B-11F9-43BE-8DD8-4D7B9095EC30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1216397" y="1189809"/>
            <a:ext cx="345146" cy="555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A18D3AD-3196-4457-84AB-B0960A176CD2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flipH="1" flipV="1">
            <a:off x="1248365" y="806359"/>
            <a:ext cx="313178" cy="3834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32CD346-2EB4-4F8B-9B31-927E6EC8B315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1451344" y="325775"/>
            <a:ext cx="110199" cy="8640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F7A0FFD-22CF-4B2F-B7C4-E15E961CFE6B}"/>
              </a:ext>
            </a:extLst>
          </p:cNvPr>
          <p:cNvSpPr/>
          <p:nvPr/>
        </p:nvSpPr>
        <p:spPr>
          <a:xfrm>
            <a:off x="1681500" y="4633358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8CDA4D5-405E-4AF7-B59D-14108AA0DD04}"/>
              </a:ext>
            </a:extLst>
          </p:cNvPr>
          <p:cNvSpPr/>
          <p:nvPr/>
        </p:nvSpPr>
        <p:spPr>
          <a:xfrm>
            <a:off x="91971" y="4667830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idCliente</a:t>
            </a:r>
            <a:endParaRPr lang="es-MX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CCAFCCB-53E6-451B-AFA7-ABFF323152A5}"/>
              </a:ext>
            </a:extLst>
          </p:cNvPr>
          <p:cNvSpPr/>
          <p:nvPr/>
        </p:nvSpPr>
        <p:spPr>
          <a:xfrm>
            <a:off x="200995" y="5435499"/>
            <a:ext cx="1998992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D2DE314-96AA-4943-AEEC-5CB37EA90DC4}"/>
              </a:ext>
            </a:extLst>
          </p:cNvPr>
          <p:cNvSpPr/>
          <p:nvPr/>
        </p:nvSpPr>
        <p:spPr>
          <a:xfrm>
            <a:off x="42596" y="6051641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5726F3E-2DA0-4F7B-9919-956470418EB7}"/>
              </a:ext>
            </a:extLst>
          </p:cNvPr>
          <p:cNvSpPr/>
          <p:nvPr/>
        </p:nvSpPr>
        <p:spPr>
          <a:xfrm>
            <a:off x="7593" y="6457416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91BF513-6B7D-4316-8B7E-9F133A06DCB0}"/>
              </a:ext>
            </a:extLst>
          </p:cNvPr>
          <p:cNvSpPr/>
          <p:nvPr/>
        </p:nvSpPr>
        <p:spPr>
          <a:xfrm>
            <a:off x="1643195" y="6457416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848E7F6-4FDF-4886-8BB3-C61674EF77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612324" y="5917452"/>
            <a:ext cx="588167" cy="1341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DDABDCA-BCB2-4CD3-82ED-12ABE4205841}"/>
              </a:ext>
            </a:extLst>
          </p:cNvPr>
          <p:cNvCxnSpPr>
            <a:cxnSpLocks/>
            <a:stCxn id="29" idx="2"/>
            <a:endCxn id="31" idx="3"/>
          </p:cNvCxnSpPr>
          <p:nvPr/>
        </p:nvCxnSpPr>
        <p:spPr>
          <a:xfrm>
            <a:off x="1200491" y="5917452"/>
            <a:ext cx="369982" cy="7059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D3E8CB7-16C1-48F3-8811-2F06E9C76ED8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1200491" y="5917452"/>
            <a:ext cx="1224144" cy="5399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6F4F41D-0732-4157-B6D4-E29712CDC679}"/>
              </a:ext>
            </a:extLst>
          </p:cNvPr>
          <p:cNvCxnSpPr>
            <a:cxnSpLocks/>
            <a:stCxn id="27" idx="1"/>
            <a:endCxn id="29" idx="0"/>
          </p:cNvCxnSpPr>
          <p:nvPr/>
        </p:nvCxnSpPr>
        <p:spPr>
          <a:xfrm flipH="1">
            <a:off x="1200491" y="4887954"/>
            <a:ext cx="481009" cy="5475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CD0538E-AC7C-441A-ACB1-9E66A059DB43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1445283" y="4887954"/>
            <a:ext cx="236217" cy="208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4EBE49C-5413-41A0-8338-B8875BCFD2B2}"/>
              </a:ext>
            </a:extLst>
          </p:cNvPr>
          <p:cNvSpPr/>
          <p:nvPr/>
        </p:nvSpPr>
        <p:spPr>
          <a:xfrm>
            <a:off x="3090045" y="5442252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57CB2D7-FBA4-46B1-97B6-646CD79C963F}"/>
              </a:ext>
            </a:extLst>
          </p:cNvPr>
          <p:cNvCxnSpPr>
            <a:cxnSpLocks/>
            <a:stCxn id="27" idx="2"/>
            <a:endCxn id="53" idx="1"/>
          </p:cNvCxnSpPr>
          <p:nvPr/>
        </p:nvCxnSpPr>
        <p:spPr>
          <a:xfrm>
            <a:off x="2250823" y="5142549"/>
            <a:ext cx="839222" cy="454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17CD3DA-4276-4A1A-8A91-8D8220AE8527}"/>
              </a:ext>
            </a:extLst>
          </p:cNvPr>
          <p:cNvSpPr/>
          <p:nvPr/>
        </p:nvSpPr>
        <p:spPr>
          <a:xfrm>
            <a:off x="2198723" y="5878415"/>
            <a:ext cx="1224144" cy="39199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E47A78C-E9F9-43DA-B6CD-7CC7FE911360}"/>
              </a:ext>
            </a:extLst>
          </p:cNvPr>
          <p:cNvSpPr/>
          <p:nvPr/>
        </p:nvSpPr>
        <p:spPr>
          <a:xfrm>
            <a:off x="3092976" y="5084392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8BF2635-900D-42FD-8E4A-484CCB5E056E}"/>
              </a:ext>
            </a:extLst>
          </p:cNvPr>
          <p:cNvCxnSpPr>
            <a:cxnSpLocks/>
            <a:stCxn id="27" idx="2"/>
            <a:endCxn id="63" idx="0"/>
          </p:cNvCxnSpPr>
          <p:nvPr/>
        </p:nvCxnSpPr>
        <p:spPr>
          <a:xfrm>
            <a:off x="2250823" y="5142549"/>
            <a:ext cx="559972" cy="7358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79E0EEC-ED15-4897-B963-96DEAD05077A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>
            <a:off x="2250823" y="5142549"/>
            <a:ext cx="842153" cy="964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F77B976D-3D95-41DA-B939-C1369CF3488A}"/>
              </a:ext>
            </a:extLst>
          </p:cNvPr>
          <p:cNvSpPr/>
          <p:nvPr/>
        </p:nvSpPr>
        <p:spPr>
          <a:xfrm>
            <a:off x="4206451" y="5716552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4E223B00-7B3B-454A-928D-A246BC411E4F}"/>
              </a:ext>
            </a:extLst>
          </p:cNvPr>
          <p:cNvSpPr/>
          <p:nvPr/>
        </p:nvSpPr>
        <p:spPr>
          <a:xfrm>
            <a:off x="4222661" y="6490927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E6D031C1-86E5-4A19-9ECC-C2CB21E9E34E}"/>
              </a:ext>
            </a:extLst>
          </p:cNvPr>
          <p:cNvSpPr/>
          <p:nvPr/>
        </p:nvSpPr>
        <p:spPr>
          <a:xfrm>
            <a:off x="4187405" y="6110881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10A39CEC-C937-4C5F-9D33-774D2425F46B}"/>
              </a:ext>
            </a:extLst>
          </p:cNvPr>
          <p:cNvSpPr/>
          <p:nvPr/>
        </p:nvSpPr>
        <p:spPr>
          <a:xfrm>
            <a:off x="3285768" y="6423164"/>
            <a:ext cx="650609" cy="3213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BCDA6D2D-6820-4D48-905D-83FD85A750AD}"/>
              </a:ext>
            </a:extLst>
          </p:cNvPr>
          <p:cNvCxnSpPr>
            <a:cxnSpLocks/>
            <a:stCxn id="63" idx="3"/>
            <a:endCxn id="115" idx="1"/>
          </p:cNvCxnSpPr>
          <p:nvPr/>
        </p:nvCxnSpPr>
        <p:spPr>
          <a:xfrm flipV="1">
            <a:off x="3422867" y="5882500"/>
            <a:ext cx="783584" cy="1919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01896BB-2428-4E80-A3E1-44DB539C2656}"/>
              </a:ext>
            </a:extLst>
          </p:cNvPr>
          <p:cNvCxnSpPr>
            <a:cxnSpLocks/>
            <a:stCxn id="63" idx="3"/>
            <a:endCxn id="117" idx="1"/>
          </p:cNvCxnSpPr>
          <p:nvPr/>
        </p:nvCxnSpPr>
        <p:spPr>
          <a:xfrm>
            <a:off x="3422867" y="6074412"/>
            <a:ext cx="764538" cy="2024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F4CD1626-AB9D-40DF-A38A-F1FCAA53C093}"/>
              </a:ext>
            </a:extLst>
          </p:cNvPr>
          <p:cNvCxnSpPr>
            <a:cxnSpLocks/>
            <a:stCxn id="63" idx="3"/>
            <a:endCxn id="116" idx="1"/>
          </p:cNvCxnSpPr>
          <p:nvPr/>
        </p:nvCxnSpPr>
        <p:spPr>
          <a:xfrm>
            <a:off x="3422867" y="6074412"/>
            <a:ext cx="799794" cy="5824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E3258646-8D26-4899-A7D0-024800488152}"/>
              </a:ext>
            </a:extLst>
          </p:cNvPr>
          <p:cNvCxnSpPr>
            <a:cxnSpLocks/>
            <a:stCxn id="63" idx="3"/>
            <a:endCxn id="118" idx="0"/>
          </p:cNvCxnSpPr>
          <p:nvPr/>
        </p:nvCxnSpPr>
        <p:spPr>
          <a:xfrm>
            <a:off x="3422867" y="6074412"/>
            <a:ext cx="188206" cy="34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8FE03F-A6F9-4039-A52D-03255AE837D4}"/>
              </a:ext>
            </a:extLst>
          </p:cNvPr>
          <p:cNvSpPr/>
          <p:nvPr/>
        </p:nvSpPr>
        <p:spPr>
          <a:xfrm>
            <a:off x="7440203" y="4929878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Vendedor 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D1047214-F539-47F8-804B-9F4FADC88131}"/>
              </a:ext>
            </a:extLst>
          </p:cNvPr>
          <p:cNvSpPr/>
          <p:nvPr/>
        </p:nvSpPr>
        <p:spPr>
          <a:xfrm>
            <a:off x="5819275" y="4928109"/>
            <a:ext cx="1439321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idVendedor</a:t>
            </a:r>
            <a:endParaRPr lang="es-MX" dirty="0"/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AE0A642C-7225-47E8-BD2B-7687C2C9DBC9}"/>
              </a:ext>
            </a:extLst>
          </p:cNvPr>
          <p:cNvSpPr/>
          <p:nvPr/>
        </p:nvSpPr>
        <p:spPr>
          <a:xfrm>
            <a:off x="6931976" y="5709841"/>
            <a:ext cx="1998992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72C88A0B-5340-45D4-B878-9E2A1AC2A976}"/>
              </a:ext>
            </a:extLst>
          </p:cNvPr>
          <p:cNvSpPr/>
          <p:nvPr/>
        </p:nvSpPr>
        <p:spPr>
          <a:xfrm>
            <a:off x="6171343" y="6409627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8ADE0FD1-0A35-4F6D-96F3-F1CB612ABEEE}"/>
              </a:ext>
            </a:extLst>
          </p:cNvPr>
          <p:cNvSpPr/>
          <p:nvPr/>
        </p:nvSpPr>
        <p:spPr>
          <a:xfrm>
            <a:off x="7375854" y="6429334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7B9FBDBD-F2C4-4AA7-9BD5-5AF894FC1AFF}"/>
              </a:ext>
            </a:extLst>
          </p:cNvPr>
          <p:cNvSpPr/>
          <p:nvPr/>
        </p:nvSpPr>
        <p:spPr>
          <a:xfrm>
            <a:off x="8994096" y="6446410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6211FF33-754A-4764-AD5F-DEE3CA272F72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741071" y="6191794"/>
            <a:ext cx="1190401" cy="217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B4250BC8-210C-4C03-BA46-E91235ABEAD2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>
            <a:off x="7931472" y="6191794"/>
            <a:ext cx="225822" cy="2375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4E03752F-6EEA-4E72-AE70-513690561239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>
            <a:off x="7931472" y="6191794"/>
            <a:ext cx="1844064" cy="2546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9E5E1CE-C730-4EC0-83DC-FA701DFA9A75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7931472" y="5439069"/>
            <a:ext cx="78054" cy="2707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D00896C0-201F-4729-9AAF-13FE5DF7E821}"/>
              </a:ext>
            </a:extLst>
          </p:cNvPr>
          <p:cNvCxnSpPr>
            <a:cxnSpLocks/>
            <a:stCxn id="133" idx="1"/>
            <a:endCxn id="134" idx="3"/>
          </p:cNvCxnSpPr>
          <p:nvPr/>
        </p:nvCxnSpPr>
        <p:spPr>
          <a:xfrm flipH="1" flipV="1">
            <a:off x="7258596" y="5169086"/>
            <a:ext cx="181607" cy="153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23E0886D-EC31-4D6B-AA08-F554E24FDCF0}"/>
              </a:ext>
            </a:extLst>
          </p:cNvPr>
          <p:cNvSpPr/>
          <p:nvPr/>
        </p:nvSpPr>
        <p:spPr>
          <a:xfrm>
            <a:off x="8807293" y="5043341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A8DCFBD1-CE45-43AE-9800-22539D4EB9EB}"/>
              </a:ext>
            </a:extLst>
          </p:cNvPr>
          <p:cNvCxnSpPr>
            <a:cxnSpLocks/>
            <a:stCxn id="133" idx="3"/>
            <a:endCxn id="144" idx="1"/>
          </p:cNvCxnSpPr>
          <p:nvPr/>
        </p:nvCxnSpPr>
        <p:spPr>
          <a:xfrm>
            <a:off x="8578849" y="5184474"/>
            <a:ext cx="228444" cy="134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B3751304-1C96-40DD-B617-010D0D144505}"/>
              </a:ext>
            </a:extLst>
          </p:cNvPr>
          <p:cNvSpPr/>
          <p:nvPr/>
        </p:nvSpPr>
        <p:spPr>
          <a:xfrm>
            <a:off x="9121873" y="5674467"/>
            <a:ext cx="1353312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A32EA3B7-FE86-4A4C-B593-58312B9ED80A}"/>
              </a:ext>
            </a:extLst>
          </p:cNvPr>
          <p:cNvSpPr/>
          <p:nvPr/>
        </p:nvSpPr>
        <p:spPr>
          <a:xfrm>
            <a:off x="8794609" y="4651711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2B1D170C-CC30-4896-8641-E42B020C540D}"/>
              </a:ext>
            </a:extLst>
          </p:cNvPr>
          <p:cNvCxnSpPr>
            <a:cxnSpLocks/>
            <a:stCxn id="133" idx="2"/>
            <a:endCxn id="146" idx="0"/>
          </p:cNvCxnSpPr>
          <p:nvPr/>
        </p:nvCxnSpPr>
        <p:spPr>
          <a:xfrm>
            <a:off x="8009526" y="5439069"/>
            <a:ext cx="1789003" cy="2353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80E454FB-7456-4F3C-BF99-B76F5F0899C9}"/>
              </a:ext>
            </a:extLst>
          </p:cNvPr>
          <p:cNvCxnSpPr>
            <a:cxnSpLocks/>
            <a:stCxn id="133" idx="3"/>
            <a:endCxn id="147" idx="1"/>
          </p:cNvCxnSpPr>
          <p:nvPr/>
        </p:nvCxnSpPr>
        <p:spPr>
          <a:xfrm flipV="1">
            <a:off x="8578849" y="4806326"/>
            <a:ext cx="215760" cy="378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D7679C03-B10E-4BA7-8236-920CFD056B06}"/>
              </a:ext>
            </a:extLst>
          </p:cNvPr>
          <p:cNvSpPr/>
          <p:nvPr/>
        </p:nvSpPr>
        <p:spPr>
          <a:xfrm>
            <a:off x="10771736" y="5273728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8BEEC674-A862-42CE-BC1F-58231DA3B945}"/>
              </a:ext>
            </a:extLst>
          </p:cNvPr>
          <p:cNvSpPr/>
          <p:nvPr/>
        </p:nvSpPr>
        <p:spPr>
          <a:xfrm>
            <a:off x="10766360" y="6055119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52" name="Rectángulo: esquinas redondeadas 151">
            <a:extLst>
              <a:ext uri="{FF2B5EF4-FFF2-40B4-BE49-F238E27FC236}">
                <a16:creationId xmlns:a16="http://schemas.microsoft.com/office/drawing/2014/main" id="{A0E3EC65-DFEA-4A9F-B11D-8FE25B8F33C1}"/>
              </a:ext>
            </a:extLst>
          </p:cNvPr>
          <p:cNvSpPr/>
          <p:nvPr/>
        </p:nvSpPr>
        <p:spPr>
          <a:xfrm>
            <a:off x="10775032" y="5664420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F6312068-71F1-4A0B-A8EE-EE494C6EF15F}"/>
              </a:ext>
            </a:extLst>
          </p:cNvPr>
          <p:cNvSpPr/>
          <p:nvPr/>
        </p:nvSpPr>
        <p:spPr>
          <a:xfrm>
            <a:off x="10775032" y="6445811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8452F3EE-B0D2-452D-B59B-77EEC58FC314}"/>
              </a:ext>
            </a:extLst>
          </p:cNvPr>
          <p:cNvCxnSpPr>
            <a:cxnSpLocks/>
            <a:stCxn id="146" idx="3"/>
            <a:endCxn id="150" idx="1"/>
          </p:cNvCxnSpPr>
          <p:nvPr/>
        </p:nvCxnSpPr>
        <p:spPr>
          <a:xfrm flipV="1">
            <a:off x="10475185" y="5439676"/>
            <a:ext cx="296551" cy="4757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80FFA946-CEB5-4F5A-A20B-69FF6E00BEFD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 flipV="1">
            <a:off x="10475185" y="5830368"/>
            <a:ext cx="299847" cy="850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BE669AF1-B68E-43D0-AA17-8A14FB627F88}"/>
              </a:ext>
            </a:extLst>
          </p:cNvPr>
          <p:cNvCxnSpPr>
            <a:cxnSpLocks/>
            <a:stCxn id="146" idx="3"/>
            <a:endCxn id="151" idx="1"/>
          </p:cNvCxnSpPr>
          <p:nvPr/>
        </p:nvCxnSpPr>
        <p:spPr>
          <a:xfrm>
            <a:off x="10475185" y="5915444"/>
            <a:ext cx="291175" cy="3056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2CFFADEF-3341-47A5-AA1F-520E7E424BAB}"/>
              </a:ext>
            </a:extLst>
          </p:cNvPr>
          <p:cNvCxnSpPr>
            <a:cxnSpLocks/>
            <a:stCxn id="146" idx="3"/>
            <a:endCxn id="153" idx="1"/>
          </p:cNvCxnSpPr>
          <p:nvPr/>
        </p:nvCxnSpPr>
        <p:spPr>
          <a:xfrm>
            <a:off x="10475185" y="5915444"/>
            <a:ext cx="299847" cy="6963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AF97C992-59FC-4DFB-BD00-CE51FF704D63}"/>
              </a:ext>
            </a:extLst>
          </p:cNvPr>
          <p:cNvSpPr/>
          <p:nvPr/>
        </p:nvSpPr>
        <p:spPr>
          <a:xfrm>
            <a:off x="8361782" y="901984"/>
            <a:ext cx="1645134" cy="4347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VehiculoUsado</a:t>
            </a:r>
            <a:endParaRPr lang="es-MX" dirty="0"/>
          </a:p>
        </p:txBody>
      </p:sp>
      <p:sp>
        <p:nvSpPr>
          <p:cNvPr id="160" name="Rectángulo: esquinas redondeadas 159">
            <a:extLst>
              <a:ext uri="{FF2B5EF4-FFF2-40B4-BE49-F238E27FC236}">
                <a16:creationId xmlns:a16="http://schemas.microsoft.com/office/drawing/2014/main" id="{AB9A8D14-3C8A-490A-8F7E-AF6287E43FF0}"/>
              </a:ext>
            </a:extLst>
          </p:cNvPr>
          <p:cNvSpPr/>
          <p:nvPr/>
        </p:nvSpPr>
        <p:spPr>
          <a:xfrm>
            <a:off x="10488594" y="351427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idVehiculoUsado</a:t>
            </a:r>
            <a:endParaRPr lang="es-MX" dirty="0"/>
          </a:p>
        </p:txBody>
      </p:sp>
      <p:sp>
        <p:nvSpPr>
          <p:cNvPr id="161" name="Rectángulo: esquinas redondeadas 160">
            <a:extLst>
              <a:ext uri="{FF2B5EF4-FFF2-40B4-BE49-F238E27FC236}">
                <a16:creationId xmlns:a16="http://schemas.microsoft.com/office/drawing/2014/main" id="{5225BFD7-BE0E-49F2-8B92-150AD9A10182}"/>
              </a:ext>
            </a:extLst>
          </p:cNvPr>
          <p:cNvSpPr/>
          <p:nvPr/>
        </p:nvSpPr>
        <p:spPr>
          <a:xfrm>
            <a:off x="10595522" y="938784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marca</a:t>
            </a:r>
          </a:p>
        </p:txBody>
      </p: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B8190A9B-4BCD-408F-A333-994C2147808A}"/>
              </a:ext>
            </a:extLst>
          </p:cNvPr>
          <p:cNvSpPr/>
          <p:nvPr/>
        </p:nvSpPr>
        <p:spPr>
          <a:xfrm>
            <a:off x="10595522" y="1347644"/>
            <a:ext cx="1139456" cy="3318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</a:p>
        </p:txBody>
      </p: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C82B9DAE-6124-4C2E-BE80-1078344C0FC2}"/>
              </a:ext>
            </a:extLst>
          </p:cNvPr>
          <p:cNvSpPr/>
          <p:nvPr/>
        </p:nvSpPr>
        <p:spPr>
          <a:xfrm>
            <a:off x="7873668" y="299316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</a:p>
        </p:txBody>
      </p: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AE89F9F4-9582-4237-9EEE-21B6821F67EE}"/>
              </a:ext>
            </a:extLst>
          </p:cNvPr>
          <p:cNvCxnSpPr>
            <a:cxnSpLocks/>
            <a:stCxn id="158" idx="0"/>
            <a:endCxn id="163" idx="2"/>
          </p:cNvCxnSpPr>
          <p:nvPr/>
        </p:nvCxnSpPr>
        <p:spPr>
          <a:xfrm flipH="1" flipV="1">
            <a:off x="8443396" y="631212"/>
            <a:ext cx="740953" cy="2707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7A515C8A-F1CA-4ABE-BABC-FD19D220BBD4}"/>
              </a:ext>
            </a:extLst>
          </p:cNvPr>
          <p:cNvCxnSpPr>
            <a:cxnSpLocks/>
            <a:stCxn id="158" idx="3"/>
            <a:endCxn id="160" idx="1"/>
          </p:cNvCxnSpPr>
          <p:nvPr/>
        </p:nvCxnSpPr>
        <p:spPr>
          <a:xfrm flipV="1">
            <a:off x="10006916" y="592404"/>
            <a:ext cx="481678" cy="5269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BDB7A221-0BFA-46AC-A639-A77BFEB574C4}"/>
              </a:ext>
            </a:extLst>
          </p:cNvPr>
          <p:cNvCxnSpPr>
            <a:cxnSpLocks/>
            <a:stCxn id="158" idx="3"/>
            <a:endCxn id="161" idx="1"/>
          </p:cNvCxnSpPr>
          <p:nvPr/>
        </p:nvCxnSpPr>
        <p:spPr>
          <a:xfrm flipV="1">
            <a:off x="10006916" y="1104732"/>
            <a:ext cx="588606" cy="146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6DCD4228-FBAE-4734-8561-7021DD7EDBD0}"/>
              </a:ext>
            </a:extLst>
          </p:cNvPr>
          <p:cNvCxnSpPr>
            <a:cxnSpLocks/>
            <a:stCxn id="158" idx="3"/>
            <a:endCxn id="162" idx="1"/>
          </p:cNvCxnSpPr>
          <p:nvPr/>
        </p:nvCxnSpPr>
        <p:spPr>
          <a:xfrm>
            <a:off x="10006916" y="1119377"/>
            <a:ext cx="588606" cy="3942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60338BC5-D33B-4089-BC31-BDB983DF9892}"/>
              </a:ext>
            </a:extLst>
          </p:cNvPr>
          <p:cNvSpPr/>
          <p:nvPr/>
        </p:nvSpPr>
        <p:spPr>
          <a:xfrm>
            <a:off x="9088546" y="292794"/>
            <a:ext cx="1249203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FC91B91E-3A4D-4472-A69E-D8588258CC0C}"/>
              </a:ext>
            </a:extLst>
          </p:cNvPr>
          <p:cNvCxnSpPr>
            <a:cxnSpLocks/>
            <a:stCxn id="158" idx="0"/>
            <a:endCxn id="179" idx="2"/>
          </p:cNvCxnSpPr>
          <p:nvPr/>
        </p:nvCxnSpPr>
        <p:spPr>
          <a:xfrm flipV="1">
            <a:off x="9184349" y="624690"/>
            <a:ext cx="528799" cy="2772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mbo 219">
            <a:extLst>
              <a:ext uri="{FF2B5EF4-FFF2-40B4-BE49-F238E27FC236}">
                <a16:creationId xmlns:a16="http://schemas.microsoft.com/office/drawing/2014/main" id="{CCC18295-BFF7-4315-914A-362D8F3D88D4}"/>
              </a:ext>
            </a:extLst>
          </p:cNvPr>
          <p:cNvSpPr/>
          <p:nvPr/>
        </p:nvSpPr>
        <p:spPr>
          <a:xfrm>
            <a:off x="2670434" y="3724050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cede</a:t>
            </a:r>
            <a:endParaRPr lang="es-MX" dirty="0"/>
          </a:p>
        </p:txBody>
      </p: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4AB1B7EE-9102-4F64-8C66-B51C092B9220}"/>
              </a:ext>
            </a:extLst>
          </p:cNvPr>
          <p:cNvCxnSpPr>
            <a:cxnSpLocks/>
            <a:stCxn id="27" idx="0"/>
            <a:endCxn id="220" idx="1"/>
          </p:cNvCxnSpPr>
          <p:nvPr/>
        </p:nvCxnSpPr>
        <p:spPr>
          <a:xfrm flipV="1">
            <a:off x="2250823" y="4006621"/>
            <a:ext cx="419611" cy="6267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F508A3C2-8C36-403F-822E-229E07E48D7D}"/>
              </a:ext>
            </a:extLst>
          </p:cNvPr>
          <p:cNvCxnSpPr>
            <a:cxnSpLocks/>
            <a:stCxn id="220" idx="3"/>
            <a:endCxn id="158" idx="2"/>
          </p:cNvCxnSpPr>
          <p:nvPr/>
        </p:nvCxnSpPr>
        <p:spPr>
          <a:xfrm flipV="1">
            <a:off x="4507687" y="1336769"/>
            <a:ext cx="4676662" cy="26698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ángulo: esquinas redondeadas 227">
            <a:extLst>
              <a:ext uri="{FF2B5EF4-FFF2-40B4-BE49-F238E27FC236}">
                <a16:creationId xmlns:a16="http://schemas.microsoft.com/office/drawing/2014/main" id="{4C299D0D-C2A7-4FA1-82AC-1395845AA3A6}"/>
              </a:ext>
            </a:extLst>
          </p:cNvPr>
          <p:cNvSpPr/>
          <p:nvPr/>
        </p:nvSpPr>
        <p:spPr>
          <a:xfrm>
            <a:off x="3029840" y="3262833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064746D1-630E-472A-A05D-E4AE4CE090CE}"/>
              </a:ext>
            </a:extLst>
          </p:cNvPr>
          <p:cNvCxnSpPr>
            <a:cxnSpLocks/>
            <a:stCxn id="228" idx="0"/>
            <a:endCxn id="220" idx="0"/>
          </p:cNvCxnSpPr>
          <p:nvPr/>
        </p:nvCxnSpPr>
        <p:spPr>
          <a:xfrm flipH="1">
            <a:off x="3589061" y="3262833"/>
            <a:ext cx="10102" cy="4612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mbo 233">
            <a:extLst>
              <a:ext uri="{FF2B5EF4-FFF2-40B4-BE49-F238E27FC236}">
                <a16:creationId xmlns:a16="http://schemas.microsoft.com/office/drawing/2014/main" id="{53954D23-BEA7-4B18-BDA2-3884A4EA2ABA}"/>
              </a:ext>
            </a:extLst>
          </p:cNvPr>
          <p:cNvSpPr/>
          <p:nvPr/>
        </p:nvSpPr>
        <p:spPr>
          <a:xfrm>
            <a:off x="5334137" y="3722195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  <a:endParaRPr lang="es-MX" dirty="0"/>
          </a:p>
        </p:txBody>
      </p: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F431E016-7AF1-4958-8315-3074C4A07EF5}"/>
              </a:ext>
            </a:extLst>
          </p:cNvPr>
          <p:cNvCxnSpPr>
            <a:cxnSpLocks/>
            <a:stCxn id="234" idx="3"/>
            <a:endCxn id="307" idx="1"/>
          </p:cNvCxnSpPr>
          <p:nvPr/>
        </p:nvCxnSpPr>
        <p:spPr>
          <a:xfrm flipV="1">
            <a:off x="7171390" y="3121648"/>
            <a:ext cx="2139651" cy="8831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6F40693E-2F8F-49DE-BED2-10BEBCCBEC03}"/>
              </a:ext>
            </a:extLst>
          </p:cNvPr>
          <p:cNvCxnSpPr>
            <a:cxnSpLocks/>
            <a:stCxn id="27" idx="3"/>
            <a:endCxn id="234" idx="1"/>
          </p:cNvCxnSpPr>
          <p:nvPr/>
        </p:nvCxnSpPr>
        <p:spPr>
          <a:xfrm flipV="1">
            <a:off x="2820146" y="4004766"/>
            <a:ext cx="2513991" cy="8831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068A7F1-09ED-4C10-90E2-8CD30D543676}"/>
              </a:ext>
            </a:extLst>
          </p:cNvPr>
          <p:cNvSpPr txBox="1"/>
          <p:nvPr/>
        </p:nvSpPr>
        <p:spPr>
          <a:xfrm>
            <a:off x="7514114" y="-28430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E – R  Concesionario de Automóviles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0BDB076-23EB-44AC-8B18-6E34C660BDB9}"/>
              </a:ext>
            </a:extLst>
          </p:cNvPr>
          <p:cNvSpPr/>
          <p:nvPr/>
        </p:nvSpPr>
        <p:spPr>
          <a:xfrm>
            <a:off x="4792794" y="613907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Opcion</a:t>
            </a:r>
            <a:r>
              <a:rPr lang="es-MX" dirty="0"/>
              <a:t> 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79C04E73-384B-4A1F-9479-44102BC094ED}"/>
              </a:ext>
            </a:extLst>
          </p:cNvPr>
          <p:cNvSpPr/>
          <p:nvPr/>
        </p:nvSpPr>
        <p:spPr>
          <a:xfrm>
            <a:off x="6230447" y="100448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idOpcion</a:t>
            </a:r>
            <a:endParaRPr lang="es-MX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9FAD914F-EC18-4C6C-AC39-F08271C481C7}"/>
              </a:ext>
            </a:extLst>
          </p:cNvPr>
          <p:cNvSpPr/>
          <p:nvPr/>
        </p:nvSpPr>
        <p:spPr>
          <a:xfrm>
            <a:off x="6233310" y="526800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0B4D255C-9F9B-4181-A946-C2B599D460EC}"/>
              </a:ext>
            </a:extLst>
          </p:cNvPr>
          <p:cNvSpPr/>
          <p:nvPr/>
        </p:nvSpPr>
        <p:spPr>
          <a:xfrm>
            <a:off x="6230447" y="924335"/>
            <a:ext cx="1481940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descripcion</a:t>
            </a:r>
            <a:endParaRPr lang="es-MX" dirty="0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6DAA3A46-F3F8-4CE7-A791-F5DCBF726FCF}"/>
              </a:ext>
            </a:extLst>
          </p:cNvPr>
          <p:cNvSpPr/>
          <p:nvPr/>
        </p:nvSpPr>
        <p:spPr>
          <a:xfrm>
            <a:off x="2948054" y="818257"/>
            <a:ext cx="1138646" cy="3092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</a:p>
        </p:txBody>
      </p: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01A1E9CC-F865-48B7-9C86-EFAAC7D95BD1}"/>
              </a:ext>
            </a:extLst>
          </p:cNvPr>
          <p:cNvCxnSpPr>
            <a:cxnSpLocks/>
            <a:stCxn id="102" idx="0"/>
            <a:endCxn id="329" idx="2"/>
          </p:cNvCxnSpPr>
          <p:nvPr/>
        </p:nvCxnSpPr>
        <p:spPr>
          <a:xfrm flipH="1" flipV="1">
            <a:off x="3516970" y="663948"/>
            <a:ext cx="407" cy="1543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7EA721BB-14C2-410F-9D11-B4DE818747F2}"/>
              </a:ext>
            </a:extLst>
          </p:cNvPr>
          <p:cNvCxnSpPr>
            <a:cxnSpLocks/>
            <a:stCxn id="98" idx="1"/>
            <a:endCxn id="96" idx="3"/>
          </p:cNvCxnSpPr>
          <p:nvPr/>
        </p:nvCxnSpPr>
        <p:spPr>
          <a:xfrm flipH="1">
            <a:off x="5931440" y="255063"/>
            <a:ext cx="299007" cy="6134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7C573D7B-EDE1-46BA-A069-1D8D65A22252}"/>
              </a:ext>
            </a:extLst>
          </p:cNvPr>
          <p:cNvCxnSpPr>
            <a:cxnSpLocks/>
            <a:stCxn id="99" idx="1"/>
            <a:endCxn id="96" idx="3"/>
          </p:cNvCxnSpPr>
          <p:nvPr/>
        </p:nvCxnSpPr>
        <p:spPr>
          <a:xfrm flipH="1">
            <a:off x="5931440" y="681415"/>
            <a:ext cx="301870" cy="187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de flecha 290">
            <a:extLst>
              <a:ext uri="{FF2B5EF4-FFF2-40B4-BE49-F238E27FC236}">
                <a16:creationId xmlns:a16="http://schemas.microsoft.com/office/drawing/2014/main" id="{99A844A3-306C-4266-A792-2279AF4C720C}"/>
              </a:ext>
            </a:extLst>
          </p:cNvPr>
          <p:cNvCxnSpPr>
            <a:cxnSpLocks/>
            <a:stCxn id="101" idx="1"/>
            <a:endCxn id="96" idx="3"/>
          </p:cNvCxnSpPr>
          <p:nvPr/>
        </p:nvCxnSpPr>
        <p:spPr>
          <a:xfrm flipH="1" flipV="1">
            <a:off x="5931440" y="868503"/>
            <a:ext cx="299007" cy="2104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06">
            <a:extLst>
              <a:ext uri="{FF2B5EF4-FFF2-40B4-BE49-F238E27FC236}">
                <a16:creationId xmlns:a16="http://schemas.microsoft.com/office/drawing/2014/main" id="{93832263-0810-4ED8-8100-A9A0F51628AE}"/>
              </a:ext>
            </a:extLst>
          </p:cNvPr>
          <p:cNvSpPr/>
          <p:nvPr/>
        </p:nvSpPr>
        <p:spPr>
          <a:xfrm>
            <a:off x="9311041" y="2867052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 </a:t>
            </a:r>
          </a:p>
        </p:txBody>
      </p:sp>
      <p:sp>
        <p:nvSpPr>
          <p:cNvPr id="308" name="Rectángulo: esquinas redondeadas 307">
            <a:extLst>
              <a:ext uri="{FF2B5EF4-FFF2-40B4-BE49-F238E27FC236}">
                <a16:creationId xmlns:a16="http://schemas.microsoft.com/office/drawing/2014/main" id="{A8BFDE03-0F3B-4658-8EAF-70A59B38D563}"/>
              </a:ext>
            </a:extLst>
          </p:cNvPr>
          <p:cNvSpPr/>
          <p:nvPr/>
        </p:nvSpPr>
        <p:spPr>
          <a:xfrm>
            <a:off x="10838707" y="2566072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idVenta</a:t>
            </a:r>
            <a:endParaRPr lang="es-MX" dirty="0"/>
          </a:p>
        </p:txBody>
      </p:sp>
      <p:sp>
        <p:nvSpPr>
          <p:cNvPr id="309" name="Rectángulo: esquinas redondeadas 308">
            <a:extLst>
              <a:ext uri="{FF2B5EF4-FFF2-40B4-BE49-F238E27FC236}">
                <a16:creationId xmlns:a16="http://schemas.microsoft.com/office/drawing/2014/main" id="{0709BD4C-A768-4448-A131-C5220742BA75}"/>
              </a:ext>
            </a:extLst>
          </p:cNvPr>
          <p:cNvSpPr/>
          <p:nvPr/>
        </p:nvSpPr>
        <p:spPr>
          <a:xfrm>
            <a:off x="10902203" y="3034408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DCA5FBFA-731A-4C25-BF78-625179BE6EE1}"/>
              </a:ext>
            </a:extLst>
          </p:cNvPr>
          <p:cNvSpPr/>
          <p:nvPr/>
        </p:nvSpPr>
        <p:spPr>
          <a:xfrm>
            <a:off x="10718500" y="3544110"/>
            <a:ext cx="12918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D624827E-188D-4283-AC72-3E9569DC8633}"/>
              </a:ext>
            </a:extLst>
          </p:cNvPr>
          <p:cNvCxnSpPr>
            <a:cxnSpLocks/>
            <a:stCxn id="307" idx="3"/>
            <a:endCxn id="308" idx="1"/>
          </p:cNvCxnSpPr>
          <p:nvPr/>
        </p:nvCxnSpPr>
        <p:spPr>
          <a:xfrm flipV="1">
            <a:off x="10449687" y="2732020"/>
            <a:ext cx="389020" cy="389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D0157588-88F1-4F89-8ABE-C4981FDBB5D1}"/>
              </a:ext>
            </a:extLst>
          </p:cNvPr>
          <p:cNvCxnSpPr>
            <a:cxnSpLocks/>
            <a:stCxn id="307" idx="3"/>
            <a:endCxn id="309" idx="1"/>
          </p:cNvCxnSpPr>
          <p:nvPr/>
        </p:nvCxnSpPr>
        <p:spPr>
          <a:xfrm>
            <a:off x="10449687" y="3121648"/>
            <a:ext cx="452516" cy="78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EB404808-E1BF-4A17-A434-E9A433D26DED}"/>
              </a:ext>
            </a:extLst>
          </p:cNvPr>
          <p:cNvCxnSpPr>
            <a:cxnSpLocks/>
            <a:stCxn id="307" idx="3"/>
            <a:endCxn id="310" idx="1"/>
          </p:cNvCxnSpPr>
          <p:nvPr/>
        </p:nvCxnSpPr>
        <p:spPr>
          <a:xfrm>
            <a:off x="10449687" y="3121648"/>
            <a:ext cx="268813" cy="5884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ombo 328">
            <a:extLst>
              <a:ext uri="{FF2B5EF4-FFF2-40B4-BE49-F238E27FC236}">
                <a16:creationId xmlns:a16="http://schemas.microsoft.com/office/drawing/2014/main" id="{8F5D84B4-769E-46A9-8A07-64015BE8EA3D}"/>
              </a:ext>
            </a:extLst>
          </p:cNvPr>
          <p:cNvSpPr/>
          <p:nvPr/>
        </p:nvSpPr>
        <p:spPr>
          <a:xfrm>
            <a:off x="2662947" y="154757"/>
            <a:ext cx="1708046" cy="50919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  <a:endParaRPr lang="es-MX" dirty="0"/>
          </a:p>
        </p:txBody>
      </p:sp>
      <p:cxnSp>
        <p:nvCxnSpPr>
          <p:cNvPr id="330" name="Conector recto de flecha 329">
            <a:extLst>
              <a:ext uri="{FF2B5EF4-FFF2-40B4-BE49-F238E27FC236}">
                <a16:creationId xmlns:a16="http://schemas.microsoft.com/office/drawing/2014/main" id="{ACB475E9-B1BA-4424-9503-8B6ECFA12A9E}"/>
              </a:ext>
            </a:extLst>
          </p:cNvPr>
          <p:cNvCxnSpPr>
            <a:cxnSpLocks/>
            <a:stCxn id="2" idx="0"/>
            <a:endCxn id="329" idx="1"/>
          </p:cNvCxnSpPr>
          <p:nvPr/>
        </p:nvCxnSpPr>
        <p:spPr>
          <a:xfrm flipV="1">
            <a:off x="2130866" y="409353"/>
            <a:ext cx="532081" cy="5258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de flecha 332">
            <a:extLst>
              <a:ext uri="{FF2B5EF4-FFF2-40B4-BE49-F238E27FC236}">
                <a16:creationId xmlns:a16="http://schemas.microsoft.com/office/drawing/2014/main" id="{3772BF63-4A07-453D-A97D-C21BDD02F3E0}"/>
              </a:ext>
            </a:extLst>
          </p:cNvPr>
          <p:cNvCxnSpPr>
            <a:cxnSpLocks/>
            <a:stCxn id="96" idx="1"/>
            <a:endCxn id="329" idx="3"/>
          </p:cNvCxnSpPr>
          <p:nvPr/>
        </p:nvCxnSpPr>
        <p:spPr>
          <a:xfrm flipH="1" flipV="1">
            <a:off x="4370993" y="409353"/>
            <a:ext cx="421801" cy="459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mbo 342">
            <a:extLst>
              <a:ext uri="{FF2B5EF4-FFF2-40B4-BE49-F238E27FC236}">
                <a16:creationId xmlns:a16="http://schemas.microsoft.com/office/drawing/2014/main" id="{46AC6E4D-55AC-40E9-8490-C63FA4E7CC6C}"/>
              </a:ext>
            </a:extLst>
          </p:cNvPr>
          <p:cNvSpPr/>
          <p:nvPr/>
        </p:nvSpPr>
        <p:spPr>
          <a:xfrm>
            <a:off x="4412845" y="1736179"/>
            <a:ext cx="1898543" cy="50919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selecciona</a:t>
            </a:r>
            <a:endParaRPr lang="es-MX" dirty="0"/>
          </a:p>
        </p:txBody>
      </p: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A2F681BA-89D7-4F32-A248-B15C60D62048}"/>
              </a:ext>
            </a:extLst>
          </p:cNvPr>
          <p:cNvCxnSpPr>
            <a:cxnSpLocks/>
            <a:stCxn id="343" idx="0"/>
            <a:endCxn id="96" idx="2"/>
          </p:cNvCxnSpPr>
          <p:nvPr/>
        </p:nvCxnSpPr>
        <p:spPr>
          <a:xfrm flipV="1">
            <a:off x="5362117" y="1123098"/>
            <a:ext cx="0" cy="6130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6C63E7AD-1DB1-40DB-9B2C-6E41DC9FC456}"/>
              </a:ext>
            </a:extLst>
          </p:cNvPr>
          <p:cNvCxnSpPr>
            <a:cxnSpLocks/>
            <a:stCxn id="307" idx="1"/>
            <a:endCxn id="343" idx="3"/>
          </p:cNvCxnSpPr>
          <p:nvPr/>
        </p:nvCxnSpPr>
        <p:spPr>
          <a:xfrm flipH="1" flipV="1">
            <a:off x="6311388" y="1990775"/>
            <a:ext cx="2999653" cy="11308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10CF0C15-3FBB-445A-A1D1-D746E9EAA2CB}"/>
              </a:ext>
            </a:extLst>
          </p:cNvPr>
          <p:cNvSpPr txBox="1"/>
          <p:nvPr/>
        </p:nvSpPr>
        <p:spPr>
          <a:xfrm>
            <a:off x="1890611" y="5902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8489D597-F0D2-4F1E-92D2-1CC5684D73FC}"/>
              </a:ext>
            </a:extLst>
          </p:cNvPr>
          <p:cNvSpPr txBox="1"/>
          <p:nvPr/>
        </p:nvSpPr>
        <p:spPr>
          <a:xfrm>
            <a:off x="4560804" y="2445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58" name="Rombo 357">
            <a:extLst>
              <a:ext uri="{FF2B5EF4-FFF2-40B4-BE49-F238E27FC236}">
                <a16:creationId xmlns:a16="http://schemas.microsoft.com/office/drawing/2014/main" id="{6B6E3268-716A-4567-9E29-524D57912140}"/>
              </a:ext>
            </a:extLst>
          </p:cNvPr>
          <p:cNvSpPr/>
          <p:nvPr/>
        </p:nvSpPr>
        <p:spPr>
          <a:xfrm>
            <a:off x="8127131" y="3835406"/>
            <a:ext cx="1708046" cy="50919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realiza</a:t>
            </a:r>
            <a:endParaRPr lang="es-MX" dirty="0"/>
          </a:p>
        </p:txBody>
      </p: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748CECF8-CCDB-4162-9618-D94C3C2CC575}"/>
              </a:ext>
            </a:extLst>
          </p:cNvPr>
          <p:cNvCxnSpPr>
            <a:cxnSpLocks/>
            <a:stCxn id="133" idx="0"/>
            <a:endCxn id="358" idx="1"/>
          </p:cNvCxnSpPr>
          <p:nvPr/>
        </p:nvCxnSpPr>
        <p:spPr>
          <a:xfrm flipV="1">
            <a:off x="8009526" y="4090002"/>
            <a:ext cx="117605" cy="839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de flecha 369">
            <a:extLst>
              <a:ext uri="{FF2B5EF4-FFF2-40B4-BE49-F238E27FC236}">
                <a16:creationId xmlns:a16="http://schemas.microsoft.com/office/drawing/2014/main" id="{959AC10B-3624-4EF8-81C7-45CB5F9EAB33}"/>
              </a:ext>
            </a:extLst>
          </p:cNvPr>
          <p:cNvCxnSpPr>
            <a:cxnSpLocks/>
            <a:stCxn id="358" idx="3"/>
            <a:endCxn id="307" idx="2"/>
          </p:cNvCxnSpPr>
          <p:nvPr/>
        </p:nvCxnSpPr>
        <p:spPr>
          <a:xfrm flipV="1">
            <a:off x="9835177" y="3376243"/>
            <a:ext cx="45187" cy="713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E6AD0985-88C3-4847-86BF-5451997631B6}"/>
              </a:ext>
            </a:extLst>
          </p:cNvPr>
          <p:cNvSpPr txBox="1"/>
          <p:nvPr/>
        </p:nvSpPr>
        <p:spPr>
          <a:xfrm>
            <a:off x="8009526" y="455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802365AE-747F-4010-A718-B88BBC14B35D}"/>
              </a:ext>
            </a:extLst>
          </p:cNvPr>
          <p:cNvSpPr txBox="1"/>
          <p:nvPr/>
        </p:nvSpPr>
        <p:spPr>
          <a:xfrm>
            <a:off x="9862752" y="3366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AB04B2CB-D51C-41D6-8D1E-C5D53F24A2D9}"/>
              </a:ext>
            </a:extLst>
          </p:cNvPr>
          <p:cNvSpPr txBox="1"/>
          <p:nvPr/>
        </p:nvSpPr>
        <p:spPr>
          <a:xfrm>
            <a:off x="8970732" y="258393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CBFF609B-B981-470A-A7D2-E6C50A87AD3C}"/>
              </a:ext>
            </a:extLst>
          </p:cNvPr>
          <p:cNvSpPr txBox="1"/>
          <p:nvPr/>
        </p:nvSpPr>
        <p:spPr>
          <a:xfrm>
            <a:off x="5352232" y="1101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FCABFD09-FBD8-40D9-B41F-5B851FF1DBB1}"/>
              </a:ext>
            </a:extLst>
          </p:cNvPr>
          <p:cNvSpPr txBox="1"/>
          <p:nvPr/>
        </p:nvSpPr>
        <p:spPr>
          <a:xfrm>
            <a:off x="2105696" y="4220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2F3578A2-3127-4C23-9D95-686A24D6E3E7}"/>
              </a:ext>
            </a:extLst>
          </p:cNvPr>
          <p:cNvSpPr txBox="1"/>
          <p:nvPr/>
        </p:nvSpPr>
        <p:spPr>
          <a:xfrm>
            <a:off x="9123502" y="1309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85" name="Rombo 384">
            <a:extLst>
              <a:ext uri="{FF2B5EF4-FFF2-40B4-BE49-F238E27FC236}">
                <a16:creationId xmlns:a16="http://schemas.microsoft.com/office/drawing/2014/main" id="{2104C5D7-52EE-4313-9BCC-CB01F90BB7BC}"/>
              </a:ext>
            </a:extLst>
          </p:cNvPr>
          <p:cNvSpPr/>
          <p:nvPr/>
        </p:nvSpPr>
        <p:spPr>
          <a:xfrm>
            <a:off x="1299605" y="2616244"/>
            <a:ext cx="1708046" cy="50919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vendido</a:t>
            </a:r>
            <a:endParaRPr lang="es-MX" dirty="0"/>
          </a:p>
        </p:txBody>
      </p: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54A11E4E-2BEB-4F7C-895A-7C46C8091B13}"/>
              </a:ext>
            </a:extLst>
          </p:cNvPr>
          <p:cNvCxnSpPr>
            <a:cxnSpLocks/>
            <a:stCxn id="385" idx="0"/>
            <a:endCxn id="2" idx="2"/>
          </p:cNvCxnSpPr>
          <p:nvPr/>
        </p:nvCxnSpPr>
        <p:spPr>
          <a:xfrm flipH="1" flipV="1">
            <a:off x="2130866" y="1444404"/>
            <a:ext cx="22762" cy="11718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7EF5E42B-B57B-4F9C-8EA7-08B275DC958A}"/>
              </a:ext>
            </a:extLst>
          </p:cNvPr>
          <p:cNvCxnSpPr>
            <a:cxnSpLocks/>
            <a:stCxn id="307" idx="1"/>
            <a:endCxn id="385" idx="3"/>
          </p:cNvCxnSpPr>
          <p:nvPr/>
        </p:nvCxnSpPr>
        <p:spPr>
          <a:xfrm flipH="1" flipV="1">
            <a:off x="3007651" y="2870840"/>
            <a:ext cx="6303390" cy="250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uadroTexto 397">
            <a:extLst>
              <a:ext uri="{FF2B5EF4-FFF2-40B4-BE49-F238E27FC236}">
                <a16:creationId xmlns:a16="http://schemas.microsoft.com/office/drawing/2014/main" id="{DE2E1C7B-EBC0-4C2A-B6AF-5CD7FED0F855}"/>
              </a:ext>
            </a:extLst>
          </p:cNvPr>
          <p:cNvSpPr txBox="1"/>
          <p:nvPr/>
        </p:nvSpPr>
        <p:spPr>
          <a:xfrm>
            <a:off x="1802488" y="143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2D15B45C-E57D-4B6A-8DF1-7893C696C952}"/>
              </a:ext>
            </a:extLst>
          </p:cNvPr>
          <p:cNvSpPr txBox="1"/>
          <p:nvPr/>
        </p:nvSpPr>
        <p:spPr>
          <a:xfrm>
            <a:off x="8572328" y="29568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421" name="Conector recto de flecha 420">
            <a:extLst>
              <a:ext uri="{FF2B5EF4-FFF2-40B4-BE49-F238E27FC236}">
                <a16:creationId xmlns:a16="http://schemas.microsoft.com/office/drawing/2014/main" id="{383C2E6A-FD97-4AE5-AA0E-6A0B0291CE91}"/>
              </a:ext>
            </a:extLst>
          </p:cNvPr>
          <p:cNvCxnSpPr>
            <a:cxnSpLocks/>
          </p:cNvCxnSpPr>
          <p:nvPr/>
        </p:nvCxnSpPr>
        <p:spPr>
          <a:xfrm flipV="1">
            <a:off x="4308923" y="1347915"/>
            <a:ext cx="4704201" cy="26504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cto de flecha 423">
            <a:extLst>
              <a:ext uri="{FF2B5EF4-FFF2-40B4-BE49-F238E27FC236}">
                <a16:creationId xmlns:a16="http://schemas.microsoft.com/office/drawing/2014/main" id="{DD6BEA3F-F292-41BF-B0DB-2C480FB744B2}"/>
              </a:ext>
            </a:extLst>
          </p:cNvPr>
          <p:cNvCxnSpPr>
            <a:cxnSpLocks/>
          </p:cNvCxnSpPr>
          <p:nvPr/>
        </p:nvCxnSpPr>
        <p:spPr>
          <a:xfrm flipV="1">
            <a:off x="7258596" y="3223817"/>
            <a:ext cx="2016596" cy="8515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CuadroTexto 427">
            <a:extLst>
              <a:ext uri="{FF2B5EF4-FFF2-40B4-BE49-F238E27FC236}">
                <a16:creationId xmlns:a16="http://schemas.microsoft.com/office/drawing/2014/main" id="{FA06E9A4-8236-4C24-8F47-7B1CEC7CA07B}"/>
              </a:ext>
            </a:extLst>
          </p:cNvPr>
          <p:cNvSpPr txBox="1"/>
          <p:nvPr/>
        </p:nvSpPr>
        <p:spPr>
          <a:xfrm>
            <a:off x="2868351" y="4501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429" name="CuadroTexto 428">
            <a:extLst>
              <a:ext uri="{FF2B5EF4-FFF2-40B4-BE49-F238E27FC236}">
                <a16:creationId xmlns:a16="http://schemas.microsoft.com/office/drawing/2014/main" id="{16BD736A-EAD5-4910-BDF8-31A164A6D63D}"/>
              </a:ext>
            </a:extLst>
          </p:cNvPr>
          <p:cNvSpPr txBox="1"/>
          <p:nvPr/>
        </p:nvSpPr>
        <p:spPr>
          <a:xfrm>
            <a:off x="9053022" y="321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66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1CB168-F392-47C7-B9D3-280D23B393D1}"/>
              </a:ext>
            </a:extLst>
          </p:cNvPr>
          <p:cNvSpPr txBox="1"/>
          <p:nvPr/>
        </p:nvSpPr>
        <p:spPr>
          <a:xfrm>
            <a:off x="586154" y="698597"/>
            <a:ext cx="107036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Cliente(</a:t>
            </a:r>
            <a:r>
              <a:rPr lang="es-MX" b="1" u="sng" dirty="0" err="1"/>
              <a:t>idCliente</a:t>
            </a:r>
            <a:r>
              <a:rPr lang="es-MX" dirty="0"/>
              <a:t>, </a:t>
            </a:r>
            <a:r>
              <a:rPr lang="es-MX" dirty="0" err="1"/>
              <a:t>rfc</a:t>
            </a:r>
            <a:r>
              <a:rPr lang="es-MX" dirty="0"/>
              <a:t>, teléfono, </a:t>
            </a:r>
            <a:r>
              <a:rPr lang="es-MX" dirty="0" err="1"/>
              <a:t>apellidoPaterno</a:t>
            </a:r>
            <a:r>
              <a:rPr lang="es-MX" dirty="0"/>
              <a:t>, </a:t>
            </a:r>
            <a:r>
              <a:rPr lang="es-MX" dirty="0" err="1"/>
              <a:t>apellidoMaterno</a:t>
            </a:r>
            <a:r>
              <a:rPr lang="es-MX" dirty="0"/>
              <a:t>, nombre, colonia, calle, numero, </a:t>
            </a:r>
            <a:r>
              <a:rPr lang="es-MX" dirty="0" err="1"/>
              <a:t>cp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Opcion</a:t>
            </a:r>
            <a:r>
              <a:rPr lang="es-MX" dirty="0"/>
              <a:t>(</a:t>
            </a:r>
            <a:r>
              <a:rPr lang="es-MX" b="1" u="sng" dirty="0" err="1"/>
              <a:t>idOpcion</a:t>
            </a:r>
            <a:r>
              <a:rPr lang="es-MX" dirty="0"/>
              <a:t>, nombre, descripción,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idVenta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Vehiculo</a:t>
            </a:r>
            <a:r>
              <a:rPr lang="es-MX" dirty="0"/>
              <a:t>(</a:t>
            </a:r>
            <a:r>
              <a:rPr lang="es-MX" b="1" u="sng" dirty="0" err="1"/>
              <a:t>idVehiculo</a:t>
            </a:r>
            <a:r>
              <a:rPr lang="es-MX" dirty="0"/>
              <a:t>, marca, modelo, cilindros, precio,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VehiculoUsado</a:t>
            </a:r>
            <a:r>
              <a:rPr lang="es-MX" dirty="0"/>
              <a:t>(</a:t>
            </a:r>
            <a:r>
              <a:rPr lang="es-MX" b="1" u="sng" dirty="0" err="1"/>
              <a:t>idVehiculoUsado</a:t>
            </a:r>
            <a:r>
              <a:rPr lang="es-MX" dirty="0"/>
              <a:t>, marca, modelo, matricula, precio,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idCliente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Vendedor(</a:t>
            </a:r>
            <a:r>
              <a:rPr lang="es-MX" b="1" u="sng" dirty="0" err="1"/>
              <a:t>idVendedor</a:t>
            </a:r>
            <a:r>
              <a:rPr lang="es-MX" dirty="0"/>
              <a:t>, </a:t>
            </a:r>
            <a:r>
              <a:rPr lang="es-MX" dirty="0" err="1"/>
              <a:t>rfc</a:t>
            </a:r>
            <a:r>
              <a:rPr lang="es-MX" dirty="0"/>
              <a:t>, teléfono, </a:t>
            </a:r>
            <a:r>
              <a:rPr lang="es-MX" dirty="0" err="1"/>
              <a:t>apellidoPaterno</a:t>
            </a:r>
            <a:r>
              <a:rPr lang="es-MX" dirty="0"/>
              <a:t>, </a:t>
            </a:r>
            <a:r>
              <a:rPr lang="es-MX" dirty="0" err="1"/>
              <a:t>apellidoMaterno</a:t>
            </a:r>
            <a:r>
              <a:rPr lang="es-MX" dirty="0"/>
              <a:t>, nombre, colonia, calle, numero, </a:t>
            </a:r>
            <a:r>
              <a:rPr lang="es-MX" dirty="0" err="1"/>
              <a:t>cp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Venta(</a:t>
            </a:r>
            <a:r>
              <a:rPr lang="es-MX" b="1" u="sng" dirty="0" err="1"/>
              <a:t>IdVenta</a:t>
            </a:r>
            <a:r>
              <a:rPr lang="es-MX" dirty="0"/>
              <a:t>, fecha, matricula,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idVendedor</a:t>
            </a:r>
            <a:r>
              <a:rPr lang="es-MX" dirty="0"/>
              <a:t>, </a:t>
            </a:r>
            <a:r>
              <a:rPr lang="es-MX" b="1" u="sng" strike="sngStrike" dirty="0" err="1"/>
              <a:t>idVehiculo</a:t>
            </a:r>
            <a:r>
              <a:rPr lang="es-MX" dirty="0"/>
              <a:t>, </a:t>
            </a:r>
            <a:r>
              <a:rPr lang="es-MX" b="1" u="sng" strike="sngStrike" dirty="0" err="1"/>
              <a:t>idCliente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OpcionVehivulo</a:t>
            </a:r>
            <a:r>
              <a:rPr lang="es-MX" dirty="0"/>
              <a:t>(</a:t>
            </a:r>
            <a:r>
              <a:rPr lang="es-MX" b="1" u="sng" strike="sngStrike" dirty="0" err="1"/>
              <a:t>idOpcion</a:t>
            </a:r>
            <a:r>
              <a:rPr lang="es-MX" u="sng" dirty="0"/>
              <a:t>, </a:t>
            </a:r>
            <a:r>
              <a:rPr lang="es-MX" b="1" u="sng" strike="sngStrike" dirty="0" err="1"/>
              <a:t>idVehiculo</a:t>
            </a:r>
            <a:r>
              <a:rPr lang="es-MX" dirty="0"/>
              <a:t>, precio,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r>
              <a:rPr lang="es-MX" dirty="0" err="1"/>
              <a:t>OpcionVenta</a:t>
            </a:r>
            <a:r>
              <a:rPr lang="es-MX" dirty="0"/>
              <a:t>(</a:t>
            </a:r>
            <a:r>
              <a:rPr lang="es-MX" b="1" u="sng" strike="sngStrike" dirty="0" err="1"/>
              <a:t>idOpcion</a:t>
            </a:r>
            <a:r>
              <a:rPr lang="es-MX" u="sng" dirty="0"/>
              <a:t>, </a:t>
            </a:r>
            <a:r>
              <a:rPr lang="es-MX" b="1" u="sng" strike="sngStrike" dirty="0" err="1"/>
              <a:t>idVenta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34E1C8-E061-4F37-9C54-5214355D3CEE}"/>
              </a:ext>
            </a:extLst>
          </p:cNvPr>
          <p:cNvSpPr txBox="1"/>
          <p:nvPr/>
        </p:nvSpPr>
        <p:spPr>
          <a:xfrm>
            <a:off x="1072896" y="175377"/>
            <a:ext cx="81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– Concesionario de Automóviles</a:t>
            </a:r>
          </a:p>
        </p:txBody>
      </p:sp>
    </p:spTree>
    <p:extLst>
      <p:ext uri="{BB962C8B-B14F-4D97-AF65-F5344CB8AC3E}">
        <p14:creationId xmlns:p14="http://schemas.microsoft.com/office/powerpoint/2010/main" val="84935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1BE8B69-5A79-42D7-B588-85766DA83912}"/>
              </a:ext>
            </a:extLst>
          </p:cNvPr>
          <p:cNvSpPr/>
          <p:nvPr/>
        </p:nvSpPr>
        <p:spPr>
          <a:xfrm>
            <a:off x="838846" y="1103372"/>
            <a:ext cx="900303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Paciente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5AA252-35D9-47C6-9F3F-E99BF56554F4}"/>
              </a:ext>
            </a:extLst>
          </p:cNvPr>
          <p:cNvSpPr/>
          <p:nvPr/>
        </p:nvSpPr>
        <p:spPr>
          <a:xfrm>
            <a:off x="149542" y="95443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idPaciente</a:t>
            </a:r>
            <a:endParaRPr lang="es-MX" sz="16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7853211-E11D-4937-8E01-4981C546636A}"/>
              </a:ext>
            </a:extLst>
          </p:cNvPr>
          <p:cNvSpPr/>
          <p:nvPr/>
        </p:nvSpPr>
        <p:spPr>
          <a:xfrm>
            <a:off x="149542" y="505218"/>
            <a:ext cx="900303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nss</a:t>
            </a:r>
            <a:endParaRPr lang="es-MX" sz="16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9DF0827-39FC-4792-9A96-51AF01109DEE}"/>
              </a:ext>
            </a:extLst>
          </p:cNvPr>
          <p:cNvSpPr/>
          <p:nvPr/>
        </p:nvSpPr>
        <p:spPr>
          <a:xfrm>
            <a:off x="1568033" y="95443"/>
            <a:ext cx="1843381" cy="33189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nombreCompleto</a:t>
            </a:r>
            <a:endParaRPr lang="es-MX" sz="16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A62F834-330E-4BC3-AEEA-07C49F53A500}"/>
              </a:ext>
            </a:extLst>
          </p:cNvPr>
          <p:cNvSpPr/>
          <p:nvPr/>
        </p:nvSpPr>
        <p:spPr>
          <a:xfrm>
            <a:off x="149542" y="782513"/>
            <a:ext cx="900303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rfc</a:t>
            </a:r>
            <a:endParaRPr lang="es-MX" sz="16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E5841CC-94B2-4D5A-BFAC-3DC37BF60B08}"/>
              </a:ext>
            </a:extLst>
          </p:cNvPr>
          <p:cNvSpPr/>
          <p:nvPr/>
        </p:nvSpPr>
        <p:spPr>
          <a:xfrm>
            <a:off x="1568033" y="524664"/>
            <a:ext cx="184338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fechaNacimiento</a:t>
            </a:r>
            <a:endParaRPr lang="es-MX" sz="16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1EC1358-719E-4687-A924-35B18A70682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1288998" y="261391"/>
            <a:ext cx="0" cy="84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582E10-71DB-4ACF-B590-22A7ABC60EC1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H="1" flipV="1">
            <a:off x="1049845" y="607735"/>
            <a:ext cx="239153" cy="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C249AAA-00EE-4818-99AC-C3C38E88C486}"/>
              </a:ext>
            </a:extLst>
          </p:cNvPr>
          <p:cNvCxnSpPr>
            <a:cxnSpLocks/>
            <a:stCxn id="2" idx="0"/>
            <a:endCxn id="6" idx="3"/>
          </p:cNvCxnSpPr>
          <p:nvPr/>
        </p:nvCxnSpPr>
        <p:spPr>
          <a:xfrm flipH="1" flipV="1">
            <a:off x="1049845" y="885030"/>
            <a:ext cx="239153" cy="21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58ADCD-23A1-4006-91BC-8506EE5F06D2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V="1">
            <a:off x="1288998" y="261391"/>
            <a:ext cx="279035" cy="84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B35F7C6-5058-4158-ACA5-C461B7853188}"/>
              </a:ext>
            </a:extLst>
          </p:cNvPr>
          <p:cNvCxnSpPr>
            <a:cxnSpLocks/>
            <a:stCxn id="2" idx="0"/>
            <a:endCxn id="8" idx="1"/>
          </p:cNvCxnSpPr>
          <p:nvPr/>
        </p:nvCxnSpPr>
        <p:spPr>
          <a:xfrm flipV="1">
            <a:off x="1288998" y="690612"/>
            <a:ext cx="279035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D840EFB-C96F-4FA4-BECC-0BFC7D873186}"/>
              </a:ext>
            </a:extLst>
          </p:cNvPr>
          <p:cNvSpPr/>
          <p:nvPr/>
        </p:nvSpPr>
        <p:spPr>
          <a:xfrm>
            <a:off x="3681119" y="40829"/>
            <a:ext cx="900303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F7FC7C3-268A-4AC8-8312-BE1B35F5DC84}"/>
              </a:ext>
            </a:extLst>
          </p:cNvPr>
          <p:cNvSpPr/>
          <p:nvPr/>
        </p:nvSpPr>
        <p:spPr>
          <a:xfrm>
            <a:off x="3681119" y="580767"/>
            <a:ext cx="1489928" cy="196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70F91CB-3702-43F7-BCF9-C45BD74D6C25}"/>
              </a:ext>
            </a:extLst>
          </p:cNvPr>
          <p:cNvSpPr/>
          <p:nvPr/>
        </p:nvSpPr>
        <p:spPr>
          <a:xfrm>
            <a:off x="3681119" y="317495"/>
            <a:ext cx="1489928" cy="196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02D447-3190-4B6D-9372-4CB4E32D203A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 flipV="1">
            <a:off x="3411414" y="143346"/>
            <a:ext cx="269705" cy="11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1AC198B-8E5C-4C71-9162-2450D11F64F8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3411414" y="261391"/>
            <a:ext cx="269705" cy="15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BD8E724-5969-4851-9FAA-17A44F0AB314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3411414" y="261391"/>
            <a:ext cx="269705" cy="41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7358136-B4B5-4169-B26C-37CB839A40CB}"/>
              </a:ext>
            </a:extLst>
          </p:cNvPr>
          <p:cNvSpPr/>
          <p:nvPr/>
        </p:nvSpPr>
        <p:spPr>
          <a:xfrm>
            <a:off x="8372135" y="2608260"/>
            <a:ext cx="1174985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Diagnostico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2C0B194-7029-4A97-9BCD-688B7CCC9FA1}"/>
              </a:ext>
            </a:extLst>
          </p:cNvPr>
          <p:cNvSpPr/>
          <p:nvPr/>
        </p:nvSpPr>
        <p:spPr>
          <a:xfrm>
            <a:off x="10488779" y="1557464"/>
            <a:ext cx="1400322" cy="3308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idDiagnostico</a:t>
            </a:r>
            <a:endParaRPr lang="es-MX" sz="16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129900C-7DDD-4D72-B5B8-5A785A9F7A39}"/>
              </a:ext>
            </a:extLst>
          </p:cNvPr>
          <p:cNvSpPr/>
          <p:nvPr/>
        </p:nvSpPr>
        <p:spPr>
          <a:xfrm>
            <a:off x="1494042" y="3689068"/>
            <a:ext cx="900303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Piso 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5490C84-9F55-47D2-9564-5FFD11A756DD}"/>
              </a:ext>
            </a:extLst>
          </p:cNvPr>
          <p:cNvSpPr/>
          <p:nvPr/>
        </p:nvSpPr>
        <p:spPr>
          <a:xfrm>
            <a:off x="439129" y="4076040"/>
            <a:ext cx="1047865" cy="2713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idPiso</a:t>
            </a:r>
            <a:endParaRPr lang="es-MX" sz="16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97D62F9-FB42-4B9E-8B91-7BD516D53646}"/>
              </a:ext>
            </a:extLst>
          </p:cNvPr>
          <p:cNvSpPr/>
          <p:nvPr/>
        </p:nvSpPr>
        <p:spPr>
          <a:xfrm>
            <a:off x="453159" y="4694266"/>
            <a:ext cx="1256473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numeroPiso</a:t>
            </a:r>
            <a:endParaRPr lang="es-MX" sz="1600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036D5EB-17C9-45DE-A2C4-871D66483BE9}"/>
              </a:ext>
            </a:extLst>
          </p:cNvPr>
          <p:cNvSpPr/>
          <p:nvPr/>
        </p:nvSpPr>
        <p:spPr>
          <a:xfrm>
            <a:off x="453159" y="4973800"/>
            <a:ext cx="1459244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numeroCama</a:t>
            </a:r>
            <a:endParaRPr lang="es-MX" sz="1600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05F0A8B-9631-44DA-AE42-57D83A29FA22}"/>
              </a:ext>
            </a:extLst>
          </p:cNvPr>
          <p:cNvSpPr/>
          <p:nvPr/>
        </p:nvSpPr>
        <p:spPr>
          <a:xfrm>
            <a:off x="450022" y="4422525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nombre</a:t>
            </a:r>
            <a:endParaRPr lang="es-MX" sz="1600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F2DC8BD-CFB6-43DE-84F9-B96814619304}"/>
              </a:ext>
            </a:extLst>
          </p:cNvPr>
          <p:cNvCxnSpPr>
            <a:cxnSpLocks/>
            <a:stCxn id="57" idx="3"/>
            <a:endCxn id="56" idx="2"/>
          </p:cNvCxnSpPr>
          <p:nvPr/>
        </p:nvCxnSpPr>
        <p:spPr>
          <a:xfrm flipV="1">
            <a:off x="1486994" y="4019947"/>
            <a:ext cx="457200" cy="19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3C50035-3205-43A7-90F0-DE910DBF2DD6}"/>
              </a:ext>
            </a:extLst>
          </p:cNvPr>
          <p:cNvCxnSpPr>
            <a:cxnSpLocks/>
            <a:stCxn id="58" idx="3"/>
            <a:endCxn id="56" idx="2"/>
          </p:cNvCxnSpPr>
          <p:nvPr/>
        </p:nvCxnSpPr>
        <p:spPr>
          <a:xfrm flipV="1">
            <a:off x="1709632" y="4019947"/>
            <a:ext cx="234562" cy="77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CB2D286-FE41-423B-9213-3C15E09905ED}"/>
              </a:ext>
            </a:extLst>
          </p:cNvPr>
          <p:cNvCxnSpPr>
            <a:cxnSpLocks/>
            <a:stCxn id="59" idx="3"/>
            <a:endCxn id="56" idx="2"/>
          </p:cNvCxnSpPr>
          <p:nvPr/>
        </p:nvCxnSpPr>
        <p:spPr>
          <a:xfrm flipV="1">
            <a:off x="1912403" y="4019947"/>
            <a:ext cx="31791" cy="105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C4F38D9-8160-4E01-B00C-9E50B2E8B617}"/>
              </a:ext>
            </a:extLst>
          </p:cNvPr>
          <p:cNvCxnSpPr>
            <a:cxnSpLocks/>
            <a:stCxn id="60" idx="3"/>
            <a:endCxn id="56" idx="2"/>
          </p:cNvCxnSpPr>
          <p:nvPr/>
        </p:nvCxnSpPr>
        <p:spPr>
          <a:xfrm flipV="1">
            <a:off x="1538452" y="4019947"/>
            <a:ext cx="405742" cy="50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BFA4DCB-8ACF-4276-89B3-E8CCD4DCEBFC}"/>
              </a:ext>
            </a:extLst>
          </p:cNvPr>
          <p:cNvSpPr/>
          <p:nvPr/>
        </p:nvSpPr>
        <p:spPr>
          <a:xfrm>
            <a:off x="5138841" y="4162542"/>
            <a:ext cx="900303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Tarjeta   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F6E24DD-A2EF-4259-B8E2-F99E7B3AC806}"/>
              </a:ext>
            </a:extLst>
          </p:cNvPr>
          <p:cNvSpPr/>
          <p:nvPr/>
        </p:nvSpPr>
        <p:spPr>
          <a:xfrm>
            <a:off x="6611321" y="3596418"/>
            <a:ext cx="1139456" cy="238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idTarjeta</a:t>
            </a:r>
            <a:endParaRPr lang="es-MX" sz="1600" dirty="0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AD3A5E75-E8B8-40B4-9695-6E10CA88C486}"/>
              </a:ext>
            </a:extLst>
          </p:cNvPr>
          <p:cNvSpPr/>
          <p:nvPr/>
        </p:nvSpPr>
        <p:spPr>
          <a:xfrm>
            <a:off x="6620926" y="4266002"/>
            <a:ext cx="1139456" cy="238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horaFinal</a:t>
            </a:r>
            <a:endParaRPr lang="es-MX" sz="1600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4B89F9E0-B1EC-417D-B7EB-5AE959448B6C}"/>
              </a:ext>
            </a:extLst>
          </p:cNvPr>
          <p:cNvSpPr/>
          <p:nvPr/>
        </p:nvSpPr>
        <p:spPr>
          <a:xfrm>
            <a:off x="6620926" y="4590393"/>
            <a:ext cx="1139456" cy="238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horaInicio</a:t>
            </a:r>
            <a:endParaRPr lang="es-MX" sz="1600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F5AC83E1-946D-4832-B71D-F3300F0495D8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6039144" y="3715511"/>
            <a:ext cx="572177" cy="6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5668CA4-40D2-43D0-9FDE-824D65A9A52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039144" y="4141613"/>
            <a:ext cx="581782" cy="18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765F51C0-8EF7-4CE0-917D-479A633DDE4B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039144" y="4327982"/>
            <a:ext cx="581782" cy="5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23C9ECE-0A95-41FA-BCE3-3D64F89354C1}"/>
              </a:ext>
            </a:extLst>
          </p:cNvPr>
          <p:cNvSpPr/>
          <p:nvPr/>
        </p:nvSpPr>
        <p:spPr>
          <a:xfrm>
            <a:off x="6511605" y="766133"/>
            <a:ext cx="900303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Medico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0CE03ED6-0341-401C-B4AD-C5E22D791689}"/>
              </a:ext>
            </a:extLst>
          </p:cNvPr>
          <p:cNvSpPr/>
          <p:nvPr/>
        </p:nvSpPr>
        <p:spPr>
          <a:xfrm>
            <a:off x="5309003" y="700398"/>
            <a:ext cx="1104461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idMedico</a:t>
            </a:r>
            <a:endParaRPr lang="es-MX" sz="16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BDACC88E-E1FF-4D7C-8FF6-7A232AB825DE}"/>
              </a:ext>
            </a:extLst>
          </p:cNvPr>
          <p:cNvSpPr/>
          <p:nvPr/>
        </p:nvSpPr>
        <p:spPr>
          <a:xfrm>
            <a:off x="5810545" y="280819"/>
            <a:ext cx="1843381" cy="33189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nombreCompleto</a:t>
            </a:r>
            <a:endParaRPr lang="es-MX" sz="1600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FBEBB4A6-BF06-4374-AF4B-2C8E677DC127}"/>
              </a:ext>
            </a:extLst>
          </p:cNvPr>
          <p:cNvSpPr/>
          <p:nvPr/>
        </p:nvSpPr>
        <p:spPr>
          <a:xfrm>
            <a:off x="7866437" y="245862"/>
            <a:ext cx="900303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9F4C36D4-4130-4CCF-A594-16AF0A440ED6}"/>
              </a:ext>
            </a:extLst>
          </p:cNvPr>
          <p:cNvSpPr/>
          <p:nvPr/>
        </p:nvSpPr>
        <p:spPr>
          <a:xfrm>
            <a:off x="7866437" y="777600"/>
            <a:ext cx="1644088" cy="1659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8C8F3409-BE24-4519-AC7A-7C4E30D8ADCC}"/>
              </a:ext>
            </a:extLst>
          </p:cNvPr>
          <p:cNvSpPr/>
          <p:nvPr/>
        </p:nvSpPr>
        <p:spPr>
          <a:xfrm>
            <a:off x="7866437" y="514327"/>
            <a:ext cx="1644088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64305586-9C48-4AFE-A5DC-F50BBABF0F2E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653926" y="348379"/>
            <a:ext cx="212511" cy="9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230DFA8-7077-4FD2-A1C1-54B125686B36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>
            <a:off x="7653926" y="446767"/>
            <a:ext cx="212511" cy="17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1D6BF144-58DC-4B77-AF9C-93702F02AFF9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7653926" y="446767"/>
            <a:ext cx="212511" cy="41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728BA14-735A-41EE-B717-F7FEFBBD09FB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732236" y="612715"/>
            <a:ext cx="229521" cy="15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7553977-1E3F-48F2-AC4E-8442DA3E1470}"/>
              </a:ext>
            </a:extLst>
          </p:cNvPr>
          <p:cNvCxnSpPr>
            <a:cxnSpLocks/>
            <a:stCxn id="92" idx="1"/>
            <a:endCxn id="93" idx="3"/>
          </p:cNvCxnSpPr>
          <p:nvPr/>
        </p:nvCxnSpPr>
        <p:spPr>
          <a:xfrm flipH="1" flipV="1">
            <a:off x="6413464" y="802915"/>
            <a:ext cx="98141" cy="12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850C3C22-E8B9-4A5C-A388-E63D23A0D629}"/>
              </a:ext>
            </a:extLst>
          </p:cNvPr>
          <p:cNvSpPr/>
          <p:nvPr/>
        </p:nvSpPr>
        <p:spPr>
          <a:xfrm>
            <a:off x="4828878" y="985090"/>
            <a:ext cx="1104461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numero</a:t>
            </a:r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CD180368-58EB-435D-AA83-04F9D8D6ECE5}"/>
              </a:ext>
            </a:extLst>
          </p:cNvPr>
          <p:cNvCxnSpPr>
            <a:cxnSpLocks/>
            <a:stCxn id="92" idx="1"/>
            <a:endCxn id="112" idx="3"/>
          </p:cNvCxnSpPr>
          <p:nvPr/>
        </p:nvCxnSpPr>
        <p:spPr>
          <a:xfrm flipH="1">
            <a:off x="5933339" y="931573"/>
            <a:ext cx="578266" cy="1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36DEE07A-8DE2-40A5-BCC7-00D07B5259BB}"/>
              </a:ext>
            </a:extLst>
          </p:cNvPr>
          <p:cNvSpPr/>
          <p:nvPr/>
        </p:nvSpPr>
        <p:spPr>
          <a:xfrm>
            <a:off x="10534631" y="1965639"/>
            <a:ext cx="1104461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codigo</a:t>
            </a:r>
            <a:endParaRPr lang="es-MX" sz="1600" dirty="0"/>
          </a:p>
        </p:txBody>
      </p: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102EA409-2351-44ED-818B-3415AAB0EB4E}"/>
              </a:ext>
            </a:extLst>
          </p:cNvPr>
          <p:cNvSpPr/>
          <p:nvPr/>
        </p:nvSpPr>
        <p:spPr>
          <a:xfrm>
            <a:off x="10586729" y="2266199"/>
            <a:ext cx="1307009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descripcion</a:t>
            </a:r>
            <a:endParaRPr lang="es-MX" sz="16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EEDBDFBC-2E48-44BE-A9F2-E6B53B767FF4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9547120" y="1722904"/>
            <a:ext cx="941659" cy="105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6391806-7AD0-4D27-B4B8-1D6D4354C1E9}"/>
              </a:ext>
            </a:extLst>
          </p:cNvPr>
          <p:cNvCxnSpPr>
            <a:cxnSpLocks/>
            <a:stCxn id="148" idx="1"/>
            <a:endCxn id="54" idx="3"/>
          </p:cNvCxnSpPr>
          <p:nvPr/>
        </p:nvCxnSpPr>
        <p:spPr>
          <a:xfrm flipH="1">
            <a:off x="9547120" y="2068156"/>
            <a:ext cx="987511" cy="70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AF7071B8-4293-480E-9C8C-35FDA8048459}"/>
              </a:ext>
            </a:extLst>
          </p:cNvPr>
          <p:cNvCxnSpPr>
            <a:cxnSpLocks/>
            <a:stCxn id="149" idx="1"/>
            <a:endCxn id="54" idx="3"/>
          </p:cNvCxnSpPr>
          <p:nvPr/>
        </p:nvCxnSpPr>
        <p:spPr>
          <a:xfrm flipH="1">
            <a:off x="9547120" y="2368716"/>
            <a:ext cx="1039609" cy="40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mbo 158">
            <a:extLst>
              <a:ext uri="{FF2B5EF4-FFF2-40B4-BE49-F238E27FC236}">
                <a16:creationId xmlns:a16="http://schemas.microsoft.com/office/drawing/2014/main" id="{B80CB883-DB07-47D0-9322-DB531803A7D8}"/>
              </a:ext>
            </a:extLst>
          </p:cNvPr>
          <p:cNvSpPr/>
          <p:nvPr/>
        </p:nvSpPr>
        <p:spPr>
          <a:xfrm>
            <a:off x="3142064" y="3717129"/>
            <a:ext cx="1695502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asignado</a:t>
            </a:r>
            <a:endParaRPr lang="es-MX" dirty="0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70EB70A-DDA3-44C9-999B-78D95BAF8095}"/>
              </a:ext>
            </a:extLst>
          </p:cNvPr>
          <p:cNvCxnSpPr>
            <a:cxnSpLocks/>
            <a:stCxn id="159" idx="0"/>
            <a:endCxn id="2" idx="2"/>
          </p:cNvCxnSpPr>
          <p:nvPr/>
        </p:nvCxnSpPr>
        <p:spPr>
          <a:xfrm flipH="1" flipV="1">
            <a:off x="1288998" y="1434251"/>
            <a:ext cx="2700817" cy="22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CDA338F5-2833-4171-889A-3BB4D6329CB2}"/>
              </a:ext>
            </a:extLst>
          </p:cNvPr>
          <p:cNvCxnSpPr>
            <a:cxnSpLocks/>
            <a:stCxn id="159" idx="2"/>
            <a:endCxn id="130" idx="0"/>
          </p:cNvCxnSpPr>
          <p:nvPr/>
        </p:nvCxnSpPr>
        <p:spPr>
          <a:xfrm>
            <a:off x="3989815" y="4130821"/>
            <a:ext cx="1114725" cy="136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: esquinas redondeadas 168">
            <a:extLst>
              <a:ext uri="{FF2B5EF4-FFF2-40B4-BE49-F238E27FC236}">
                <a16:creationId xmlns:a16="http://schemas.microsoft.com/office/drawing/2014/main" id="{D1DC6BBA-7919-433F-BDE8-D11CD156A9B9}"/>
              </a:ext>
            </a:extLst>
          </p:cNvPr>
          <p:cNvSpPr/>
          <p:nvPr/>
        </p:nvSpPr>
        <p:spPr>
          <a:xfrm>
            <a:off x="3111604" y="4342672"/>
            <a:ext cx="843932" cy="18520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fecha</a:t>
            </a:r>
          </a:p>
        </p:txBody>
      </p:sp>
      <p:sp>
        <p:nvSpPr>
          <p:cNvPr id="173" name="Rombo 172">
            <a:extLst>
              <a:ext uri="{FF2B5EF4-FFF2-40B4-BE49-F238E27FC236}">
                <a16:creationId xmlns:a16="http://schemas.microsoft.com/office/drawing/2014/main" id="{3FA6AB28-FF8A-48DD-A0F5-86748F929C9E}"/>
              </a:ext>
            </a:extLst>
          </p:cNvPr>
          <p:cNvSpPr/>
          <p:nvPr/>
        </p:nvSpPr>
        <p:spPr>
          <a:xfrm>
            <a:off x="3132378" y="2471232"/>
            <a:ext cx="1644088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entrega</a:t>
            </a:r>
            <a:endParaRPr lang="es-MX" dirty="0"/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5145A678-3AEA-4B26-B152-D895DBAC7262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1312081" y="1454899"/>
            <a:ext cx="2642341" cy="10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D1C8F3A6-247C-4F91-82A1-6F97A29898F0}"/>
              </a:ext>
            </a:extLst>
          </p:cNvPr>
          <p:cNvCxnSpPr>
            <a:cxnSpLocks/>
            <a:stCxn id="173" idx="3"/>
            <a:endCxn id="74" idx="0"/>
          </p:cNvCxnSpPr>
          <p:nvPr/>
        </p:nvCxnSpPr>
        <p:spPr>
          <a:xfrm>
            <a:off x="4776466" y="2678078"/>
            <a:ext cx="812527" cy="148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CA5197C1-30A7-4164-A964-7A4C79BE1A5E}"/>
              </a:ext>
            </a:extLst>
          </p:cNvPr>
          <p:cNvSpPr/>
          <p:nvPr/>
        </p:nvSpPr>
        <p:spPr>
          <a:xfrm>
            <a:off x="6601257" y="3927502"/>
            <a:ext cx="1139456" cy="238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numero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ECA7FB9E-E466-4169-84E7-37A29A00F9FD}"/>
              </a:ext>
            </a:extLst>
          </p:cNvPr>
          <p:cNvSpPr txBox="1"/>
          <p:nvPr/>
        </p:nvSpPr>
        <p:spPr>
          <a:xfrm>
            <a:off x="1494042" y="1357675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65B25FC6-8AB7-4879-90C1-9A07F455EE52}"/>
              </a:ext>
            </a:extLst>
          </p:cNvPr>
          <p:cNvSpPr txBox="1"/>
          <p:nvPr/>
        </p:nvSpPr>
        <p:spPr>
          <a:xfrm>
            <a:off x="5165515" y="3855197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79C77555-5D8D-4C67-B432-D34DEBDC404E}"/>
              </a:ext>
            </a:extLst>
          </p:cNvPr>
          <p:cNvCxnSpPr>
            <a:cxnSpLocks/>
            <a:stCxn id="169" idx="0"/>
            <a:endCxn id="159" idx="1"/>
          </p:cNvCxnSpPr>
          <p:nvPr/>
        </p:nvCxnSpPr>
        <p:spPr>
          <a:xfrm flipH="1" flipV="1">
            <a:off x="3142064" y="3923975"/>
            <a:ext cx="391506" cy="41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4BE4C335-2FB5-460B-9147-1B448F3C86CF}"/>
              </a:ext>
            </a:extLst>
          </p:cNvPr>
          <p:cNvSpPr txBox="1"/>
          <p:nvPr/>
        </p:nvSpPr>
        <p:spPr>
          <a:xfrm>
            <a:off x="1028343" y="1346783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6F5F1153-DFC4-41C6-AB75-B2A114E5C891}"/>
              </a:ext>
            </a:extLst>
          </p:cNvPr>
          <p:cNvSpPr txBox="1"/>
          <p:nvPr/>
        </p:nvSpPr>
        <p:spPr>
          <a:xfrm>
            <a:off x="4980218" y="5176954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1D00EE3C-060A-404B-97C7-CE456BEFE33C}"/>
              </a:ext>
            </a:extLst>
          </p:cNvPr>
          <p:cNvCxnSpPr>
            <a:cxnSpLocks/>
            <a:stCxn id="92" idx="2"/>
            <a:endCxn id="210" idx="0"/>
          </p:cNvCxnSpPr>
          <p:nvPr/>
        </p:nvCxnSpPr>
        <p:spPr>
          <a:xfrm flipH="1">
            <a:off x="5810287" y="1097012"/>
            <a:ext cx="1151470" cy="78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mbo 209">
            <a:extLst>
              <a:ext uri="{FF2B5EF4-FFF2-40B4-BE49-F238E27FC236}">
                <a16:creationId xmlns:a16="http://schemas.microsoft.com/office/drawing/2014/main" id="{99A9DBDA-DBF7-4C17-BA30-1B389BCDA199}"/>
              </a:ext>
            </a:extLst>
          </p:cNvPr>
          <p:cNvSpPr/>
          <p:nvPr/>
        </p:nvSpPr>
        <p:spPr>
          <a:xfrm>
            <a:off x="4988243" y="1885467"/>
            <a:ext cx="1644088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visita</a:t>
            </a:r>
            <a:endParaRPr lang="es-MX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85D09FE5-0BA9-49B3-ADE0-BCAB30194BB2}"/>
              </a:ext>
            </a:extLst>
          </p:cNvPr>
          <p:cNvCxnSpPr>
            <a:cxnSpLocks/>
            <a:stCxn id="210" idx="1"/>
            <a:endCxn id="2" idx="3"/>
          </p:cNvCxnSpPr>
          <p:nvPr/>
        </p:nvCxnSpPr>
        <p:spPr>
          <a:xfrm flipH="1" flipV="1">
            <a:off x="1739149" y="1268812"/>
            <a:ext cx="3249094" cy="82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0CF309C-291A-4555-AA2F-DB7B6F62FA34}"/>
              </a:ext>
            </a:extLst>
          </p:cNvPr>
          <p:cNvSpPr txBox="1"/>
          <p:nvPr/>
        </p:nvSpPr>
        <p:spPr>
          <a:xfrm>
            <a:off x="6772410" y="1037545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AA0980FC-4E18-4AAE-A92D-EB8CEF0F559F}"/>
              </a:ext>
            </a:extLst>
          </p:cNvPr>
          <p:cNvSpPr txBox="1"/>
          <p:nvPr/>
        </p:nvSpPr>
        <p:spPr>
          <a:xfrm>
            <a:off x="1687745" y="915059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83D9C56F-09F5-4F8D-BD1D-37937769DDE7}"/>
              </a:ext>
            </a:extLst>
          </p:cNvPr>
          <p:cNvSpPr/>
          <p:nvPr/>
        </p:nvSpPr>
        <p:spPr>
          <a:xfrm>
            <a:off x="6870942" y="1748274"/>
            <a:ext cx="979471" cy="1928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fecha</a:t>
            </a:r>
          </a:p>
        </p:txBody>
      </p:sp>
      <p:cxnSp>
        <p:nvCxnSpPr>
          <p:cNvPr id="240" name="Conector recto 239">
            <a:extLst>
              <a:ext uri="{FF2B5EF4-FFF2-40B4-BE49-F238E27FC236}">
                <a16:creationId xmlns:a16="http://schemas.microsoft.com/office/drawing/2014/main" id="{3D627CEA-5FE9-4E8F-9BE3-4642BD09AEB8}"/>
              </a:ext>
            </a:extLst>
          </p:cNvPr>
          <p:cNvCxnSpPr>
            <a:cxnSpLocks/>
            <a:stCxn id="227" idx="1"/>
            <a:endCxn id="210" idx="3"/>
          </p:cNvCxnSpPr>
          <p:nvPr/>
        </p:nvCxnSpPr>
        <p:spPr>
          <a:xfrm flipH="1">
            <a:off x="6632331" y="1844679"/>
            <a:ext cx="238611" cy="24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ombo 244">
            <a:extLst>
              <a:ext uri="{FF2B5EF4-FFF2-40B4-BE49-F238E27FC236}">
                <a16:creationId xmlns:a16="http://schemas.microsoft.com/office/drawing/2014/main" id="{880EC573-56C9-4C0F-A514-0E47F32C344E}"/>
              </a:ext>
            </a:extLst>
          </p:cNvPr>
          <p:cNvSpPr/>
          <p:nvPr/>
        </p:nvSpPr>
        <p:spPr>
          <a:xfrm>
            <a:off x="5850748" y="2563470"/>
            <a:ext cx="1644088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  <a:endParaRPr lang="es-MX" dirty="0"/>
          </a:p>
        </p:txBody>
      </p:sp>
      <p:cxnSp>
        <p:nvCxnSpPr>
          <p:cNvPr id="246" name="Conector recto 245">
            <a:extLst>
              <a:ext uri="{FF2B5EF4-FFF2-40B4-BE49-F238E27FC236}">
                <a16:creationId xmlns:a16="http://schemas.microsoft.com/office/drawing/2014/main" id="{FE24DB7B-33B6-4ED0-B333-3ECD8250D088}"/>
              </a:ext>
            </a:extLst>
          </p:cNvPr>
          <p:cNvCxnSpPr>
            <a:cxnSpLocks/>
            <a:stCxn id="245" idx="1"/>
            <a:endCxn id="2" idx="3"/>
          </p:cNvCxnSpPr>
          <p:nvPr/>
        </p:nvCxnSpPr>
        <p:spPr>
          <a:xfrm flipH="1" flipV="1">
            <a:off x="1739149" y="1268812"/>
            <a:ext cx="4111599" cy="150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>
            <a:extLst>
              <a:ext uri="{FF2B5EF4-FFF2-40B4-BE49-F238E27FC236}">
                <a16:creationId xmlns:a16="http://schemas.microsoft.com/office/drawing/2014/main" id="{666E54D8-8038-43B4-BFFC-40FB198023A6}"/>
              </a:ext>
            </a:extLst>
          </p:cNvPr>
          <p:cNvCxnSpPr>
            <a:cxnSpLocks/>
            <a:stCxn id="54" idx="1"/>
            <a:endCxn id="245" idx="3"/>
          </p:cNvCxnSpPr>
          <p:nvPr/>
        </p:nvCxnSpPr>
        <p:spPr>
          <a:xfrm flipH="1" flipV="1">
            <a:off x="7494836" y="2770316"/>
            <a:ext cx="877299" cy="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mbo 275">
            <a:extLst>
              <a:ext uri="{FF2B5EF4-FFF2-40B4-BE49-F238E27FC236}">
                <a16:creationId xmlns:a16="http://schemas.microsoft.com/office/drawing/2014/main" id="{456559EB-B628-431C-925A-2E6F56C3ABD9}"/>
              </a:ext>
            </a:extLst>
          </p:cNvPr>
          <p:cNvSpPr/>
          <p:nvPr/>
        </p:nvSpPr>
        <p:spPr>
          <a:xfrm>
            <a:off x="8445770" y="1288800"/>
            <a:ext cx="1644088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trata</a:t>
            </a:r>
            <a:endParaRPr lang="es-MX" dirty="0"/>
          </a:p>
        </p:txBody>
      </p: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340A874F-E007-4701-8854-CDEF95410C73}"/>
              </a:ext>
            </a:extLst>
          </p:cNvPr>
          <p:cNvCxnSpPr>
            <a:cxnSpLocks/>
            <a:stCxn id="92" idx="3"/>
            <a:endCxn id="276" idx="0"/>
          </p:cNvCxnSpPr>
          <p:nvPr/>
        </p:nvCxnSpPr>
        <p:spPr>
          <a:xfrm>
            <a:off x="7411908" y="931573"/>
            <a:ext cx="1855906" cy="35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CF0B3ECB-A881-48DE-988D-F85090716BA3}"/>
              </a:ext>
            </a:extLst>
          </p:cNvPr>
          <p:cNvCxnSpPr>
            <a:cxnSpLocks/>
            <a:stCxn id="54" idx="0"/>
            <a:endCxn id="276" idx="2"/>
          </p:cNvCxnSpPr>
          <p:nvPr/>
        </p:nvCxnSpPr>
        <p:spPr>
          <a:xfrm flipV="1">
            <a:off x="8959628" y="1702492"/>
            <a:ext cx="308186" cy="90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E9C15198-0D0F-43D0-BA4B-63C44EE8A70C}"/>
              </a:ext>
            </a:extLst>
          </p:cNvPr>
          <p:cNvSpPr txBox="1"/>
          <p:nvPr/>
        </p:nvSpPr>
        <p:spPr>
          <a:xfrm>
            <a:off x="9000798" y="2246999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B692861D-3079-46C9-BC7C-943201652381}"/>
              </a:ext>
            </a:extLst>
          </p:cNvPr>
          <p:cNvSpPr txBox="1"/>
          <p:nvPr/>
        </p:nvSpPr>
        <p:spPr>
          <a:xfrm>
            <a:off x="7337391" y="932531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E887D53B-1D4B-4C1A-A3EB-94BB415142E3}"/>
              </a:ext>
            </a:extLst>
          </p:cNvPr>
          <p:cNvSpPr txBox="1"/>
          <p:nvPr/>
        </p:nvSpPr>
        <p:spPr>
          <a:xfrm>
            <a:off x="1727000" y="1197179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A2B0EE61-A4AC-49AC-9AD4-A2058FA6F376}"/>
              </a:ext>
            </a:extLst>
          </p:cNvPr>
          <p:cNvSpPr txBox="1"/>
          <p:nvPr/>
        </p:nvSpPr>
        <p:spPr>
          <a:xfrm>
            <a:off x="8043398" y="2366308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450DE8C8-965F-4C38-BB3F-1CF6AA6CD71A}"/>
              </a:ext>
            </a:extLst>
          </p:cNvPr>
          <p:cNvSpPr txBox="1"/>
          <p:nvPr/>
        </p:nvSpPr>
        <p:spPr>
          <a:xfrm>
            <a:off x="9356633" y="56414"/>
            <a:ext cx="290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</a:t>
            </a:r>
            <a:r>
              <a:rPr lang="es-MX" sz="1800" dirty="0"/>
              <a:t>Control de Hospitalización</a:t>
            </a:r>
            <a:endParaRPr lang="es-MX" dirty="0"/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014E85C5-7915-44DD-AF07-939BF801A94C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039144" y="4327982"/>
            <a:ext cx="581782" cy="38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256D60DF-6556-42C6-A08C-8F496DBDA0C1}"/>
              </a:ext>
            </a:extLst>
          </p:cNvPr>
          <p:cNvSpPr/>
          <p:nvPr/>
        </p:nvSpPr>
        <p:spPr>
          <a:xfrm>
            <a:off x="4654388" y="5491917"/>
            <a:ext cx="900303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Cama 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B51E8F33-07CF-442D-9D17-B288862F0FDB}"/>
              </a:ext>
            </a:extLst>
          </p:cNvPr>
          <p:cNvSpPr/>
          <p:nvPr/>
        </p:nvSpPr>
        <p:spPr>
          <a:xfrm>
            <a:off x="3533570" y="5976328"/>
            <a:ext cx="1047865" cy="2713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idCama</a:t>
            </a:r>
            <a:endParaRPr lang="es-MX" sz="1600" dirty="0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1651059-C530-456C-92E7-646F562F2B3B}"/>
              </a:ext>
            </a:extLst>
          </p:cNvPr>
          <p:cNvSpPr/>
          <p:nvPr/>
        </p:nvSpPr>
        <p:spPr>
          <a:xfrm>
            <a:off x="3544463" y="6322813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numero</a:t>
            </a: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168698F3-2ABC-4134-8E16-AAF1C6DDAD26}"/>
              </a:ext>
            </a:extLst>
          </p:cNvPr>
          <p:cNvCxnSpPr>
            <a:cxnSpLocks/>
            <a:stCxn id="133" idx="3"/>
            <a:endCxn id="130" idx="2"/>
          </p:cNvCxnSpPr>
          <p:nvPr/>
        </p:nvCxnSpPr>
        <p:spPr>
          <a:xfrm flipV="1">
            <a:off x="4581435" y="5822796"/>
            <a:ext cx="523105" cy="28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6364665F-8061-40E8-88A8-35A43A296D44}"/>
              </a:ext>
            </a:extLst>
          </p:cNvPr>
          <p:cNvCxnSpPr>
            <a:cxnSpLocks/>
            <a:stCxn id="134" idx="3"/>
            <a:endCxn id="130" idx="2"/>
          </p:cNvCxnSpPr>
          <p:nvPr/>
        </p:nvCxnSpPr>
        <p:spPr>
          <a:xfrm flipV="1">
            <a:off x="4632893" y="5822796"/>
            <a:ext cx="471647" cy="60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mbo 141">
            <a:extLst>
              <a:ext uri="{FF2B5EF4-FFF2-40B4-BE49-F238E27FC236}">
                <a16:creationId xmlns:a16="http://schemas.microsoft.com/office/drawing/2014/main" id="{181D2CF4-425B-4EF1-ABAF-A55DEAB5A0E6}"/>
              </a:ext>
            </a:extLst>
          </p:cNvPr>
          <p:cNvSpPr/>
          <p:nvPr/>
        </p:nvSpPr>
        <p:spPr>
          <a:xfrm>
            <a:off x="2021112" y="5133273"/>
            <a:ext cx="191338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E9ABC11A-8874-4411-9725-63AE3BB1C01C}"/>
              </a:ext>
            </a:extLst>
          </p:cNvPr>
          <p:cNvCxnSpPr>
            <a:cxnSpLocks/>
            <a:stCxn id="130" idx="0"/>
            <a:endCxn id="142" idx="2"/>
          </p:cNvCxnSpPr>
          <p:nvPr/>
        </p:nvCxnSpPr>
        <p:spPr>
          <a:xfrm flipH="1">
            <a:off x="2977805" y="5491917"/>
            <a:ext cx="2126735" cy="5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DFFF9A2F-354E-400C-992C-98D9C5E8B8CB}"/>
              </a:ext>
            </a:extLst>
          </p:cNvPr>
          <p:cNvCxnSpPr>
            <a:cxnSpLocks/>
            <a:stCxn id="142" idx="0"/>
            <a:endCxn id="56" idx="3"/>
          </p:cNvCxnSpPr>
          <p:nvPr/>
        </p:nvCxnSpPr>
        <p:spPr>
          <a:xfrm flipH="1" flipV="1">
            <a:off x="2394345" y="3854508"/>
            <a:ext cx="583460" cy="127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DAD3269E-8A6A-47BE-A17C-92605184A1E2}"/>
              </a:ext>
            </a:extLst>
          </p:cNvPr>
          <p:cNvSpPr txBox="1"/>
          <p:nvPr/>
        </p:nvSpPr>
        <p:spPr>
          <a:xfrm>
            <a:off x="2372502" y="3539685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B0D90A9E-D5F6-44FE-A500-3AE54F0BAC0D}"/>
              </a:ext>
            </a:extLst>
          </p:cNvPr>
          <p:cNvSpPr txBox="1"/>
          <p:nvPr/>
        </p:nvSpPr>
        <p:spPr>
          <a:xfrm>
            <a:off x="4383470" y="5456223"/>
            <a:ext cx="234442" cy="3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369868D1-EE05-4D0F-BC6B-F797326ACF33}"/>
              </a:ext>
            </a:extLst>
          </p:cNvPr>
          <p:cNvSpPr/>
          <p:nvPr/>
        </p:nvSpPr>
        <p:spPr>
          <a:xfrm>
            <a:off x="54016" y="1713507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E46DFCF2-71D9-4B20-9442-7480BD88A5A8}"/>
              </a:ext>
            </a:extLst>
          </p:cNvPr>
          <p:cNvSpPr/>
          <p:nvPr/>
        </p:nvSpPr>
        <p:spPr>
          <a:xfrm>
            <a:off x="5007570" y="6287166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6B25D8CE-F20F-4DCF-A86C-E7DFB7FEEBDB}"/>
              </a:ext>
            </a:extLst>
          </p:cNvPr>
          <p:cNvSpPr/>
          <p:nvPr/>
        </p:nvSpPr>
        <p:spPr>
          <a:xfrm>
            <a:off x="136347" y="3697201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302B8DC6-4A1F-49E9-BC19-D92FC02F048F}"/>
              </a:ext>
            </a:extLst>
          </p:cNvPr>
          <p:cNvCxnSpPr>
            <a:cxnSpLocks/>
            <a:stCxn id="102" idx="0"/>
            <a:endCxn id="2" idx="1"/>
          </p:cNvCxnSpPr>
          <p:nvPr/>
        </p:nvCxnSpPr>
        <p:spPr>
          <a:xfrm flipV="1">
            <a:off x="598231" y="1268812"/>
            <a:ext cx="240615" cy="44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5A6D36A8-181D-4B21-A15C-50B42B7762E3}"/>
              </a:ext>
            </a:extLst>
          </p:cNvPr>
          <p:cNvCxnSpPr>
            <a:cxnSpLocks/>
            <a:stCxn id="56" idx="2"/>
            <a:endCxn id="104" idx="0"/>
          </p:cNvCxnSpPr>
          <p:nvPr/>
        </p:nvCxnSpPr>
        <p:spPr>
          <a:xfrm flipH="1" flipV="1">
            <a:off x="680562" y="3697201"/>
            <a:ext cx="1263632" cy="32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8E4D4193-1E28-479A-ABFA-CC0DB3BBDEFA}"/>
              </a:ext>
            </a:extLst>
          </p:cNvPr>
          <p:cNvSpPr/>
          <p:nvPr/>
        </p:nvSpPr>
        <p:spPr>
          <a:xfrm>
            <a:off x="6632331" y="4963320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B57E655-7988-4157-B77A-C69FCBE8960D}"/>
              </a:ext>
            </a:extLst>
          </p:cNvPr>
          <p:cNvCxnSpPr>
            <a:cxnSpLocks/>
            <a:stCxn id="74" idx="3"/>
            <a:endCxn id="111" idx="1"/>
          </p:cNvCxnSpPr>
          <p:nvPr/>
        </p:nvCxnSpPr>
        <p:spPr>
          <a:xfrm>
            <a:off x="6039144" y="4327982"/>
            <a:ext cx="593187" cy="7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EC1BC168-B1B8-4884-9D10-446F2F3C2453}"/>
              </a:ext>
            </a:extLst>
          </p:cNvPr>
          <p:cNvSpPr/>
          <p:nvPr/>
        </p:nvSpPr>
        <p:spPr>
          <a:xfrm>
            <a:off x="10560189" y="2644055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C6E88D3E-6867-46E5-86EE-05D7BFE79246}"/>
              </a:ext>
            </a:extLst>
          </p:cNvPr>
          <p:cNvCxnSpPr>
            <a:cxnSpLocks/>
            <a:stCxn id="54" idx="3"/>
            <a:endCxn id="114" idx="1"/>
          </p:cNvCxnSpPr>
          <p:nvPr/>
        </p:nvCxnSpPr>
        <p:spPr>
          <a:xfrm flipV="1">
            <a:off x="9547120" y="2746572"/>
            <a:ext cx="1013069" cy="2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E3144003-B61F-445F-8A8E-6EBF73C7C33C}"/>
              </a:ext>
            </a:extLst>
          </p:cNvPr>
          <p:cNvSpPr/>
          <p:nvPr/>
        </p:nvSpPr>
        <p:spPr>
          <a:xfrm>
            <a:off x="5272958" y="1269590"/>
            <a:ext cx="1088430" cy="205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FA408968-8E97-4E49-BFF2-929A13DD4BD2}"/>
              </a:ext>
            </a:extLst>
          </p:cNvPr>
          <p:cNvCxnSpPr>
            <a:cxnSpLocks/>
            <a:stCxn id="92" idx="1"/>
            <a:endCxn id="116" idx="0"/>
          </p:cNvCxnSpPr>
          <p:nvPr/>
        </p:nvCxnSpPr>
        <p:spPr>
          <a:xfrm flipH="1">
            <a:off x="5817173" y="931573"/>
            <a:ext cx="694432" cy="33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CA7C9D2A-7F99-4C14-9878-093CCFAB7808}"/>
              </a:ext>
            </a:extLst>
          </p:cNvPr>
          <p:cNvCxnSpPr>
            <a:cxnSpLocks/>
            <a:stCxn id="103" idx="0"/>
            <a:endCxn id="130" idx="2"/>
          </p:cNvCxnSpPr>
          <p:nvPr/>
        </p:nvCxnSpPr>
        <p:spPr>
          <a:xfrm flipH="1" flipV="1">
            <a:off x="5104540" y="5822796"/>
            <a:ext cx="447245" cy="46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B0F45E53-8666-4572-95BA-8F6C08FA218F}"/>
              </a:ext>
            </a:extLst>
          </p:cNvPr>
          <p:cNvSpPr/>
          <p:nvPr/>
        </p:nvSpPr>
        <p:spPr>
          <a:xfrm>
            <a:off x="6666099" y="3213357"/>
            <a:ext cx="979471" cy="1928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fecha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F4B5A19D-2D72-44F7-B2A7-910FDF9E91E2}"/>
              </a:ext>
            </a:extLst>
          </p:cNvPr>
          <p:cNvCxnSpPr>
            <a:cxnSpLocks/>
            <a:stCxn id="129" idx="1"/>
            <a:endCxn id="245" idx="2"/>
          </p:cNvCxnSpPr>
          <p:nvPr/>
        </p:nvCxnSpPr>
        <p:spPr>
          <a:xfrm flipV="1">
            <a:off x="6666099" y="2977162"/>
            <a:ext cx="6693" cy="33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0D1161F8-46F0-4BA1-8B7D-A65F6B3E7571}"/>
              </a:ext>
            </a:extLst>
          </p:cNvPr>
          <p:cNvSpPr/>
          <p:nvPr/>
        </p:nvSpPr>
        <p:spPr>
          <a:xfrm>
            <a:off x="9063467" y="5097896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58F2A957-E290-4EAE-B007-ED2A7CA576A3}"/>
              </a:ext>
            </a:extLst>
          </p:cNvPr>
          <p:cNvSpPr/>
          <p:nvPr/>
        </p:nvSpPr>
        <p:spPr>
          <a:xfrm>
            <a:off x="10932587" y="5768823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A6768AEB-1EB7-4273-8764-6C7138A8A3C5}"/>
              </a:ext>
            </a:extLst>
          </p:cNvPr>
          <p:cNvSpPr/>
          <p:nvPr/>
        </p:nvSpPr>
        <p:spPr>
          <a:xfrm>
            <a:off x="10990999" y="5359040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D3F8C226-BEBA-46FD-A97B-3C2F92D03521}"/>
              </a:ext>
            </a:extLst>
          </p:cNvPr>
          <p:cNvSpPr/>
          <p:nvPr/>
        </p:nvSpPr>
        <p:spPr>
          <a:xfrm>
            <a:off x="10879180" y="4970862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C756B429-55BE-4853-894D-1DCEFBC6256F}"/>
              </a:ext>
            </a:extLst>
          </p:cNvPr>
          <p:cNvCxnSpPr>
            <a:cxnSpLocks/>
            <a:stCxn id="137" idx="3"/>
            <a:endCxn id="126" idx="3"/>
          </p:cNvCxnSpPr>
          <p:nvPr/>
        </p:nvCxnSpPr>
        <p:spPr>
          <a:xfrm flipH="1">
            <a:off x="10202113" y="5104444"/>
            <a:ext cx="1842185" cy="24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161403D3-F91B-4167-B6BB-B629A25D8999}"/>
              </a:ext>
            </a:extLst>
          </p:cNvPr>
          <p:cNvCxnSpPr>
            <a:cxnSpLocks/>
            <a:stCxn id="136" idx="3"/>
            <a:endCxn id="126" idx="3"/>
          </p:cNvCxnSpPr>
          <p:nvPr/>
        </p:nvCxnSpPr>
        <p:spPr>
          <a:xfrm flipH="1" flipV="1">
            <a:off x="10202113" y="5352492"/>
            <a:ext cx="1746056" cy="13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D7D837A5-560F-4E8B-8434-E4094BC20672}"/>
              </a:ext>
            </a:extLst>
          </p:cNvPr>
          <p:cNvCxnSpPr>
            <a:cxnSpLocks/>
            <a:stCxn id="128" idx="0"/>
            <a:endCxn id="126" idx="3"/>
          </p:cNvCxnSpPr>
          <p:nvPr/>
        </p:nvCxnSpPr>
        <p:spPr>
          <a:xfrm flipH="1" flipV="1">
            <a:off x="10202113" y="5352492"/>
            <a:ext cx="1259627" cy="41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mbo 143">
            <a:extLst>
              <a:ext uri="{FF2B5EF4-FFF2-40B4-BE49-F238E27FC236}">
                <a16:creationId xmlns:a16="http://schemas.microsoft.com/office/drawing/2014/main" id="{B9E68E25-B8CB-4D9E-A187-525EE19369ED}"/>
              </a:ext>
            </a:extLst>
          </p:cNvPr>
          <p:cNvSpPr/>
          <p:nvPr/>
        </p:nvSpPr>
        <p:spPr>
          <a:xfrm>
            <a:off x="8332364" y="3588105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145" name="Rombo 144">
            <a:extLst>
              <a:ext uri="{FF2B5EF4-FFF2-40B4-BE49-F238E27FC236}">
                <a16:creationId xmlns:a16="http://schemas.microsoft.com/office/drawing/2014/main" id="{C6993460-999B-4CB7-B5BA-A39C9E37B0F6}"/>
              </a:ext>
            </a:extLst>
          </p:cNvPr>
          <p:cNvSpPr/>
          <p:nvPr/>
        </p:nvSpPr>
        <p:spPr>
          <a:xfrm>
            <a:off x="10202113" y="3567767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79FFAD2D-55D6-47E9-8174-EADDD4D57E41}"/>
              </a:ext>
            </a:extLst>
          </p:cNvPr>
          <p:cNvCxnSpPr>
            <a:cxnSpLocks/>
            <a:stCxn id="126" idx="1"/>
            <a:endCxn id="144" idx="1"/>
          </p:cNvCxnSpPr>
          <p:nvPr/>
        </p:nvCxnSpPr>
        <p:spPr>
          <a:xfrm rot="10800000">
            <a:off x="8332365" y="3927842"/>
            <a:ext cx="731103" cy="1424651"/>
          </a:xfrm>
          <a:prstGeom prst="bentConnector3">
            <a:avLst>
              <a:gd name="adj1" fmla="val 1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BDFE1F86-261C-4394-83F5-6A41CB19B5B5}"/>
              </a:ext>
            </a:extLst>
          </p:cNvPr>
          <p:cNvCxnSpPr>
            <a:cxnSpLocks/>
            <a:stCxn id="144" idx="2"/>
            <a:endCxn id="126" idx="0"/>
          </p:cNvCxnSpPr>
          <p:nvPr/>
        </p:nvCxnSpPr>
        <p:spPr>
          <a:xfrm>
            <a:off x="9063467" y="4267577"/>
            <a:ext cx="569323" cy="83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0446CF3C-13ED-4093-A6EA-B7883CDC1BF8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>
            <a:off x="10014076" y="4435279"/>
            <a:ext cx="1212957" cy="83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DB3EE20A-01DF-4F03-A8D2-C15D0C9D1131}"/>
              </a:ext>
            </a:extLst>
          </p:cNvPr>
          <p:cNvCxnSpPr>
            <a:stCxn id="145" idx="1"/>
            <a:endCxn id="126" idx="0"/>
          </p:cNvCxnSpPr>
          <p:nvPr/>
        </p:nvCxnSpPr>
        <p:spPr>
          <a:xfrm flipH="1">
            <a:off x="9632790" y="3907503"/>
            <a:ext cx="569323" cy="11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11078EED-212C-479C-BEC7-369F18C48233}"/>
              </a:ext>
            </a:extLst>
          </p:cNvPr>
          <p:cNvSpPr/>
          <p:nvPr/>
        </p:nvSpPr>
        <p:spPr>
          <a:xfrm>
            <a:off x="10938242" y="6149026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C8391311-BC73-4082-BE43-A922862B4DF5}"/>
              </a:ext>
            </a:extLst>
          </p:cNvPr>
          <p:cNvCxnSpPr>
            <a:cxnSpLocks/>
            <a:stCxn id="158" idx="1"/>
            <a:endCxn id="126" idx="3"/>
          </p:cNvCxnSpPr>
          <p:nvPr/>
        </p:nvCxnSpPr>
        <p:spPr>
          <a:xfrm flipH="1" flipV="1">
            <a:off x="10202113" y="5352492"/>
            <a:ext cx="736129" cy="95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0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BE2E5E-F6A9-4B5B-B033-DE5EF03BEA1C}"/>
              </a:ext>
            </a:extLst>
          </p:cNvPr>
          <p:cNvSpPr txBox="1"/>
          <p:nvPr/>
        </p:nvSpPr>
        <p:spPr>
          <a:xfrm>
            <a:off x="1072896" y="445008"/>
            <a:ext cx="81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– Control de Hospitalización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39583-4CE8-4237-908F-912330A44F87}"/>
              </a:ext>
            </a:extLst>
          </p:cNvPr>
          <p:cNvSpPr txBox="1"/>
          <p:nvPr/>
        </p:nvSpPr>
        <p:spPr>
          <a:xfrm>
            <a:off x="1072896" y="1353312"/>
            <a:ext cx="10846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Cama(</a:t>
            </a:r>
            <a:r>
              <a:rPr lang="es-MX" sz="2400" dirty="0" err="1"/>
              <a:t>idCama</a:t>
            </a:r>
            <a:r>
              <a:rPr lang="es-MX" sz="2400" dirty="0"/>
              <a:t>, numero , estatus, </a:t>
            </a:r>
            <a:r>
              <a:rPr lang="es-MX" sz="2400" b="1" u="sng" strike="sngStrike" dirty="0" err="1"/>
              <a:t>idPiso</a:t>
            </a:r>
            <a:r>
              <a:rPr lang="es-MX" sz="2400" dirty="0"/>
              <a:t>)</a:t>
            </a:r>
          </a:p>
          <a:p>
            <a:r>
              <a:rPr lang="es-MX" sz="2400" dirty="0"/>
              <a:t>Diagnostico(</a:t>
            </a:r>
            <a:r>
              <a:rPr lang="es-MX" sz="2400" b="1" u="sng" dirty="0" err="1"/>
              <a:t>idDiagnostico</a:t>
            </a:r>
            <a:r>
              <a:rPr lang="es-MX" sz="2400" dirty="0"/>
              <a:t>, código, </a:t>
            </a:r>
            <a:r>
              <a:rPr lang="es-MX" sz="2400" dirty="0" err="1"/>
              <a:t>descripcion</a:t>
            </a:r>
            <a:r>
              <a:rPr lang="es-MX" sz="2400" dirty="0"/>
              <a:t> , estatus)</a:t>
            </a:r>
          </a:p>
          <a:p>
            <a:r>
              <a:rPr lang="es-MX" sz="2400" dirty="0"/>
              <a:t>Medico(</a:t>
            </a:r>
            <a:r>
              <a:rPr lang="es-MX" sz="2400" b="1" u="sng" dirty="0" err="1"/>
              <a:t>idMedico</a:t>
            </a:r>
            <a:r>
              <a:rPr lang="es-MX" sz="2400" dirty="0"/>
              <a:t>, </a:t>
            </a:r>
            <a:r>
              <a:rPr lang="es-MX" sz="2400" dirty="0" err="1"/>
              <a:t>numeroFicha</a:t>
            </a:r>
            <a:r>
              <a:rPr lang="es-MX" sz="2400" dirty="0"/>
              <a:t>, </a:t>
            </a:r>
            <a:r>
              <a:rPr lang="es-MX" sz="2400" dirty="0" err="1"/>
              <a:t>apellidoPaterno</a:t>
            </a:r>
            <a:r>
              <a:rPr lang="es-MX" sz="2400" dirty="0"/>
              <a:t>, </a:t>
            </a:r>
            <a:r>
              <a:rPr lang="es-MX" sz="2400" dirty="0" err="1"/>
              <a:t>apellidoMaterno</a:t>
            </a:r>
            <a:r>
              <a:rPr lang="es-MX" sz="2400" dirty="0"/>
              <a:t>, nombre , estatus)</a:t>
            </a:r>
          </a:p>
          <a:p>
            <a:r>
              <a:rPr lang="es-MX" sz="2400" dirty="0"/>
              <a:t>Paciente(</a:t>
            </a:r>
            <a:r>
              <a:rPr lang="es-MX" sz="2400" b="1" u="sng" dirty="0" err="1"/>
              <a:t>idPaciente</a:t>
            </a:r>
            <a:r>
              <a:rPr lang="es-MX" sz="2400" dirty="0"/>
              <a:t>, </a:t>
            </a:r>
            <a:r>
              <a:rPr lang="es-MX" sz="2400" dirty="0" err="1"/>
              <a:t>nss</a:t>
            </a:r>
            <a:r>
              <a:rPr lang="es-MX" sz="2400" dirty="0"/>
              <a:t>, </a:t>
            </a:r>
            <a:r>
              <a:rPr lang="es-MX" sz="2400" dirty="0" err="1"/>
              <a:t>rfc</a:t>
            </a:r>
            <a:r>
              <a:rPr lang="es-MX" sz="2400" dirty="0"/>
              <a:t>, </a:t>
            </a:r>
            <a:r>
              <a:rPr lang="es-MX" sz="2400" dirty="0" err="1"/>
              <a:t>apellidoPaterno</a:t>
            </a:r>
            <a:r>
              <a:rPr lang="es-MX" sz="2400" dirty="0"/>
              <a:t>, </a:t>
            </a:r>
            <a:r>
              <a:rPr lang="es-MX" sz="2400" dirty="0" err="1"/>
              <a:t>apellidoMaterno</a:t>
            </a:r>
            <a:r>
              <a:rPr lang="es-MX" sz="2400" dirty="0"/>
              <a:t>, nombre, </a:t>
            </a:r>
            <a:r>
              <a:rPr lang="es-MX" sz="2400" dirty="0" err="1"/>
              <a:t>fechaNacimiento</a:t>
            </a:r>
            <a:r>
              <a:rPr lang="es-MX" sz="2400" dirty="0"/>
              <a:t> , estatus)</a:t>
            </a:r>
          </a:p>
          <a:p>
            <a:r>
              <a:rPr lang="es-MX" sz="2400" dirty="0"/>
              <a:t>Piso(</a:t>
            </a:r>
            <a:r>
              <a:rPr lang="es-MX" sz="2400" b="1" u="sng" dirty="0" err="1"/>
              <a:t>idPiso</a:t>
            </a:r>
            <a:r>
              <a:rPr lang="es-MX" sz="2400" dirty="0"/>
              <a:t>, nombre, </a:t>
            </a:r>
            <a:r>
              <a:rPr lang="es-MX" sz="2400" dirty="0" err="1"/>
              <a:t>numeroPiso</a:t>
            </a:r>
            <a:r>
              <a:rPr lang="es-MX" sz="2400" dirty="0"/>
              <a:t>, </a:t>
            </a:r>
            <a:r>
              <a:rPr lang="es-MX" sz="2400" dirty="0" err="1"/>
              <a:t>numeroCama</a:t>
            </a:r>
            <a:r>
              <a:rPr lang="es-MX" sz="2400" dirty="0"/>
              <a:t> , estatus)</a:t>
            </a:r>
          </a:p>
          <a:p>
            <a:r>
              <a:rPr lang="es-MX" sz="2400" dirty="0"/>
              <a:t>Tarjeta(</a:t>
            </a:r>
            <a:r>
              <a:rPr lang="es-MX" sz="2400" b="1" u="sng" dirty="0" err="1"/>
              <a:t>idTarjeta</a:t>
            </a:r>
            <a:r>
              <a:rPr lang="es-MX" sz="2400" dirty="0"/>
              <a:t>, numero, </a:t>
            </a:r>
            <a:r>
              <a:rPr lang="es-MX" sz="2400" dirty="0" err="1"/>
              <a:t>horaInicio</a:t>
            </a:r>
            <a:r>
              <a:rPr lang="es-MX" sz="2400" dirty="0"/>
              <a:t>, </a:t>
            </a:r>
            <a:r>
              <a:rPr lang="es-MX" sz="2400" dirty="0" err="1"/>
              <a:t>horaFinal</a:t>
            </a:r>
            <a:r>
              <a:rPr lang="es-MX" sz="2400" dirty="0"/>
              <a:t> , estatus, </a:t>
            </a:r>
            <a:r>
              <a:rPr lang="es-MX" sz="2400" b="1" u="sng" strike="sngStrike" dirty="0" err="1"/>
              <a:t>idPaciente</a:t>
            </a:r>
            <a:r>
              <a:rPr lang="es-MX" sz="2400" dirty="0"/>
              <a:t>)</a:t>
            </a:r>
          </a:p>
          <a:p>
            <a:endParaRPr lang="es-MX" sz="2400" dirty="0"/>
          </a:p>
          <a:p>
            <a:r>
              <a:rPr lang="es-MX" sz="2400" dirty="0" err="1"/>
              <a:t>DiagnosticoPaciente</a:t>
            </a:r>
            <a:r>
              <a:rPr lang="es-MX" sz="2400" dirty="0"/>
              <a:t>(</a:t>
            </a:r>
            <a:r>
              <a:rPr lang="es-MX" sz="2400" b="1" u="sng" strike="sngStrike" dirty="0" err="1"/>
              <a:t>idDiagnostico</a:t>
            </a:r>
            <a:r>
              <a:rPr lang="es-MX" sz="2400" u="sng" dirty="0"/>
              <a:t>, </a:t>
            </a:r>
            <a:r>
              <a:rPr lang="es-MX" sz="2400" b="1" u="sng" strike="sngStrike" dirty="0" err="1"/>
              <a:t>idPaciente</a:t>
            </a:r>
            <a:r>
              <a:rPr lang="es-MX" sz="2400" dirty="0"/>
              <a:t>, fecha , estatus)</a:t>
            </a:r>
          </a:p>
          <a:p>
            <a:r>
              <a:rPr lang="es-MX" sz="2400" dirty="0" err="1"/>
              <a:t>DiagnosticoMedico</a:t>
            </a:r>
            <a:r>
              <a:rPr lang="es-MX" sz="2400" dirty="0"/>
              <a:t>(</a:t>
            </a:r>
            <a:r>
              <a:rPr lang="es-MX" sz="2400" b="1" u="sng" strike="sngStrike" dirty="0" err="1"/>
              <a:t>idDiagnostico</a:t>
            </a:r>
            <a:r>
              <a:rPr lang="es-MX" sz="2400" u="sng" dirty="0"/>
              <a:t>, </a:t>
            </a:r>
            <a:r>
              <a:rPr lang="es-MX" sz="2400" b="1" u="sng" strike="sngStrike" dirty="0" err="1"/>
              <a:t>idMedico</a:t>
            </a:r>
            <a:r>
              <a:rPr lang="es-MX" sz="2400" dirty="0"/>
              <a:t> , estatus)</a:t>
            </a:r>
          </a:p>
          <a:p>
            <a:r>
              <a:rPr lang="es-MX" sz="2400" dirty="0" err="1"/>
              <a:t>MedicoPaciente</a:t>
            </a:r>
            <a:r>
              <a:rPr lang="es-MX" sz="2400" dirty="0"/>
              <a:t>(</a:t>
            </a:r>
            <a:r>
              <a:rPr lang="es-MX" sz="2400" b="1" u="sng" strike="sngStrike" dirty="0" err="1"/>
              <a:t>idMedico</a:t>
            </a:r>
            <a:r>
              <a:rPr lang="es-MX" sz="2400" u="sng" dirty="0"/>
              <a:t>, </a:t>
            </a:r>
            <a:r>
              <a:rPr lang="es-MX" sz="2400" b="1" u="sng" strike="sngStrike" dirty="0" err="1"/>
              <a:t>idPaciente</a:t>
            </a:r>
            <a:r>
              <a:rPr lang="es-MX" sz="2400" dirty="0"/>
              <a:t>, fecha, estatus)</a:t>
            </a:r>
          </a:p>
          <a:p>
            <a:r>
              <a:rPr lang="es-MX" sz="2400" dirty="0" err="1"/>
              <a:t>PisoPaciente</a:t>
            </a:r>
            <a:r>
              <a:rPr lang="es-MX" sz="2400" dirty="0"/>
              <a:t>(</a:t>
            </a:r>
            <a:r>
              <a:rPr lang="es-MX" sz="2400" b="1" u="sng" strike="sngStrike" dirty="0" err="1"/>
              <a:t>idPiso</a:t>
            </a:r>
            <a:r>
              <a:rPr lang="es-MX" sz="2400" u="sng" dirty="0"/>
              <a:t>, </a:t>
            </a:r>
            <a:r>
              <a:rPr lang="es-MX" sz="2400" b="1" u="sng" strike="sngStrike" dirty="0" err="1"/>
              <a:t>idPaciente</a:t>
            </a:r>
            <a:r>
              <a:rPr lang="es-MX" sz="2400" dirty="0"/>
              <a:t>, fecha, estatus)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5181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3BC8F3-4DB4-417D-9D05-3E21EB054490}"/>
              </a:ext>
            </a:extLst>
          </p:cNvPr>
          <p:cNvSpPr/>
          <p:nvPr/>
        </p:nvSpPr>
        <p:spPr>
          <a:xfrm>
            <a:off x="1671183" y="2257586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Municipio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DF9CF-DD06-4D71-BADA-5F3CA37F9D3A}"/>
              </a:ext>
            </a:extLst>
          </p:cNvPr>
          <p:cNvSpPr/>
          <p:nvPr/>
        </p:nvSpPr>
        <p:spPr>
          <a:xfrm>
            <a:off x="6477645" y="1975776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Vivienda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02E270-628D-4741-B9AE-89839F81A457}"/>
              </a:ext>
            </a:extLst>
          </p:cNvPr>
          <p:cNvSpPr/>
          <p:nvPr/>
        </p:nvSpPr>
        <p:spPr>
          <a:xfrm>
            <a:off x="2422106" y="5002439"/>
            <a:ext cx="1086254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Persona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11C1815-93F7-41A1-A088-E5748F783B9A}"/>
              </a:ext>
            </a:extLst>
          </p:cNvPr>
          <p:cNvSpPr/>
          <p:nvPr/>
        </p:nvSpPr>
        <p:spPr>
          <a:xfrm>
            <a:off x="567405" y="1382922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idMunicipio</a:t>
            </a:r>
            <a:endParaRPr lang="es-MX" sz="1600" u="sng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7ED19A7-A445-4F8D-8652-C4058F151529}"/>
              </a:ext>
            </a:extLst>
          </p:cNvPr>
          <p:cNvSpPr/>
          <p:nvPr/>
        </p:nvSpPr>
        <p:spPr>
          <a:xfrm>
            <a:off x="4519117" y="5149276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idPersona</a:t>
            </a:r>
            <a:endParaRPr lang="es-MX" sz="1600" u="sng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D95EA-5861-429A-AC73-7AB23389C4FD}"/>
              </a:ext>
            </a:extLst>
          </p:cNvPr>
          <p:cNvSpPr/>
          <p:nvPr/>
        </p:nvSpPr>
        <p:spPr>
          <a:xfrm>
            <a:off x="6359255" y="1293940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IdVivienda</a:t>
            </a:r>
            <a:endParaRPr lang="es-MX" sz="1600" u="sng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20E5A30-F65C-4E14-8FF8-3539CDCCA2B5}"/>
              </a:ext>
            </a:extLst>
          </p:cNvPr>
          <p:cNvSpPr/>
          <p:nvPr/>
        </p:nvSpPr>
        <p:spPr>
          <a:xfrm>
            <a:off x="7834268" y="1563524"/>
            <a:ext cx="1332241" cy="33189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domicilio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447DC18-E9E0-412F-8C87-CE72E628AC2B}"/>
              </a:ext>
            </a:extLst>
          </p:cNvPr>
          <p:cNvSpPr/>
          <p:nvPr/>
        </p:nvSpPr>
        <p:spPr>
          <a:xfrm>
            <a:off x="9496421" y="947260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573A8CC-AB8F-422C-9C8A-D3EA62A8101B}"/>
              </a:ext>
            </a:extLst>
          </p:cNvPr>
          <p:cNvSpPr/>
          <p:nvPr/>
        </p:nvSpPr>
        <p:spPr>
          <a:xfrm>
            <a:off x="9512631" y="1612218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D739E60-633D-4F36-833D-ACF2519E8AA7}"/>
              </a:ext>
            </a:extLst>
          </p:cNvPr>
          <p:cNvSpPr/>
          <p:nvPr/>
        </p:nvSpPr>
        <p:spPr>
          <a:xfrm>
            <a:off x="9489098" y="1278055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374B398-5F50-42FE-8E72-B34F70CBD2E8}"/>
              </a:ext>
            </a:extLst>
          </p:cNvPr>
          <p:cNvSpPr/>
          <p:nvPr/>
        </p:nvSpPr>
        <p:spPr>
          <a:xfrm>
            <a:off x="9524354" y="1946381"/>
            <a:ext cx="776743" cy="2687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3C86F71-3611-4389-8E3B-C011CE917E8A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7025376" y="1625836"/>
            <a:ext cx="0" cy="3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3548B7F-3FB4-41D0-95BB-0BF6EDA0592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573107" y="1729472"/>
            <a:ext cx="261161" cy="41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9B31D4E-CA79-4375-9542-84A9338038D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166509" y="1086054"/>
            <a:ext cx="329912" cy="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FEE0A6A-97B8-4A7E-8A91-0590C734C88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9166509" y="1416849"/>
            <a:ext cx="322589" cy="31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51DEF1A-7D4E-4D89-B265-513F878AED0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166509" y="1729472"/>
            <a:ext cx="346122" cy="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4036E30-C976-4042-ABFF-C1988D6956C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9166509" y="1729472"/>
            <a:ext cx="357845" cy="35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423B42F-9588-4625-8623-FB6B9E64FB91}"/>
              </a:ext>
            </a:extLst>
          </p:cNvPr>
          <p:cNvSpPr/>
          <p:nvPr/>
        </p:nvSpPr>
        <p:spPr>
          <a:xfrm>
            <a:off x="2311233" y="1653634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numero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C7E519E9-8F7E-470D-99EC-C141CDB2427C}"/>
              </a:ext>
            </a:extLst>
          </p:cNvPr>
          <p:cNvSpPr/>
          <p:nvPr/>
        </p:nvSpPr>
        <p:spPr>
          <a:xfrm>
            <a:off x="4092339" y="6398511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curp</a:t>
            </a:r>
            <a:endParaRPr lang="es-MX" sz="160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3812A9AE-7263-4D2A-942B-7F2A7BB19CB9}"/>
              </a:ext>
            </a:extLst>
          </p:cNvPr>
          <p:cNvSpPr/>
          <p:nvPr/>
        </p:nvSpPr>
        <p:spPr>
          <a:xfrm>
            <a:off x="4197266" y="4732179"/>
            <a:ext cx="2035715" cy="33189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nombreCompleto</a:t>
            </a:r>
            <a:endParaRPr lang="es-MX" sz="1600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B9987F2-4AC7-44E4-8052-C2CB7B8B323F}"/>
              </a:ext>
            </a:extLst>
          </p:cNvPr>
          <p:cNvSpPr/>
          <p:nvPr/>
        </p:nvSpPr>
        <p:spPr>
          <a:xfrm>
            <a:off x="6511274" y="4888238"/>
            <a:ext cx="1797674" cy="2687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042FB11-359B-4955-B73F-1D4B100A13F2}"/>
              </a:ext>
            </a:extLst>
          </p:cNvPr>
          <p:cNvSpPr/>
          <p:nvPr/>
        </p:nvSpPr>
        <p:spPr>
          <a:xfrm>
            <a:off x="6503951" y="5219033"/>
            <a:ext cx="1797674" cy="2687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15C45F5-0C7B-46A3-8145-E8876026CA1B}"/>
              </a:ext>
            </a:extLst>
          </p:cNvPr>
          <p:cNvSpPr/>
          <p:nvPr/>
        </p:nvSpPr>
        <p:spPr>
          <a:xfrm>
            <a:off x="6539121" y="5559001"/>
            <a:ext cx="1797674" cy="2687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CD4388C-5C92-4D9C-B9DC-81E14B1F2181}"/>
              </a:ext>
            </a:extLst>
          </p:cNvPr>
          <p:cNvCxnSpPr>
            <a:cxnSpLocks/>
            <a:stCxn id="53" idx="1"/>
            <a:endCxn id="4" idx="3"/>
          </p:cNvCxnSpPr>
          <p:nvPr/>
        </p:nvCxnSpPr>
        <p:spPr>
          <a:xfrm flipH="1">
            <a:off x="3508360" y="4898127"/>
            <a:ext cx="688906" cy="2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FA35523-78C0-4842-81B3-D0CBF393C115}"/>
              </a:ext>
            </a:extLst>
          </p:cNvPr>
          <p:cNvCxnSpPr>
            <a:cxnSpLocks/>
            <a:stCxn id="52" idx="1"/>
            <a:endCxn id="4" idx="2"/>
          </p:cNvCxnSpPr>
          <p:nvPr/>
        </p:nvCxnSpPr>
        <p:spPr>
          <a:xfrm flipH="1" flipV="1">
            <a:off x="2965233" y="5333318"/>
            <a:ext cx="1127106" cy="123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6C047A7-EF04-44A4-A545-E203F100136A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H="1">
            <a:off x="2965233" y="5315224"/>
            <a:ext cx="1553884" cy="1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74142CF-176D-43E8-8DE0-F84EC496B6C3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6232981" y="4898127"/>
            <a:ext cx="278293" cy="12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B20F3C9-5B5C-45E6-9B89-5AFF37F346A7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6232981" y="4898127"/>
            <a:ext cx="270970" cy="45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B34C4FF-0F9C-4E40-851D-E66ACFC16207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6232981" y="4898127"/>
            <a:ext cx="306140" cy="79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26586E31-7359-4AC1-9A77-69A0940BBCB4}"/>
              </a:ext>
            </a:extLst>
          </p:cNvPr>
          <p:cNvCxnSpPr>
            <a:cxnSpLocks/>
            <a:stCxn id="2" idx="0"/>
            <a:endCxn id="51" idx="2"/>
          </p:cNvCxnSpPr>
          <p:nvPr/>
        </p:nvCxnSpPr>
        <p:spPr>
          <a:xfrm flipV="1">
            <a:off x="2218914" y="1985530"/>
            <a:ext cx="758440" cy="27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BF8A469-BB84-4917-9809-BB460EBC9EC5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flipH="1" flipV="1">
            <a:off x="1233526" y="1714818"/>
            <a:ext cx="985388" cy="5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mbo 84">
            <a:extLst>
              <a:ext uri="{FF2B5EF4-FFF2-40B4-BE49-F238E27FC236}">
                <a16:creationId xmlns:a16="http://schemas.microsoft.com/office/drawing/2014/main" id="{C2D7123A-1429-4E3C-BFE1-C09B9DC19245}"/>
              </a:ext>
            </a:extLst>
          </p:cNvPr>
          <p:cNvSpPr/>
          <p:nvPr/>
        </p:nvSpPr>
        <p:spPr>
          <a:xfrm>
            <a:off x="3576379" y="2849530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habita</a:t>
            </a:r>
            <a:endParaRPr lang="es-MX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A99033-3749-4BD6-9BD2-BD5DFDAC4186}"/>
              </a:ext>
            </a:extLst>
          </p:cNvPr>
          <p:cNvCxnSpPr>
            <a:cxnSpLocks/>
            <a:stCxn id="85" idx="0"/>
            <a:endCxn id="3" idx="2"/>
          </p:cNvCxnSpPr>
          <p:nvPr/>
        </p:nvCxnSpPr>
        <p:spPr>
          <a:xfrm flipV="1">
            <a:off x="4594237" y="2306655"/>
            <a:ext cx="2431139" cy="5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7F90BAB-1569-49DB-9EAA-D56B0ED740B6}"/>
              </a:ext>
            </a:extLst>
          </p:cNvPr>
          <p:cNvCxnSpPr>
            <a:cxnSpLocks/>
            <a:stCxn id="4" idx="0"/>
            <a:endCxn id="85" idx="2"/>
          </p:cNvCxnSpPr>
          <p:nvPr/>
        </p:nvCxnSpPr>
        <p:spPr>
          <a:xfrm flipV="1">
            <a:off x="2965233" y="3263222"/>
            <a:ext cx="1629004" cy="173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B2C3FA4-6852-44E9-9DC7-86E14F3DBBF6}"/>
              </a:ext>
            </a:extLst>
          </p:cNvPr>
          <p:cNvCxnSpPr>
            <a:cxnSpLocks/>
            <a:stCxn id="94" idx="3"/>
            <a:endCxn id="3" idx="1"/>
          </p:cNvCxnSpPr>
          <p:nvPr/>
        </p:nvCxnSpPr>
        <p:spPr>
          <a:xfrm>
            <a:off x="5994080" y="2124655"/>
            <a:ext cx="483565" cy="1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CEF79463-F71A-413D-A738-51C41544A07E}"/>
              </a:ext>
            </a:extLst>
          </p:cNvPr>
          <p:cNvCxnSpPr>
            <a:cxnSpLocks/>
            <a:stCxn id="2" idx="3"/>
            <a:endCxn id="94" idx="1"/>
          </p:cNvCxnSpPr>
          <p:nvPr/>
        </p:nvCxnSpPr>
        <p:spPr>
          <a:xfrm flipV="1">
            <a:off x="2766645" y="2124655"/>
            <a:ext cx="1191720" cy="29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mbo 93">
            <a:extLst>
              <a:ext uri="{FF2B5EF4-FFF2-40B4-BE49-F238E27FC236}">
                <a16:creationId xmlns:a16="http://schemas.microsoft.com/office/drawing/2014/main" id="{C521E6C0-FCE7-4EDA-9A87-03B64C825553}"/>
              </a:ext>
            </a:extLst>
          </p:cNvPr>
          <p:cNvSpPr/>
          <p:nvPr/>
        </p:nvSpPr>
        <p:spPr>
          <a:xfrm>
            <a:off x="3958365" y="1917809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E736DFF-415E-49B3-B6AF-98F83FCF1E27}"/>
              </a:ext>
            </a:extLst>
          </p:cNvPr>
          <p:cNvSpPr txBox="1"/>
          <p:nvPr/>
        </p:nvSpPr>
        <p:spPr>
          <a:xfrm>
            <a:off x="6172935" y="2274783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F071798-901E-4B92-81C4-323CD2034385}"/>
              </a:ext>
            </a:extLst>
          </p:cNvPr>
          <p:cNvSpPr txBox="1"/>
          <p:nvPr/>
        </p:nvSpPr>
        <p:spPr>
          <a:xfrm>
            <a:off x="2577123" y="4624018"/>
            <a:ext cx="4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79336DD-235C-4EB3-A92D-F6F051F0295E}"/>
              </a:ext>
            </a:extLst>
          </p:cNvPr>
          <p:cNvSpPr txBox="1"/>
          <p:nvPr/>
        </p:nvSpPr>
        <p:spPr>
          <a:xfrm>
            <a:off x="2730498" y="240379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654354B-3B39-4B6C-B8BE-333EE022D318}"/>
              </a:ext>
            </a:extLst>
          </p:cNvPr>
          <p:cNvSpPr txBox="1"/>
          <p:nvPr/>
        </p:nvSpPr>
        <p:spPr>
          <a:xfrm>
            <a:off x="6175274" y="178452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5" name="Rombo 104">
            <a:extLst>
              <a:ext uri="{FF2B5EF4-FFF2-40B4-BE49-F238E27FC236}">
                <a16:creationId xmlns:a16="http://schemas.microsoft.com/office/drawing/2014/main" id="{E5EAE025-5F8F-4829-87BA-DED1A231BED5}"/>
              </a:ext>
            </a:extLst>
          </p:cNvPr>
          <p:cNvSpPr/>
          <p:nvPr/>
        </p:nvSpPr>
        <p:spPr>
          <a:xfrm>
            <a:off x="1481158" y="3170765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reside</a:t>
            </a:r>
            <a:endParaRPr lang="es-MX" dirty="0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D6F14738-3B41-4200-AD0E-2E8F1121CB39}"/>
              </a:ext>
            </a:extLst>
          </p:cNvPr>
          <p:cNvCxnSpPr>
            <a:cxnSpLocks/>
            <a:stCxn id="2" idx="2"/>
            <a:endCxn id="105" idx="0"/>
          </p:cNvCxnSpPr>
          <p:nvPr/>
        </p:nvCxnSpPr>
        <p:spPr>
          <a:xfrm>
            <a:off x="2218914" y="2588465"/>
            <a:ext cx="280102" cy="58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53355742-9EBA-45C7-9F47-76653D71F078}"/>
              </a:ext>
            </a:extLst>
          </p:cNvPr>
          <p:cNvCxnSpPr>
            <a:cxnSpLocks/>
            <a:stCxn id="105" idx="2"/>
            <a:endCxn id="4" idx="0"/>
          </p:cNvCxnSpPr>
          <p:nvPr/>
        </p:nvCxnSpPr>
        <p:spPr>
          <a:xfrm>
            <a:off x="2499016" y="3584457"/>
            <a:ext cx="466217" cy="141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6BEEFD1-679E-4646-B8F1-B2456F5BA5FB}"/>
              </a:ext>
            </a:extLst>
          </p:cNvPr>
          <p:cNvSpPr txBox="1"/>
          <p:nvPr/>
        </p:nvSpPr>
        <p:spPr>
          <a:xfrm>
            <a:off x="2990118" y="4502397"/>
            <a:ext cx="4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797C2E0-7FEC-43B1-965F-3D73A8844019}"/>
              </a:ext>
            </a:extLst>
          </p:cNvPr>
          <p:cNvSpPr txBox="1"/>
          <p:nvPr/>
        </p:nvSpPr>
        <p:spPr>
          <a:xfrm>
            <a:off x="2041999" y="258081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3A5F3E84-4971-43F5-BB77-CC31860EA12A}"/>
              </a:ext>
            </a:extLst>
          </p:cNvPr>
          <p:cNvSpPr/>
          <p:nvPr/>
        </p:nvSpPr>
        <p:spPr>
          <a:xfrm>
            <a:off x="4549004" y="5591912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telefono</a:t>
            </a:r>
            <a:endParaRPr lang="es-MX" sz="1600" dirty="0"/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7EA375C-3132-4CE3-B722-6EF5FDA1D9A1}"/>
              </a:ext>
            </a:extLst>
          </p:cNvPr>
          <p:cNvCxnSpPr>
            <a:cxnSpLocks/>
            <a:stCxn id="117" idx="1"/>
            <a:endCxn id="4" idx="2"/>
          </p:cNvCxnSpPr>
          <p:nvPr/>
        </p:nvCxnSpPr>
        <p:spPr>
          <a:xfrm flipH="1" flipV="1">
            <a:off x="2965233" y="5333318"/>
            <a:ext cx="1583771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E4E8E69-EE3B-4184-823C-AEE1AD02D9E8}"/>
              </a:ext>
            </a:extLst>
          </p:cNvPr>
          <p:cNvSpPr txBox="1"/>
          <p:nvPr/>
        </p:nvSpPr>
        <p:spPr>
          <a:xfrm>
            <a:off x="3362504" y="196458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</a:t>
            </a:r>
            <a:r>
              <a:rPr lang="es-MX" sz="1800" dirty="0"/>
              <a:t>Viviendas</a:t>
            </a:r>
            <a:endParaRPr lang="es-MX" dirty="0"/>
          </a:p>
        </p:txBody>
      </p:sp>
      <p:sp>
        <p:nvSpPr>
          <p:cNvPr id="129" name="Rombo 128">
            <a:extLst>
              <a:ext uri="{FF2B5EF4-FFF2-40B4-BE49-F238E27FC236}">
                <a16:creationId xmlns:a16="http://schemas.microsoft.com/office/drawing/2014/main" id="{93B6865E-BA31-4D83-9FF0-ABECE19D90E9}"/>
              </a:ext>
            </a:extLst>
          </p:cNvPr>
          <p:cNvSpPr/>
          <p:nvPr/>
        </p:nvSpPr>
        <p:spPr>
          <a:xfrm>
            <a:off x="4618531" y="3318519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  <a:endParaRPr lang="es-MX" dirty="0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D724ECA4-3F3F-4A7F-8624-CAB40D294D62}"/>
              </a:ext>
            </a:extLst>
          </p:cNvPr>
          <p:cNvCxnSpPr>
            <a:cxnSpLocks/>
            <a:stCxn id="129" idx="0"/>
            <a:endCxn id="3" idx="2"/>
          </p:cNvCxnSpPr>
          <p:nvPr/>
        </p:nvCxnSpPr>
        <p:spPr>
          <a:xfrm flipV="1">
            <a:off x="5636389" y="2306655"/>
            <a:ext cx="1388987" cy="101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02FFDE5-EB4F-4F47-9967-9BF709F4432E}"/>
              </a:ext>
            </a:extLst>
          </p:cNvPr>
          <p:cNvCxnSpPr>
            <a:cxnSpLocks/>
            <a:stCxn id="129" idx="2"/>
            <a:endCxn id="4" idx="3"/>
          </p:cNvCxnSpPr>
          <p:nvPr/>
        </p:nvCxnSpPr>
        <p:spPr>
          <a:xfrm flipH="1">
            <a:off x="3508360" y="3732211"/>
            <a:ext cx="2128029" cy="143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904BBF1-15B4-4DA5-B106-221FFFA20415}"/>
              </a:ext>
            </a:extLst>
          </p:cNvPr>
          <p:cNvSpPr txBox="1"/>
          <p:nvPr/>
        </p:nvSpPr>
        <p:spPr>
          <a:xfrm>
            <a:off x="3461534" y="4816484"/>
            <a:ext cx="4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C23730A6-C039-4D0F-BAA2-578C3D66EFC8}"/>
              </a:ext>
            </a:extLst>
          </p:cNvPr>
          <p:cNvSpPr txBox="1"/>
          <p:nvPr/>
        </p:nvSpPr>
        <p:spPr>
          <a:xfrm>
            <a:off x="7020936" y="2265284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DE42FD08-8F97-438B-B6B0-273573705AAE}"/>
              </a:ext>
            </a:extLst>
          </p:cNvPr>
          <p:cNvSpPr/>
          <p:nvPr/>
        </p:nvSpPr>
        <p:spPr>
          <a:xfrm>
            <a:off x="1434404" y="927036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EB467A21-6D14-4EF9-9FA0-962403BFACD9}"/>
              </a:ext>
            </a:extLst>
          </p:cNvPr>
          <p:cNvCxnSpPr>
            <a:cxnSpLocks/>
            <a:stCxn id="2" idx="0"/>
            <a:endCxn id="138" idx="2"/>
          </p:cNvCxnSpPr>
          <p:nvPr/>
        </p:nvCxnSpPr>
        <p:spPr>
          <a:xfrm flipH="1" flipV="1">
            <a:off x="2100525" y="1258932"/>
            <a:ext cx="118389" cy="99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FA98E3E9-CF7D-4D79-89FB-EFA0CF8A6534}"/>
              </a:ext>
            </a:extLst>
          </p:cNvPr>
          <p:cNvSpPr/>
          <p:nvPr/>
        </p:nvSpPr>
        <p:spPr>
          <a:xfrm>
            <a:off x="4581723" y="6005052"/>
            <a:ext cx="168571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fechaNacimiento</a:t>
            </a:r>
            <a:endParaRPr lang="es-MX" sz="1600" dirty="0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9D4F4277-4C02-4762-9CC7-CC5CDC9FF677}"/>
              </a:ext>
            </a:extLst>
          </p:cNvPr>
          <p:cNvCxnSpPr>
            <a:cxnSpLocks/>
            <a:stCxn id="144" idx="1"/>
            <a:endCxn id="4" idx="2"/>
          </p:cNvCxnSpPr>
          <p:nvPr/>
        </p:nvCxnSpPr>
        <p:spPr>
          <a:xfrm flipH="1" flipV="1">
            <a:off x="2965233" y="5333318"/>
            <a:ext cx="1616490" cy="83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mbo 63">
            <a:extLst>
              <a:ext uri="{FF2B5EF4-FFF2-40B4-BE49-F238E27FC236}">
                <a16:creationId xmlns:a16="http://schemas.microsoft.com/office/drawing/2014/main" id="{4AD9D153-7E69-4E70-83FD-BD1655F27AA0}"/>
              </a:ext>
            </a:extLst>
          </p:cNvPr>
          <p:cNvSpPr/>
          <p:nvPr/>
        </p:nvSpPr>
        <p:spPr>
          <a:xfrm>
            <a:off x="94695" y="4633269"/>
            <a:ext cx="1576488" cy="99324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dirige</a:t>
            </a:r>
            <a:endParaRPr lang="es-MX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3829CFF-5132-4C4B-BDE8-03AE8478E1AE}"/>
              </a:ext>
            </a:extLst>
          </p:cNvPr>
          <p:cNvSpPr txBox="1"/>
          <p:nvPr/>
        </p:nvSpPr>
        <p:spPr>
          <a:xfrm>
            <a:off x="2730498" y="5344133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8AB841A-79DA-4B11-9167-310BEFD62FB7}"/>
              </a:ext>
            </a:extLst>
          </p:cNvPr>
          <p:cNvSpPr txBox="1"/>
          <p:nvPr/>
        </p:nvSpPr>
        <p:spPr>
          <a:xfrm>
            <a:off x="1807337" y="4062721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83F09C7-A650-48D3-9BBC-0B19659F4C08}"/>
              </a:ext>
            </a:extLst>
          </p:cNvPr>
          <p:cNvCxnSpPr>
            <a:cxnSpLocks/>
            <a:stCxn id="4" idx="2"/>
            <a:endCxn id="64" idx="2"/>
          </p:cNvCxnSpPr>
          <p:nvPr/>
        </p:nvCxnSpPr>
        <p:spPr>
          <a:xfrm rot="5400000">
            <a:off x="1777488" y="4438769"/>
            <a:ext cx="293196" cy="2082294"/>
          </a:xfrm>
          <a:prstGeom prst="bentConnector3">
            <a:avLst>
              <a:gd name="adj1" fmla="val 177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ACCE9090-67D4-4002-879F-4BAEEA4318CF}"/>
              </a:ext>
            </a:extLst>
          </p:cNvPr>
          <p:cNvSpPr/>
          <p:nvPr/>
        </p:nvSpPr>
        <p:spPr>
          <a:xfrm>
            <a:off x="202249" y="1955610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37F22FE-E9FC-423C-9073-3CCB20CD5A74}"/>
              </a:ext>
            </a:extLst>
          </p:cNvPr>
          <p:cNvCxnSpPr>
            <a:cxnSpLocks/>
            <a:stCxn id="2" idx="0"/>
            <a:endCxn id="90" idx="3"/>
          </p:cNvCxnSpPr>
          <p:nvPr/>
        </p:nvCxnSpPr>
        <p:spPr>
          <a:xfrm flipH="1" flipV="1">
            <a:off x="1534490" y="2121558"/>
            <a:ext cx="684424" cy="13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A164B517-336D-4261-877E-C5BC88C1E133}"/>
              </a:ext>
            </a:extLst>
          </p:cNvPr>
          <p:cNvSpPr/>
          <p:nvPr/>
        </p:nvSpPr>
        <p:spPr>
          <a:xfrm>
            <a:off x="7921576" y="2118054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8DBCA504-C954-4B3B-8476-D1E0A4D0D63F}"/>
              </a:ext>
            </a:extLst>
          </p:cNvPr>
          <p:cNvCxnSpPr>
            <a:cxnSpLocks/>
            <a:stCxn id="3" idx="3"/>
            <a:endCxn id="96" idx="1"/>
          </p:cNvCxnSpPr>
          <p:nvPr/>
        </p:nvCxnSpPr>
        <p:spPr>
          <a:xfrm>
            <a:off x="7573107" y="2141216"/>
            <a:ext cx="348469" cy="14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7D5BAF38-5B46-4C1A-B4E0-D4689EF26FF6}"/>
              </a:ext>
            </a:extLst>
          </p:cNvPr>
          <p:cNvCxnSpPr>
            <a:cxnSpLocks/>
            <a:stCxn id="4" idx="0"/>
            <a:endCxn id="64" idx="0"/>
          </p:cNvCxnSpPr>
          <p:nvPr/>
        </p:nvCxnSpPr>
        <p:spPr>
          <a:xfrm rot="16200000" flipV="1">
            <a:off x="1739501" y="3776707"/>
            <a:ext cx="369170" cy="2082294"/>
          </a:xfrm>
          <a:prstGeom prst="bentConnector3">
            <a:avLst>
              <a:gd name="adj1" fmla="val 161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D7BC180E-1695-44C8-81D6-F87951E46649}"/>
              </a:ext>
            </a:extLst>
          </p:cNvPr>
          <p:cNvSpPr/>
          <p:nvPr/>
        </p:nvSpPr>
        <p:spPr>
          <a:xfrm>
            <a:off x="2579049" y="6362546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F0EF17DA-0CBB-4B82-941C-32336B4DDF69}"/>
              </a:ext>
            </a:extLst>
          </p:cNvPr>
          <p:cNvCxnSpPr>
            <a:cxnSpLocks/>
            <a:stCxn id="131" idx="0"/>
            <a:endCxn id="4" idx="2"/>
          </p:cNvCxnSpPr>
          <p:nvPr/>
        </p:nvCxnSpPr>
        <p:spPr>
          <a:xfrm flipH="1" flipV="1">
            <a:off x="2965233" y="5333318"/>
            <a:ext cx="279937" cy="102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F559206-4028-4F80-9663-199584240DE0}"/>
              </a:ext>
            </a:extLst>
          </p:cNvPr>
          <p:cNvSpPr/>
          <p:nvPr/>
        </p:nvSpPr>
        <p:spPr>
          <a:xfrm>
            <a:off x="9088999" y="4202675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5A3A452A-526A-4546-893F-BE56714D2F09}"/>
              </a:ext>
            </a:extLst>
          </p:cNvPr>
          <p:cNvSpPr/>
          <p:nvPr/>
        </p:nvSpPr>
        <p:spPr>
          <a:xfrm>
            <a:off x="10958119" y="4873602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77C3EAB2-BC53-4876-A7BB-C95089E93782}"/>
              </a:ext>
            </a:extLst>
          </p:cNvPr>
          <p:cNvSpPr/>
          <p:nvPr/>
        </p:nvSpPr>
        <p:spPr>
          <a:xfrm>
            <a:off x="11016531" y="4463819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D37B06A4-8A55-4362-994B-814E2519D7D0}"/>
              </a:ext>
            </a:extLst>
          </p:cNvPr>
          <p:cNvSpPr/>
          <p:nvPr/>
        </p:nvSpPr>
        <p:spPr>
          <a:xfrm>
            <a:off x="10904712" y="4075641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83C31244-B042-4690-A249-6F61A6CCB072}"/>
              </a:ext>
            </a:extLst>
          </p:cNvPr>
          <p:cNvCxnSpPr>
            <a:cxnSpLocks/>
            <a:stCxn id="141" idx="3"/>
            <a:endCxn id="134" idx="3"/>
          </p:cNvCxnSpPr>
          <p:nvPr/>
        </p:nvCxnSpPr>
        <p:spPr>
          <a:xfrm flipH="1">
            <a:off x="10227645" y="4209223"/>
            <a:ext cx="1842185" cy="24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F9A579A3-92B9-46E9-B43E-678A8D5E22F2}"/>
              </a:ext>
            </a:extLst>
          </p:cNvPr>
          <p:cNvCxnSpPr>
            <a:cxnSpLocks/>
            <a:stCxn id="139" idx="3"/>
            <a:endCxn id="134" idx="3"/>
          </p:cNvCxnSpPr>
          <p:nvPr/>
        </p:nvCxnSpPr>
        <p:spPr>
          <a:xfrm flipH="1" flipV="1">
            <a:off x="10227645" y="4457271"/>
            <a:ext cx="1746056" cy="13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4F026657-0F7B-4E19-B3AD-ACE3C809A314}"/>
              </a:ext>
            </a:extLst>
          </p:cNvPr>
          <p:cNvCxnSpPr>
            <a:cxnSpLocks/>
            <a:stCxn id="135" idx="0"/>
            <a:endCxn id="134" idx="3"/>
          </p:cNvCxnSpPr>
          <p:nvPr/>
        </p:nvCxnSpPr>
        <p:spPr>
          <a:xfrm flipH="1" flipV="1">
            <a:off x="10227645" y="4457271"/>
            <a:ext cx="1259627" cy="41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mbo 146">
            <a:extLst>
              <a:ext uri="{FF2B5EF4-FFF2-40B4-BE49-F238E27FC236}">
                <a16:creationId xmlns:a16="http://schemas.microsoft.com/office/drawing/2014/main" id="{10C6F1A0-5F87-41CC-9AF6-59A7738FED93}"/>
              </a:ext>
            </a:extLst>
          </p:cNvPr>
          <p:cNvSpPr/>
          <p:nvPr/>
        </p:nvSpPr>
        <p:spPr>
          <a:xfrm>
            <a:off x="8357896" y="2692884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148" name="Rombo 147">
            <a:extLst>
              <a:ext uri="{FF2B5EF4-FFF2-40B4-BE49-F238E27FC236}">
                <a16:creationId xmlns:a16="http://schemas.microsoft.com/office/drawing/2014/main" id="{DC7F6C5B-2F72-4968-B8A0-47F1A25A2C39}"/>
              </a:ext>
            </a:extLst>
          </p:cNvPr>
          <p:cNvSpPr/>
          <p:nvPr/>
        </p:nvSpPr>
        <p:spPr>
          <a:xfrm>
            <a:off x="10227645" y="2672546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57ADE6C7-43CF-4054-B99F-80A3F3746901}"/>
              </a:ext>
            </a:extLst>
          </p:cNvPr>
          <p:cNvCxnSpPr>
            <a:cxnSpLocks/>
            <a:stCxn id="134" idx="1"/>
            <a:endCxn id="147" idx="1"/>
          </p:cNvCxnSpPr>
          <p:nvPr/>
        </p:nvCxnSpPr>
        <p:spPr>
          <a:xfrm rot="10800000">
            <a:off x="8357897" y="3032621"/>
            <a:ext cx="731103" cy="1424651"/>
          </a:xfrm>
          <a:prstGeom prst="bentConnector3">
            <a:avLst>
              <a:gd name="adj1" fmla="val 1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8EC76F0E-CFD2-4C8F-A05C-D1D717632466}"/>
              </a:ext>
            </a:extLst>
          </p:cNvPr>
          <p:cNvCxnSpPr>
            <a:cxnSpLocks/>
            <a:stCxn id="147" idx="2"/>
            <a:endCxn id="134" idx="0"/>
          </p:cNvCxnSpPr>
          <p:nvPr/>
        </p:nvCxnSpPr>
        <p:spPr>
          <a:xfrm>
            <a:off x="9088999" y="3372356"/>
            <a:ext cx="569323" cy="83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r 150">
            <a:extLst>
              <a:ext uri="{FF2B5EF4-FFF2-40B4-BE49-F238E27FC236}">
                <a16:creationId xmlns:a16="http://schemas.microsoft.com/office/drawing/2014/main" id="{9A0DBB6A-F320-4B27-A4A5-5FFA9255BBAC}"/>
              </a:ext>
            </a:extLst>
          </p:cNvPr>
          <p:cNvCxnSpPr>
            <a:cxnSpLocks/>
            <a:stCxn id="148" idx="2"/>
          </p:cNvCxnSpPr>
          <p:nvPr/>
        </p:nvCxnSpPr>
        <p:spPr>
          <a:xfrm rot="5400000">
            <a:off x="10039608" y="3540058"/>
            <a:ext cx="1212957" cy="83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27929DE-255D-458F-88B6-906AA510BD25}"/>
              </a:ext>
            </a:extLst>
          </p:cNvPr>
          <p:cNvCxnSpPr>
            <a:stCxn id="148" idx="1"/>
            <a:endCxn id="134" idx="0"/>
          </p:cNvCxnSpPr>
          <p:nvPr/>
        </p:nvCxnSpPr>
        <p:spPr>
          <a:xfrm flipH="1">
            <a:off x="9658322" y="3012282"/>
            <a:ext cx="569323" cy="11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2DD264B8-190A-4C72-A71C-76691D4040B1}"/>
              </a:ext>
            </a:extLst>
          </p:cNvPr>
          <p:cNvSpPr/>
          <p:nvPr/>
        </p:nvSpPr>
        <p:spPr>
          <a:xfrm>
            <a:off x="10963774" y="5253805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FBE33E1B-5F79-49D2-B6D2-6510C0A0C443}"/>
              </a:ext>
            </a:extLst>
          </p:cNvPr>
          <p:cNvCxnSpPr>
            <a:cxnSpLocks/>
            <a:stCxn id="153" idx="1"/>
            <a:endCxn id="134" idx="3"/>
          </p:cNvCxnSpPr>
          <p:nvPr/>
        </p:nvCxnSpPr>
        <p:spPr>
          <a:xfrm flipH="1" flipV="1">
            <a:off x="10227645" y="4457271"/>
            <a:ext cx="736129" cy="95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6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A50A15-EE8D-42EA-9722-8EEF9F1C4B4D}"/>
              </a:ext>
            </a:extLst>
          </p:cNvPr>
          <p:cNvSpPr txBox="1"/>
          <p:nvPr/>
        </p:nvSpPr>
        <p:spPr>
          <a:xfrm>
            <a:off x="1072896" y="445008"/>
            <a:ext cx="602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Viviendas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409B5-FBFF-4A5E-B90F-73FB108E5B17}"/>
              </a:ext>
            </a:extLst>
          </p:cNvPr>
          <p:cNvSpPr txBox="1"/>
          <p:nvPr/>
        </p:nvSpPr>
        <p:spPr>
          <a:xfrm>
            <a:off x="1072896" y="1353312"/>
            <a:ext cx="10216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Municipio(</a:t>
            </a:r>
            <a:r>
              <a:rPr lang="es-MX" sz="2400" b="1" u="sng" dirty="0" err="1"/>
              <a:t>idMunicipio</a:t>
            </a:r>
            <a:r>
              <a:rPr lang="es-MX" sz="2400" dirty="0"/>
              <a:t>, nombre, numero, estatus, </a:t>
            </a:r>
            <a:r>
              <a:rPr lang="es-MX" sz="2400" dirty="0" err="1"/>
              <a:t>usuariocrea</a:t>
            </a:r>
            <a:r>
              <a:rPr lang="es-MX" sz="2400" dirty="0"/>
              <a:t>, </a:t>
            </a:r>
            <a:r>
              <a:rPr lang="es-MX" sz="2400" dirty="0" err="1"/>
              <a:t>fechacrea</a:t>
            </a:r>
            <a:r>
              <a:rPr lang="es-MX" sz="2400" dirty="0"/>
              <a:t>, </a:t>
            </a:r>
            <a:r>
              <a:rPr lang="es-MX" sz="2400" dirty="0" err="1"/>
              <a:t>usuariomodifica</a:t>
            </a:r>
            <a:r>
              <a:rPr lang="es-MX" sz="2400" dirty="0"/>
              <a:t>, </a:t>
            </a:r>
            <a:r>
              <a:rPr lang="es-MX" sz="2400" dirty="0" err="1"/>
              <a:t>fechamodifica</a:t>
            </a:r>
            <a:r>
              <a:rPr lang="es-MX" sz="2400" dirty="0"/>
              <a:t>)</a:t>
            </a:r>
          </a:p>
          <a:p>
            <a:r>
              <a:rPr lang="es-MX" sz="2400" dirty="0"/>
              <a:t>Persona(</a:t>
            </a:r>
            <a:r>
              <a:rPr lang="es-MX" sz="2400" b="1" u="sng" dirty="0" err="1"/>
              <a:t>idPersona</a:t>
            </a:r>
            <a:r>
              <a:rPr lang="es-MX" sz="2400" dirty="0"/>
              <a:t>, nombre, </a:t>
            </a:r>
            <a:r>
              <a:rPr lang="es-MX" sz="2400" dirty="0" err="1"/>
              <a:t>apellidoPaterno</a:t>
            </a:r>
            <a:r>
              <a:rPr lang="es-MX" sz="2400" dirty="0"/>
              <a:t>, </a:t>
            </a:r>
            <a:r>
              <a:rPr lang="es-MX" sz="2400" dirty="0" err="1"/>
              <a:t>apellidoMaterno</a:t>
            </a:r>
            <a:r>
              <a:rPr lang="es-MX" sz="2400" dirty="0"/>
              <a:t>, </a:t>
            </a:r>
            <a:r>
              <a:rPr lang="es-MX" sz="2400" dirty="0" err="1"/>
              <a:t>curp</a:t>
            </a:r>
            <a:r>
              <a:rPr lang="es-MX" sz="2400" dirty="0"/>
              <a:t>, </a:t>
            </a:r>
            <a:r>
              <a:rPr lang="es-MX" sz="2400" dirty="0" err="1"/>
              <a:t>fechaNacimiento</a:t>
            </a:r>
            <a:r>
              <a:rPr lang="es-MX" sz="2400" dirty="0"/>
              <a:t>, teléfono, estatus, </a:t>
            </a:r>
            <a:r>
              <a:rPr lang="es-MX" sz="2400" dirty="0" err="1"/>
              <a:t>usuariocrea</a:t>
            </a:r>
            <a:r>
              <a:rPr lang="es-MX" sz="2400" dirty="0"/>
              <a:t>, </a:t>
            </a:r>
            <a:r>
              <a:rPr lang="es-MX" sz="2400" dirty="0" err="1"/>
              <a:t>fechacrea</a:t>
            </a:r>
            <a:r>
              <a:rPr lang="es-MX" sz="2400" dirty="0"/>
              <a:t>, </a:t>
            </a:r>
            <a:r>
              <a:rPr lang="es-MX" sz="2400" dirty="0" err="1"/>
              <a:t>usuariomodifica</a:t>
            </a:r>
            <a:r>
              <a:rPr lang="es-MX" sz="2400" dirty="0"/>
              <a:t>, </a:t>
            </a:r>
            <a:r>
              <a:rPr lang="es-MX" sz="2400" dirty="0" err="1"/>
              <a:t>fechamodifica</a:t>
            </a:r>
            <a:r>
              <a:rPr lang="es-MX" sz="2400" dirty="0"/>
              <a:t>, </a:t>
            </a:r>
            <a:r>
              <a:rPr lang="es-MX" sz="2400" b="1" u="sng" strike="sngStrike" dirty="0" err="1"/>
              <a:t>idMunicipio</a:t>
            </a:r>
            <a:r>
              <a:rPr lang="es-MX" sz="2400" b="1" dirty="0"/>
              <a:t>, </a:t>
            </a:r>
            <a:r>
              <a:rPr lang="es-MX" sz="2400" b="1" u="sng" strike="sngStrike" dirty="0" err="1"/>
              <a:t>idVivienda</a:t>
            </a:r>
            <a:r>
              <a:rPr lang="es-MX" sz="2400" b="1" u="sng" strike="sngStrike" dirty="0"/>
              <a:t>, </a:t>
            </a:r>
            <a:r>
              <a:rPr lang="es-MX" sz="2400" b="1" u="sng" strike="sngStrike" dirty="0" err="1"/>
              <a:t>idPersonaDirige</a:t>
            </a:r>
            <a:r>
              <a:rPr lang="es-MX" sz="2400" dirty="0"/>
              <a:t>)</a:t>
            </a:r>
          </a:p>
          <a:p>
            <a:r>
              <a:rPr lang="es-MX" sz="2400" dirty="0"/>
              <a:t>Vivienda(</a:t>
            </a:r>
            <a:r>
              <a:rPr lang="es-MX" sz="2400" b="1" u="sng" dirty="0" err="1"/>
              <a:t>idVivienda</a:t>
            </a:r>
            <a:r>
              <a:rPr lang="es-MX" sz="2400" dirty="0"/>
              <a:t>, colonia, calle, numero, </a:t>
            </a:r>
            <a:r>
              <a:rPr lang="es-MX" sz="2400" dirty="0" err="1"/>
              <a:t>cp</a:t>
            </a:r>
            <a:r>
              <a:rPr lang="es-MX" sz="2400" dirty="0"/>
              <a:t>, estatus, </a:t>
            </a:r>
            <a:r>
              <a:rPr lang="es-MX" sz="2400" dirty="0" err="1"/>
              <a:t>usuariocrea</a:t>
            </a:r>
            <a:r>
              <a:rPr lang="es-MX" sz="2400" dirty="0"/>
              <a:t>, </a:t>
            </a:r>
            <a:r>
              <a:rPr lang="es-MX" sz="2400" dirty="0" err="1"/>
              <a:t>fechacrea</a:t>
            </a:r>
            <a:r>
              <a:rPr lang="es-MX" sz="2400" dirty="0"/>
              <a:t>, </a:t>
            </a:r>
            <a:r>
              <a:rPr lang="es-MX" sz="2400" dirty="0" err="1"/>
              <a:t>usuariomodifica</a:t>
            </a:r>
            <a:r>
              <a:rPr lang="es-MX" sz="2400" dirty="0"/>
              <a:t>, </a:t>
            </a:r>
            <a:r>
              <a:rPr lang="es-MX" sz="2400" dirty="0" err="1"/>
              <a:t>fechamodifica</a:t>
            </a:r>
            <a:r>
              <a:rPr lang="es-MX" sz="2400" dirty="0"/>
              <a:t>, </a:t>
            </a:r>
            <a:r>
              <a:rPr lang="es-MX" sz="2400" b="1" u="sng" strike="sngStrike" dirty="0" err="1"/>
              <a:t>idMunicipio</a:t>
            </a:r>
            <a:r>
              <a:rPr lang="es-MX" sz="2400" dirty="0"/>
              <a:t>)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PersonaVivienda</a:t>
            </a:r>
            <a:r>
              <a:rPr lang="es-MX" sz="2400" dirty="0"/>
              <a:t>(</a:t>
            </a:r>
            <a:r>
              <a:rPr lang="es-MX" sz="2400" b="1" u="sng" strike="sngStrike" dirty="0" err="1"/>
              <a:t>idPersona</a:t>
            </a:r>
            <a:r>
              <a:rPr lang="es-MX" sz="2400" b="1" dirty="0"/>
              <a:t>, </a:t>
            </a:r>
            <a:r>
              <a:rPr lang="es-MX" sz="2400" b="1" u="sng" strike="sngStrike" dirty="0" err="1"/>
              <a:t>idVivienda</a:t>
            </a:r>
            <a:r>
              <a:rPr lang="es-MX" sz="2400" b="1" u="sng" strike="sngStrike" dirty="0"/>
              <a:t>, </a:t>
            </a:r>
            <a:r>
              <a:rPr lang="es-MX" sz="2400" dirty="0"/>
              <a:t>estatus, </a:t>
            </a:r>
            <a:r>
              <a:rPr lang="es-MX" sz="2400" dirty="0" err="1"/>
              <a:t>usuariocrea</a:t>
            </a:r>
            <a:r>
              <a:rPr lang="es-MX" sz="2400" dirty="0"/>
              <a:t>, </a:t>
            </a:r>
            <a:r>
              <a:rPr lang="es-MX" sz="2400" dirty="0" err="1"/>
              <a:t>fechacrea</a:t>
            </a:r>
            <a:r>
              <a:rPr lang="es-MX" sz="2400" dirty="0"/>
              <a:t>, </a:t>
            </a:r>
            <a:r>
              <a:rPr lang="es-MX" sz="2400" dirty="0" err="1"/>
              <a:t>usuariomodifica</a:t>
            </a:r>
            <a:r>
              <a:rPr lang="es-MX" sz="2400" dirty="0"/>
              <a:t>, </a:t>
            </a:r>
            <a:r>
              <a:rPr lang="es-MX" sz="2400" dirty="0" err="1"/>
              <a:t>fechamodifica</a:t>
            </a:r>
            <a:r>
              <a:rPr lang="es-MX" sz="2400" dirty="0"/>
              <a:t>)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67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1DCA52-56E6-42AE-BB30-E532AA3EA9FB}"/>
              </a:ext>
            </a:extLst>
          </p:cNvPr>
          <p:cNvSpPr txBox="1"/>
          <p:nvPr/>
        </p:nvSpPr>
        <p:spPr>
          <a:xfrm>
            <a:off x="3362504" y="196458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Carreteras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F825DB-5EBA-42E1-A4AF-194ACF754B2D}"/>
              </a:ext>
            </a:extLst>
          </p:cNvPr>
          <p:cNvSpPr/>
          <p:nvPr/>
        </p:nvSpPr>
        <p:spPr>
          <a:xfrm>
            <a:off x="2868096" y="4869334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Tramo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6640FB-00F8-4EEB-95B8-B3DA57A12590}"/>
              </a:ext>
            </a:extLst>
          </p:cNvPr>
          <p:cNvSpPr/>
          <p:nvPr/>
        </p:nvSpPr>
        <p:spPr>
          <a:xfrm>
            <a:off x="6644554" y="2276751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Carretera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4DEDB413-FD98-49BD-A87B-7DC474643A13}"/>
              </a:ext>
            </a:extLst>
          </p:cNvPr>
          <p:cNvSpPr/>
          <p:nvPr/>
        </p:nvSpPr>
        <p:spPr>
          <a:xfrm>
            <a:off x="5826826" y="3297798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C81529-CF52-421C-A933-FB123A867D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44684" y="2607630"/>
            <a:ext cx="465990" cy="69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FBD0DDF-59F3-488E-BD85-7A51A3221D16}"/>
              </a:ext>
            </a:extLst>
          </p:cNvPr>
          <p:cNvCxnSpPr>
            <a:stCxn id="10" idx="2"/>
            <a:endCxn id="7" idx="3"/>
          </p:cNvCxnSpPr>
          <p:nvPr/>
        </p:nvCxnSpPr>
        <p:spPr>
          <a:xfrm flipH="1">
            <a:off x="4200336" y="3711490"/>
            <a:ext cx="2644348" cy="13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0A3FBF3-3C63-4A52-9DD6-8535F735811C}"/>
              </a:ext>
            </a:extLst>
          </p:cNvPr>
          <p:cNvSpPr/>
          <p:nvPr/>
        </p:nvSpPr>
        <p:spPr>
          <a:xfrm>
            <a:off x="7915909" y="5076177"/>
            <a:ext cx="1714908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Municipio</a:t>
            </a: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81DDA147-9B74-4E1C-A7F8-ADD87390A022}"/>
              </a:ext>
            </a:extLst>
          </p:cNvPr>
          <p:cNvSpPr/>
          <p:nvPr/>
        </p:nvSpPr>
        <p:spPr>
          <a:xfrm>
            <a:off x="4976637" y="4949196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pasa</a:t>
            </a:r>
            <a:endParaRPr lang="es-MX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9E546D0-3FBE-4BE3-8AB0-CBB53DCEE04A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4200336" y="5034774"/>
            <a:ext cx="776301" cy="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3E1D1F-0863-4A3B-814F-6330664C5562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7012352" y="5156042"/>
            <a:ext cx="903557" cy="8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5D6BD19-D6BF-452E-AAD3-711775A24D07}"/>
              </a:ext>
            </a:extLst>
          </p:cNvPr>
          <p:cNvSpPr/>
          <p:nvPr/>
        </p:nvSpPr>
        <p:spPr>
          <a:xfrm>
            <a:off x="4037901" y="5987938"/>
            <a:ext cx="1621257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kilometroSalida</a:t>
            </a:r>
            <a:endParaRPr lang="es-MX" sz="16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AF7DE65-97FE-49AC-98D2-D8D0E84F45C9}"/>
              </a:ext>
            </a:extLst>
          </p:cNvPr>
          <p:cNvSpPr/>
          <p:nvPr/>
        </p:nvSpPr>
        <p:spPr>
          <a:xfrm>
            <a:off x="6096000" y="5964693"/>
            <a:ext cx="188079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kilometroEntrada</a:t>
            </a:r>
            <a:endParaRPr lang="es-MX" sz="16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706B656-FE41-4B66-82F9-712FFA778250}"/>
              </a:ext>
            </a:extLst>
          </p:cNvPr>
          <p:cNvSpPr/>
          <p:nvPr/>
        </p:nvSpPr>
        <p:spPr>
          <a:xfrm>
            <a:off x="10422307" y="5254427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8F966A-FBFB-4F6D-B286-32DDB7B56FB6}"/>
              </a:ext>
            </a:extLst>
          </p:cNvPr>
          <p:cNvSpPr/>
          <p:nvPr/>
        </p:nvSpPr>
        <p:spPr>
          <a:xfrm>
            <a:off x="8466450" y="4137796"/>
            <a:ext cx="1626823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idMunicipio</a:t>
            </a:r>
            <a:endParaRPr lang="es-MX" sz="1600" u="sng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C6D8946-00CB-42E5-8DB1-42863E32C9F1}"/>
              </a:ext>
            </a:extLst>
          </p:cNvPr>
          <p:cNvSpPr/>
          <p:nvPr/>
        </p:nvSpPr>
        <p:spPr>
          <a:xfrm>
            <a:off x="1958969" y="5586323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C0F2A7B-2286-4D8E-B265-6CC8628F4EA8}"/>
              </a:ext>
            </a:extLst>
          </p:cNvPr>
          <p:cNvSpPr/>
          <p:nvPr/>
        </p:nvSpPr>
        <p:spPr>
          <a:xfrm>
            <a:off x="8281272" y="2080394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A927FBD-64ED-4351-8EE5-65C9C2E285E3}"/>
              </a:ext>
            </a:extLst>
          </p:cNvPr>
          <p:cNvSpPr/>
          <p:nvPr/>
        </p:nvSpPr>
        <p:spPr>
          <a:xfrm>
            <a:off x="8353059" y="1616383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numero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6489F22-FCE2-401F-B4E2-F537D1BF4335}"/>
              </a:ext>
            </a:extLst>
          </p:cNvPr>
          <p:cNvSpPr/>
          <p:nvPr/>
        </p:nvSpPr>
        <p:spPr>
          <a:xfrm>
            <a:off x="6653475" y="1180526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idCarretera</a:t>
            </a:r>
            <a:endParaRPr lang="es-MX" sz="1600" u="sng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6C1B4EB-8871-42B9-A157-F93A8372C551}"/>
              </a:ext>
            </a:extLst>
          </p:cNvPr>
          <p:cNvSpPr/>
          <p:nvPr/>
        </p:nvSpPr>
        <p:spPr>
          <a:xfrm>
            <a:off x="1031046" y="4738597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idTramo</a:t>
            </a:r>
            <a:endParaRPr lang="es-MX" sz="1600" u="sng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EA1C796-9BD8-42AB-8DA1-07698AB4EE0D}"/>
              </a:ext>
            </a:extLst>
          </p:cNvPr>
          <p:cNvSpPr txBox="1"/>
          <p:nvPr/>
        </p:nvSpPr>
        <p:spPr>
          <a:xfrm>
            <a:off x="7305278" y="2617481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91C02A9-CA41-4785-A52E-65BC03F330A7}"/>
              </a:ext>
            </a:extLst>
          </p:cNvPr>
          <p:cNvSpPr txBox="1"/>
          <p:nvPr/>
        </p:nvSpPr>
        <p:spPr>
          <a:xfrm>
            <a:off x="3809392" y="4513016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8075FC-7975-44BC-AF41-7FB669A6B518}"/>
              </a:ext>
            </a:extLst>
          </p:cNvPr>
          <p:cNvSpPr txBox="1"/>
          <p:nvPr/>
        </p:nvSpPr>
        <p:spPr>
          <a:xfrm>
            <a:off x="7319288" y="5364533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740BBE9-BB47-4FBB-A1E6-C53B4C229F54}"/>
              </a:ext>
            </a:extLst>
          </p:cNvPr>
          <p:cNvSpPr txBox="1"/>
          <p:nvPr/>
        </p:nvSpPr>
        <p:spPr>
          <a:xfrm>
            <a:off x="4163162" y="5099254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988EFF5-795E-4661-A263-95A9B6B5451A}"/>
              </a:ext>
            </a:extLst>
          </p:cNvPr>
          <p:cNvCxnSpPr>
            <a:stCxn id="43" idx="3"/>
            <a:endCxn id="7" idx="1"/>
          </p:cNvCxnSpPr>
          <p:nvPr/>
        </p:nvCxnSpPr>
        <p:spPr>
          <a:xfrm>
            <a:off x="2363287" y="4904545"/>
            <a:ext cx="504809" cy="13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06E7131-43AF-4855-8CDB-BE346CBCA60E}"/>
              </a:ext>
            </a:extLst>
          </p:cNvPr>
          <p:cNvCxnSpPr>
            <a:stCxn id="7" idx="1"/>
            <a:endCxn id="29" idx="0"/>
          </p:cNvCxnSpPr>
          <p:nvPr/>
        </p:nvCxnSpPr>
        <p:spPr>
          <a:xfrm flipH="1">
            <a:off x="2625090" y="5034774"/>
            <a:ext cx="243006" cy="55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BDC2469-E39B-4374-AF15-74BACF56B08B}"/>
              </a:ext>
            </a:extLst>
          </p:cNvPr>
          <p:cNvCxnSpPr>
            <a:stCxn id="9" idx="0"/>
            <a:endCxn id="42" idx="2"/>
          </p:cNvCxnSpPr>
          <p:nvPr/>
        </p:nvCxnSpPr>
        <p:spPr>
          <a:xfrm flipV="1">
            <a:off x="7310674" y="1512422"/>
            <a:ext cx="8922" cy="76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FA0EB0A-4B9A-4344-948A-D6D6F3D52404}"/>
              </a:ext>
            </a:extLst>
          </p:cNvPr>
          <p:cNvCxnSpPr>
            <a:stCxn id="41" idx="1"/>
            <a:endCxn id="9" idx="0"/>
          </p:cNvCxnSpPr>
          <p:nvPr/>
        </p:nvCxnSpPr>
        <p:spPr>
          <a:xfrm flipH="1">
            <a:off x="7310674" y="1782331"/>
            <a:ext cx="1042385" cy="49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DC6F8CC-9B00-4831-BC08-4B4DDD32BCE5}"/>
              </a:ext>
            </a:extLst>
          </p:cNvPr>
          <p:cNvCxnSpPr>
            <a:cxnSpLocks/>
            <a:stCxn id="40" idx="1"/>
            <a:endCxn id="9" idx="0"/>
          </p:cNvCxnSpPr>
          <p:nvPr/>
        </p:nvCxnSpPr>
        <p:spPr>
          <a:xfrm flipH="1">
            <a:off x="7310674" y="2246342"/>
            <a:ext cx="970598" cy="3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01E5C06-18AC-4833-9C6F-F0769DF6C039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 flipH="1" flipV="1">
            <a:off x="9279862" y="4469692"/>
            <a:ext cx="350955" cy="77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94AFA9F-BBFF-45E2-A30B-9CB916534A96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5994495" y="5362888"/>
            <a:ext cx="101505" cy="76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46C3B44D-AAAF-4383-98DC-982E0B216BB7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flipH="1">
            <a:off x="5659158" y="5362888"/>
            <a:ext cx="335337" cy="79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56170C8-98B9-4C27-848A-2AF651C0ADBB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9630817" y="5241617"/>
            <a:ext cx="791490" cy="17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5200A928-F69B-455E-B589-00616B55476C}"/>
              </a:ext>
            </a:extLst>
          </p:cNvPr>
          <p:cNvSpPr/>
          <p:nvPr/>
        </p:nvSpPr>
        <p:spPr>
          <a:xfrm>
            <a:off x="10328649" y="4491520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2F31F1BF-E529-492F-B061-61BA47CCB933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 flipV="1">
            <a:off x="9630817" y="4657468"/>
            <a:ext cx="697832" cy="58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A3701C97-0BBB-4C72-AE15-4548EA462405}"/>
              </a:ext>
            </a:extLst>
          </p:cNvPr>
          <p:cNvSpPr/>
          <p:nvPr/>
        </p:nvSpPr>
        <p:spPr>
          <a:xfrm>
            <a:off x="545739" y="5402790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719E0F0-8DCE-444A-A765-F14C98FF57EC}"/>
              </a:ext>
            </a:extLst>
          </p:cNvPr>
          <p:cNvCxnSpPr>
            <a:cxnSpLocks/>
            <a:stCxn id="7" idx="1"/>
            <a:endCxn id="52" idx="0"/>
          </p:cNvCxnSpPr>
          <p:nvPr/>
        </p:nvCxnSpPr>
        <p:spPr>
          <a:xfrm flipH="1">
            <a:off x="1211860" y="5034774"/>
            <a:ext cx="1656236" cy="36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4F2AB2F-BA46-409C-AA7C-0D6B0D81D67B}"/>
              </a:ext>
            </a:extLst>
          </p:cNvPr>
          <p:cNvSpPr/>
          <p:nvPr/>
        </p:nvSpPr>
        <p:spPr>
          <a:xfrm>
            <a:off x="8213916" y="1111162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F0F7BA-C50F-469D-95F5-936AB53F69CD}"/>
              </a:ext>
            </a:extLst>
          </p:cNvPr>
          <p:cNvCxnSpPr>
            <a:cxnSpLocks/>
            <a:stCxn id="58" idx="1"/>
            <a:endCxn id="9" idx="0"/>
          </p:cNvCxnSpPr>
          <p:nvPr/>
        </p:nvCxnSpPr>
        <p:spPr>
          <a:xfrm flipH="1">
            <a:off x="7310674" y="1277110"/>
            <a:ext cx="903242" cy="99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AF08A6F-30B4-4C7C-A12A-15D94F61638E}"/>
              </a:ext>
            </a:extLst>
          </p:cNvPr>
          <p:cNvSpPr/>
          <p:nvPr/>
        </p:nvSpPr>
        <p:spPr>
          <a:xfrm>
            <a:off x="1192850" y="1782220"/>
            <a:ext cx="1138646" cy="362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5A4AE4F-14A2-4114-8CE4-34BF49A81D78}"/>
              </a:ext>
            </a:extLst>
          </p:cNvPr>
          <p:cNvSpPr/>
          <p:nvPr/>
        </p:nvSpPr>
        <p:spPr>
          <a:xfrm>
            <a:off x="3061970" y="2453146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6E7BEE3-0AFA-45B5-8730-7607E5E80494}"/>
              </a:ext>
            </a:extLst>
          </p:cNvPr>
          <p:cNvSpPr/>
          <p:nvPr/>
        </p:nvSpPr>
        <p:spPr>
          <a:xfrm>
            <a:off x="3120382" y="2043363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3BE9E1D-8226-4ACB-A7F5-2F4DE6643D9F}"/>
              </a:ext>
            </a:extLst>
          </p:cNvPr>
          <p:cNvSpPr/>
          <p:nvPr/>
        </p:nvSpPr>
        <p:spPr>
          <a:xfrm>
            <a:off x="3008563" y="1655185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9D4FB44-EA27-4423-826F-FD268F719EE8}"/>
              </a:ext>
            </a:extLst>
          </p:cNvPr>
          <p:cNvCxnSpPr>
            <a:cxnSpLocks/>
            <a:stCxn id="51" idx="3"/>
            <a:endCxn id="44" idx="3"/>
          </p:cNvCxnSpPr>
          <p:nvPr/>
        </p:nvCxnSpPr>
        <p:spPr>
          <a:xfrm flipH="1">
            <a:off x="2331496" y="1788767"/>
            <a:ext cx="1842185" cy="17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E8B5620-03E7-4431-9F1B-ECCB737CA87C}"/>
              </a:ext>
            </a:extLst>
          </p:cNvPr>
          <p:cNvCxnSpPr>
            <a:cxnSpLocks/>
            <a:stCxn id="50" idx="3"/>
            <a:endCxn id="44" idx="3"/>
          </p:cNvCxnSpPr>
          <p:nvPr/>
        </p:nvCxnSpPr>
        <p:spPr>
          <a:xfrm flipH="1" flipV="1">
            <a:off x="2331496" y="1963370"/>
            <a:ext cx="1746056" cy="21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C438A63-BB8B-4F62-8DAE-765143D42D2A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H="1" flipV="1">
            <a:off x="2331496" y="1963370"/>
            <a:ext cx="1259627" cy="48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mbo 56">
            <a:extLst>
              <a:ext uri="{FF2B5EF4-FFF2-40B4-BE49-F238E27FC236}">
                <a16:creationId xmlns:a16="http://schemas.microsoft.com/office/drawing/2014/main" id="{5C64FC84-2A6B-4AC0-BB47-A10EA8217857}"/>
              </a:ext>
            </a:extLst>
          </p:cNvPr>
          <p:cNvSpPr/>
          <p:nvPr/>
        </p:nvSpPr>
        <p:spPr>
          <a:xfrm>
            <a:off x="461747" y="272428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60" name="Rombo 59">
            <a:extLst>
              <a:ext uri="{FF2B5EF4-FFF2-40B4-BE49-F238E27FC236}">
                <a16:creationId xmlns:a16="http://schemas.microsoft.com/office/drawing/2014/main" id="{FDCD99F4-D1E8-43D1-9F95-1473CC133D82}"/>
              </a:ext>
            </a:extLst>
          </p:cNvPr>
          <p:cNvSpPr/>
          <p:nvPr/>
        </p:nvSpPr>
        <p:spPr>
          <a:xfrm>
            <a:off x="2331496" y="252090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F9AB9298-B327-4F0E-BD5F-C0ED7B98C5E5}"/>
              </a:ext>
            </a:extLst>
          </p:cNvPr>
          <p:cNvCxnSpPr>
            <a:cxnSpLocks/>
            <a:stCxn id="44" idx="1"/>
            <a:endCxn id="57" idx="1"/>
          </p:cNvCxnSpPr>
          <p:nvPr/>
        </p:nvCxnSpPr>
        <p:spPr>
          <a:xfrm rot="10800000">
            <a:off x="461748" y="612164"/>
            <a:ext cx="731103" cy="1351206"/>
          </a:xfrm>
          <a:prstGeom prst="bentConnector3">
            <a:avLst>
              <a:gd name="adj1" fmla="val 131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6D34102-A365-449D-BE46-9E44BC38D61C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>
            <a:off x="1192850" y="951900"/>
            <a:ext cx="569323" cy="83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4A8412AF-62EC-4E10-B98F-84348C91ABB7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2143459" y="1119602"/>
            <a:ext cx="1212957" cy="83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DD00CDA-A6EF-4102-B7E3-046F2D193C60}"/>
              </a:ext>
            </a:extLst>
          </p:cNvPr>
          <p:cNvCxnSpPr>
            <a:cxnSpLocks/>
            <a:stCxn id="60" idx="1"/>
            <a:endCxn id="44" idx="0"/>
          </p:cNvCxnSpPr>
          <p:nvPr/>
        </p:nvCxnSpPr>
        <p:spPr>
          <a:xfrm flipH="1">
            <a:off x="1762173" y="591826"/>
            <a:ext cx="569323" cy="119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9740D487-3501-4296-901B-AC7061BACFE3}"/>
              </a:ext>
            </a:extLst>
          </p:cNvPr>
          <p:cNvSpPr/>
          <p:nvPr/>
        </p:nvSpPr>
        <p:spPr>
          <a:xfrm>
            <a:off x="3067625" y="2833349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137066E-191C-4D4E-B88A-087179BD69E5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2331496" y="1963370"/>
            <a:ext cx="736129" cy="102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4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25AFEE-A8A1-4E73-BCF2-1840FF582B51}"/>
              </a:ext>
            </a:extLst>
          </p:cNvPr>
          <p:cNvSpPr txBox="1"/>
          <p:nvPr/>
        </p:nvSpPr>
        <p:spPr>
          <a:xfrm>
            <a:off x="914399" y="445008"/>
            <a:ext cx="602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Carreteras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AE4B26-DA40-48F4-B2AC-6910E52ED9AB}"/>
              </a:ext>
            </a:extLst>
          </p:cNvPr>
          <p:cNvSpPr txBox="1"/>
          <p:nvPr/>
        </p:nvSpPr>
        <p:spPr>
          <a:xfrm>
            <a:off x="914399" y="1254369"/>
            <a:ext cx="10269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Carretera(</a:t>
            </a:r>
            <a:r>
              <a:rPr lang="es-MX" b="1" u="sng" dirty="0" err="1"/>
              <a:t>idCarretera</a:t>
            </a:r>
            <a:r>
              <a:rPr lang="es-MX" dirty="0"/>
              <a:t>, nombre, numero,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Municipio(</a:t>
            </a:r>
            <a:r>
              <a:rPr lang="es-MX" b="1" u="sng" dirty="0" err="1"/>
              <a:t>idMunicipio</a:t>
            </a:r>
            <a:r>
              <a:rPr lang="es-MX" dirty="0"/>
              <a:t>, nombre,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Tramo(</a:t>
            </a:r>
            <a:r>
              <a:rPr lang="es-MX" b="1" u="sng" dirty="0" err="1"/>
              <a:t>idTramo</a:t>
            </a:r>
            <a:r>
              <a:rPr lang="es-MX" dirty="0"/>
              <a:t>, nombre,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idCarretera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MunicipioTramo</a:t>
            </a:r>
            <a:r>
              <a:rPr lang="es-MX" dirty="0"/>
              <a:t>(</a:t>
            </a:r>
            <a:r>
              <a:rPr lang="es-MX" b="1" u="sng" strike="sngStrike" dirty="0" err="1"/>
              <a:t>idMunicipio</a:t>
            </a:r>
            <a:r>
              <a:rPr lang="es-MX" b="1" u="sng" dirty="0"/>
              <a:t>, </a:t>
            </a:r>
            <a:r>
              <a:rPr lang="es-MX" b="1" u="sng" strike="sngStrike" dirty="0" err="1"/>
              <a:t>idTramo</a:t>
            </a:r>
            <a:r>
              <a:rPr lang="es-MX" dirty="0"/>
              <a:t>, </a:t>
            </a:r>
            <a:r>
              <a:rPr lang="es-MX" dirty="0" err="1"/>
              <a:t>kilometroEntrada</a:t>
            </a:r>
            <a:r>
              <a:rPr lang="es-MX" dirty="0"/>
              <a:t>, </a:t>
            </a:r>
            <a:r>
              <a:rPr lang="es-MX" dirty="0" err="1"/>
              <a:t>kilometroSalida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12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BE706F-C575-4BBF-BFC0-091AC2665673}"/>
              </a:ext>
            </a:extLst>
          </p:cNvPr>
          <p:cNvSpPr txBox="1"/>
          <p:nvPr/>
        </p:nvSpPr>
        <p:spPr>
          <a:xfrm>
            <a:off x="3902659" y="178333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Agencia de Viajes II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4A41F3-E508-4055-9263-044F9ED893C0}"/>
              </a:ext>
            </a:extLst>
          </p:cNvPr>
          <p:cNvSpPr/>
          <p:nvPr/>
        </p:nvSpPr>
        <p:spPr>
          <a:xfrm>
            <a:off x="1784545" y="933332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Tour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DEDFA28-ABA6-483A-8247-BFACBF204ABC}"/>
              </a:ext>
            </a:extLst>
          </p:cNvPr>
          <p:cNvSpPr/>
          <p:nvPr/>
        </p:nvSpPr>
        <p:spPr>
          <a:xfrm>
            <a:off x="3164313" y="546188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C70C09F9-B017-4385-BAC9-99C0FDB77C03}"/>
              </a:ext>
            </a:extLst>
          </p:cNvPr>
          <p:cNvSpPr/>
          <p:nvPr/>
        </p:nvSpPr>
        <p:spPr>
          <a:xfrm>
            <a:off x="1329276" y="1708881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09D774-888B-4FDB-92B4-661FED011DCC}"/>
              </a:ext>
            </a:extLst>
          </p:cNvPr>
          <p:cNvSpPr/>
          <p:nvPr/>
        </p:nvSpPr>
        <p:spPr>
          <a:xfrm>
            <a:off x="153638" y="781358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idTour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FDF44C-CFD2-456E-B007-F8255A50CE45}"/>
              </a:ext>
            </a:extLst>
          </p:cNvPr>
          <p:cNvSpPr/>
          <p:nvPr/>
        </p:nvSpPr>
        <p:spPr>
          <a:xfrm>
            <a:off x="1796128" y="2654852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PuntoRuta</a:t>
            </a:r>
            <a:endParaRPr lang="es-MX" sz="16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B83E762-0447-4408-B229-13F3C3B8FF59}"/>
              </a:ext>
            </a:extLst>
          </p:cNvPr>
          <p:cNvSpPr/>
          <p:nvPr/>
        </p:nvSpPr>
        <p:spPr>
          <a:xfrm>
            <a:off x="324430" y="2537296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idPuntoRuta</a:t>
            </a:r>
            <a:endParaRPr lang="es-MX" sz="1600" u="sng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C978D33-BBC3-4D2F-AC7E-1622FC8D7A54}"/>
              </a:ext>
            </a:extLst>
          </p:cNvPr>
          <p:cNvSpPr/>
          <p:nvPr/>
        </p:nvSpPr>
        <p:spPr>
          <a:xfrm>
            <a:off x="215288" y="188181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fecha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3DCABE3-A756-4222-A558-DEAFE7B6364D}"/>
              </a:ext>
            </a:extLst>
          </p:cNvPr>
          <p:cNvSpPr/>
          <p:nvPr/>
        </p:nvSpPr>
        <p:spPr>
          <a:xfrm>
            <a:off x="1408355" y="3520708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0C9209-B2B3-47F1-87BF-E47594A0345F}"/>
              </a:ext>
            </a:extLst>
          </p:cNvPr>
          <p:cNvSpPr/>
          <p:nvPr/>
        </p:nvSpPr>
        <p:spPr>
          <a:xfrm>
            <a:off x="7762682" y="5772628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Hotel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1098211-DB3A-4B0A-8602-CA8FA42D4025}"/>
              </a:ext>
            </a:extLst>
          </p:cNvPr>
          <p:cNvSpPr/>
          <p:nvPr/>
        </p:nvSpPr>
        <p:spPr>
          <a:xfrm>
            <a:off x="7956288" y="6310353"/>
            <a:ext cx="1270062" cy="330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E61534C-9576-4011-B3FD-B79F1342566E}"/>
              </a:ext>
            </a:extLst>
          </p:cNvPr>
          <p:cNvSpPr/>
          <p:nvPr/>
        </p:nvSpPr>
        <p:spPr>
          <a:xfrm>
            <a:off x="9081948" y="5271880"/>
            <a:ext cx="1270062" cy="3742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telefono</a:t>
            </a:r>
            <a:endParaRPr lang="es-MX" sz="1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E8E1319-54C3-4864-AB51-88265630DE01}"/>
              </a:ext>
            </a:extLst>
          </p:cNvPr>
          <p:cNvSpPr/>
          <p:nvPr/>
        </p:nvSpPr>
        <p:spPr>
          <a:xfrm>
            <a:off x="9079047" y="4790234"/>
            <a:ext cx="1270062" cy="3742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direccion</a:t>
            </a:r>
            <a:endParaRPr lang="es-MX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335B65C-29C2-4A1F-A745-243556834E0C}"/>
              </a:ext>
            </a:extLst>
          </p:cNvPr>
          <p:cNvSpPr/>
          <p:nvPr/>
        </p:nvSpPr>
        <p:spPr>
          <a:xfrm>
            <a:off x="9281776" y="5753526"/>
            <a:ext cx="1878813" cy="3742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plazasDisponibles</a:t>
            </a:r>
            <a:endParaRPr lang="es-MX" sz="16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1EEEB93-7D06-44AE-8CD3-B8971B6BCBC2}"/>
              </a:ext>
            </a:extLst>
          </p:cNvPr>
          <p:cNvSpPr/>
          <p:nvPr/>
        </p:nvSpPr>
        <p:spPr>
          <a:xfrm>
            <a:off x="6542518" y="6228268"/>
            <a:ext cx="1270062" cy="3742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idHotel</a:t>
            </a:r>
            <a:endParaRPr lang="es-MX" sz="1600" dirty="0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3394BDC2-8428-433D-891D-13D9D60AEB0A}"/>
              </a:ext>
            </a:extLst>
          </p:cNvPr>
          <p:cNvSpPr/>
          <p:nvPr/>
        </p:nvSpPr>
        <p:spPr>
          <a:xfrm>
            <a:off x="4684959" y="2694576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asigna</a:t>
            </a:r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53BD04A-AB62-439A-A0E6-EDCC5EB92046}"/>
              </a:ext>
            </a:extLst>
          </p:cNvPr>
          <p:cNvSpPr/>
          <p:nvPr/>
        </p:nvSpPr>
        <p:spPr>
          <a:xfrm>
            <a:off x="9281776" y="6277137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EC46EB1-E0C6-4FA5-B0D2-2193FCEA18D7}"/>
              </a:ext>
            </a:extLst>
          </p:cNvPr>
          <p:cNvSpPr/>
          <p:nvPr/>
        </p:nvSpPr>
        <p:spPr>
          <a:xfrm>
            <a:off x="10710811" y="4138375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E21CCE9-AC54-44F7-BF53-67F0B8BC9220}"/>
              </a:ext>
            </a:extLst>
          </p:cNvPr>
          <p:cNvSpPr/>
          <p:nvPr/>
        </p:nvSpPr>
        <p:spPr>
          <a:xfrm>
            <a:off x="10727021" y="4803333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97958A-63EF-4FAF-AD19-F1D527C7E620}"/>
              </a:ext>
            </a:extLst>
          </p:cNvPr>
          <p:cNvSpPr/>
          <p:nvPr/>
        </p:nvSpPr>
        <p:spPr>
          <a:xfrm>
            <a:off x="10703488" y="4469170"/>
            <a:ext cx="1085030" cy="2775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FAA2165-1249-4397-957D-AB015AB4D191}"/>
              </a:ext>
            </a:extLst>
          </p:cNvPr>
          <p:cNvSpPr/>
          <p:nvPr/>
        </p:nvSpPr>
        <p:spPr>
          <a:xfrm>
            <a:off x="10738744" y="5137496"/>
            <a:ext cx="776743" cy="2687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96D9989-78EF-49B7-A4F9-3537F3CA0DA2}"/>
              </a:ext>
            </a:extLst>
          </p:cNvPr>
          <p:cNvSpPr/>
          <p:nvPr/>
        </p:nvSpPr>
        <p:spPr>
          <a:xfrm>
            <a:off x="2891589" y="3351721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0D9A804-8EB7-408A-B6DF-32B6E2CB8B18}"/>
              </a:ext>
            </a:extLst>
          </p:cNvPr>
          <p:cNvSpPr/>
          <p:nvPr/>
        </p:nvSpPr>
        <p:spPr>
          <a:xfrm>
            <a:off x="206040" y="3078045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descripcion</a:t>
            </a:r>
            <a:endParaRPr lang="es-MX" sz="16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0D1750A-C53F-45E8-9F1F-043FAC58511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32276" y="1264211"/>
            <a:ext cx="14858" cy="44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46C4E41-0064-45BC-88DA-41CF6AFBBAE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343859" y="2122573"/>
            <a:ext cx="3275" cy="53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552BFB7-D971-4E3F-ACAA-A982BDC3A759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V="1">
            <a:off x="2891590" y="2694576"/>
            <a:ext cx="2811227" cy="12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EF35FAE-6888-47D5-A05C-F9DFDB6E2622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6720674" y="2901422"/>
            <a:ext cx="1589739" cy="287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35B2D4D-E0F4-4B2F-996D-A0AA905260AF}"/>
              </a:ext>
            </a:extLst>
          </p:cNvPr>
          <p:cNvSpPr/>
          <p:nvPr/>
        </p:nvSpPr>
        <p:spPr>
          <a:xfrm>
            <a:off x="6791367" y="1656876"/>
            <a:ext cx="1095462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Cliente</a:t>
            </a:r>
          </a:p>
        </p:txBody>
      </p:sp>
      <p:sp>
        <p:nvSpPr>
          <p:cNvPr id="45" name="Rombo 44">
            <a:extLst>
              <a:ext uri="{FF2B5EF4-FFF2-40B4-BE49-F238E27FC236}">
                <a16:creationId xmlns:a16="http://schemas.microsoft.com/office/drawing/2014/main" id="{43F2B738-E1E0-4183-8EDA-0769BCB88988}"/>
              </a:ext>
            </a:extLst>
          </p:cNvPr>
          <p:cNvSpPr/>
          <p:nvPr/>
        </p:nvSpPr>
        <p:spPr>
          <a:xfrm>
            <a:off x="3767970" y="1110959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participa</a:t>
            </a:r>
            <a:endParaRPr lang="es-MX" dirty="0"/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9B78A8F9-512E-4F6E-9E02-00A5B6DFC49E}"/>
              </a:ext>
            </a:extLst>
          </p:cNvPr>
          <p:cNvSpPr/>
          <p:nvPr/>
        </p:nvSpPr>
        <p:spPr>
          <a:xfrm>
            <a:off x="7351903" y="2865855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aloja</a:t>
            </a:r>
            <a:endParaRPr lang="es-MX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A4EE155-AAA5-442C-BFA6-A98BB80230B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>
            <a:off x="2880007" y="1098772"/>
            <a:ext cx="887963" cy="21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F64E524-CF6C-42E2-99CC-9178DC295082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5803685" y="1317805"/>
            <a:ext cx="987682" cy="5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F331B6A-DE41-474C-9432-5A40C2A7D09C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7339098" y="1987755"/>
            <a:ext cx="1030663" cy="87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442C33F-78E9-422F-BE79-F8187E5FE7D2}"/>
              </a:ext>
            </a:extLst>
          </p:cNvPr>
          <p:cNvCxnSpPr>
            <a:cxnSpLocks/>
            <a:stCxn id="46" idx="2"/>
            <a:endCxn id="16" idx="0"/>
          </p:cNvCxnSpPr>
          <p:nvPr/>
        </p:nvCxnSpPr>
        <p:spPr>
          <a:xfrm flipH="1">
            <a:off x="8310413" y="3279547"/>
            <a:ext cx="59348" cy="249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269B7E46-A19E-4D1E-9EC6-F9442A5877B4}"/>
              </a:ext>
            </a:extLst>
          </p:cNvPr>
          <p:cNvSpPr/>
          <p:nvPr/>
        </p:nvSpPr>
        <p:spPr>
          <a:xfrm>
            <a:off x="6927598" y="1002542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idCliente</a:t>
            </a:r>
            <a:endParaRPr lang="es-MX" sz="1600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670A659-72C0-4119-B8F0-FD5DF01EBE0F}"/>
              </a:ext>
            </a:extLst>
          </p:cNvPr>
          <p:cNvSpPr/>
          <p:nvPr/>
        </p:nvSpPr>
        <p:spPr>
          <a:xfrm>
            <a:off x="8593015" y="318435"/>
            <a:ext cx="1773778" cy="38865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nombreCompleto</a:t>
            </a:r>
            <a:endParaRPr lang="es-MX" sz="16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286DD2-FED0-40AC-A0E6-F1FB31B26727}"/>
              </a:ext>
            </a:extLst>
          </p:cNvPr>
          <p:cNvSpPr/>
          <p:nvPr/>
        </p:nvSpPr>
        <p:spPr>
          <a:xfrm>
            <a:off x="10666050" y="479822"/>
            <a:ext cx="1252288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961EE352-6000-4C6F-9C5F-8726DC7561FE}"/>
              </a:ext>
            </a:extLst>
          </p:cNvPr>
          <p:cNvSpPr/>
          <p:nvPr/>
        </p:nvSpPr>
        <p:spPr>
          <a:xfrm>
            <a:off x="10370799" y="947306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13D3A8C-ADDE-40E6-B866-D596FA263239}"/>
              </a:ext>
            </a:extLst>
          </p:cNvPr>
          <p:cNvSpPr/>
          <p:nvPr/>
        </p:nvSpPr>
        <p:spPr>
          <a:xfrm>
            <a:off x="10370799" y="1389054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C53BE33-4798-4F0B-A04E-8E8C0B1497B9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0366793" y="512761"/>
            <a:ext cx="299257" cy="161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CDF8847-5886-463F-B643-F405C6091217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>
            <a:off x="9479904" y="707087"/>
            <a:ext cx="890895" cy="876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A1B69D74-B3E5-4E91-8F73-0255C2AD9E87}"/>
              </a:ext>
            </a:extLst>
          </p:cNvPr>
          <p:cNvCxnSpPr>
            <a:cxnSpLocks/>
            <a:stCxn id="65" idx="2"/>
            <a:endCxn id="67" idx="1"/>
          </p:cNvCxnSpPr>
          <p:nvPr/>
        </p:nvCxnSpPr>
        <p:spPr>
          <a:xfrm>
            <a:off x="9479904" y="707087"/>
            <a:ext cx="890895" cy="4345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91553E17-D2F0-4292-9CF1-EAA8C2C98579}"/>
              </a:ext>
            </a:extLst>
          </p:cNvPr>
          <p:cNvSpPr/>
          <p:nvPr/>
        </p:nvSpPr>
        <p:spPr>
          <a:xfrm>
            <a:off x="8066660" y="1878402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6DCB262-65F5-48F0-92E9-73F1211622AC}"/>
              </a:ext>
            </a:extLst>
          </p:cNvPr>
          <p:cNvSpPr/>
          <p:nvPr/>
        </p:nvSpPr>
        <p:spPr>
          <a:xfrm>
            <a:off x="9697249" y="2685946"/>
            <a:ext cx="1547539" cy="243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fechaEntrada</a:t>
            </a:r>
            <a:endParaRPr lang="es-MX" sz="16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75D5F8D-A917-480F-8D26-3ED7F1A7127F}"/>
              </a:ext>
            </a:extLst>
          </p:cNvPr>
          <p:cNvSpPr/>
          <p:nvPr/>
        </p:nvSpPr>
        <p:spPr>
          <a:xfrm>
            <a:off x="9723069" y="3047353"/>
            <a:ext cx="1547539" cy="243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fechaSalida</a:t>
            </a:r>
            <a:endParaRPr lang="es-MX" sz="160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055D569-09BE-4751-8CEC-B44FC0F4B3CA}"/>
              </a:ext>
            </a:extLst>
          </p:cNvPr>
          <p:cNvSpPr/>
          <p:nvPr/>
        </p:nvSpPr>
        <p:spPr>
          <a:xfrm>
            <a:off x="8430765" y="1409939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telefono</a:t>
            </a:r>
            <a:endParaRPr lang="es-MX" sz="1600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B31628E9-6D99-4A79-A226-4FBA348C2AE2}"/>
              </a:ext>
            </a:extLst>
          </p:cNvPr>
          <p:cNvCxnSpPr>
            <a:cxnSpLocks/>
            <a:stCxn id="49" idx="1"/>
            <a:endCxn id="46" idx="3"/>
          </p:cNvCxnSpPr>
          <p:nvPr/>
        </p:nvCxnSpPr>
        <p:spPr>
          <a:xfrm flipH="1">
            <a:off x="9387618" y="2807529"/>
            <a:ext cx="309631" cy="26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F807DC6C-AF7D-4241-BA17-449EEA5A8F7E}"/>
              </a:ext>
            </a:extLst>
          </p:cNvPr>
          <p:cNvCxnSpPr>
            <a:cxnSpLocks/>
            <a:stCxn id="50" idx="1"/>
            <a:endCxn id="46" idx="3"/>
          </p:cNvCxnSpPr>
          <p:nvPr/>
        </p:nvCxnSpPr>
        <p:spPr>
          <a:xfrm flipH="1" flipV="1">
            <a:off x="9387618" y="3072701"/>
            <a:ext cx="335451" cy="9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CD0476C-CB11-45C7-9122-0974C89A465F}"/>
              </a:ext>
            </a:extLst>
          </p:cNvPr>
          <p:cNvSpPr/>
          <p:nvPr/>
        </p:nvSpPr>
        <p:spPr>
          <a:xfrm>
            <a:off x="1681014" y="141337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finalidad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5042019-0321-4891-B7B1-A3226E930E04}"/>
              </a:ext>
            </a:extLst>
          </p:cNvPr>
          <p:cNvSpPr/>
          <p:nvPr/>
        </p:nvSpPr>
        <p:spPr>
          <a:xfrm>
            <a:off x="3099984" y="154008"/>
            <a:ext cx="1332241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costo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30B2A7A-F62A-4B81-8575-E4AD57B7B660}"/>
              </a:ext>
            </a:extLst>
          </p:cNvPr>
          <p:cNvSpPr txBox="1"/>
          <p:nvPr/>
        </p:nvSpPr>
        <p:spPr>
          <a:xfrm>
            <a:off x="2005986" y="1225758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BCA6188-E13E-4944-A63C-8259656F7539}"/>
              </a:ext>
            </a:extLst>
          </p:cNvPr>
          <p:cNvSpPr txBox="1"/>
          <p:nvPr/>
        </p:nvSpPr>
        <p:spPr>
          <a:xfrm>
            <a:off x="2366517" y="2302058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D07D81-952E-4612-BA70-3B6C30DD3371}"/>
              </a:ext>
            </a:extLst>
          </p:cNvPr>
          <p:cNvSpPr txBox="1"/>
          <p:nvPr/>
        </p:nvSpPr>
        <p:spPr>
          <a:xfrm>
            <a:off x="2849159" y="280851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E32AC6C-762F-4697-9FD6-591EE0D181C3}"/>
              </a:ext>
            </a:extLst>
          </p:cNvPr>
          <p:cNvSpPr txBox="1"/>
          <p:nvPr/>
        </p:nvSpPr>
        <p:spPr>
          <a:xfrm>
            <a:off x="7664783" y="5368074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609FF7A-EDD3-48BD-853D-4261C95537C1}"/>
              </a:ext>
            </a:extLst>
          </p:cNvPr>
          <p:cNvSpPr txBox="1"/>
          <p:nvPr/>
        </p:nvSpPr>
        <p:spPr>
          <a:xfrm>
            <a:off x="2808717" y="106874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4F52AE6-8EA0-47E4-B266-3B5EA4EAF424}"/>
              </a:ext>
            </a:extLst>
          </p:cNvPr>
          <p:cNvSpPr txBox="1"/>
          <p:nvPr/>
        </p:nvSpPr>
        <p:spPr>
          <a:xfrm>
            <a:off x="6481975" y="1461634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86ECF1-FC32-4CC4-BB89-30C60E805AAC}"/>
              </a:ext>
            </a:extLst>
          </p:cNvPr>
          <p:cNvSpPr txBox="1"/>
          <p:nvPr/>
        </p:nvSpPr>
        <p:spPr>
          <a:xfrm>
            <a:off x="7071787" y="1905115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E490930-A707-4DD0-AB6B-D8423B9DEE9D}"/>
              </a:ext>
            </a:extLst>
          </p:cNvPr>
          <p:cNvSpPr txBox="1"/>
          <p:nvPr/>
        </p:nvSpPr>
        <p:spPr>
          <a:xfrm>
            <a:off x="8293721" y="5438374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A3392F6-9F08-41E6-B2EC-BA31903204FF}"/>
              </a:ext>
            </a:extLst>
          </p:cNvPr>
          <p:cNvSpPr/>
          <p:nvPr/>
        </p:nvSpPr>
        <p:spPr>
          <a:xfrm>
            <a:off x="1528181" y="5724837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D3DD79E-0435-4F11-9B00-98F14BA544BC}"/>
              </a:ext>
            </a:extLst>
          </p:cNvPr>
          <p:cNvSpPr/>
          <p:nvPr/>
        </p:nvSpPr>
        <p:spPr>
          <a:xfrm>
            <a:off x="3914431" y="5996012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56EE1B5C-9947-48FE-B921-EE82C434CACE}"/>
              </a:ext>
            </a:extLst>
          </p:cNvPr>
          <p:cNvSpPr/>
          <p:nvPr/>
        </p:nvSpPr>
        <p:spPr>
          <a:xfrm>
            <a:off x="4047863" y="5558669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0465BA8B-8191-4BB4-AD80-F65726807754}"/>
              </a:ext>
            </a:extLst>
          </p:cNvPr>
          <p:cNvSpPr/>
          <p:nvPr/>
        </p:nvSpPr>
        <p:spPr>
          <a:xfrm>
            <a:off x="3565517" y="5159164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F360376-A21E-4F65-95CF-51D3CEFB107E}"/>
              </a:ext>
            </a:extLst>
          </p:cNvPr>
          <p:cNvCxnSpPr>
            <a:cxnSpLocks/>
            <a:stCxn id="82" idx="3"/>
            <a:endCxn id="79" idx="3"/>
          </p:cNvCxnSpPr>
          <p:nvPr/>
        </p:nvCxnSpPr>
        <p:spPr>
          <a:xfrm flipH="1">
            <a:off x="2666827" y="5292746"/>
            <a:ext cx="2063808" cy="68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099076-9F62-4D14-91AF-20848E2ADECC}"/>
              </a:ext>
            </a:extLst>
          </p:cNvPr>
          <p:cNvCxnSpPr>
            <a:cxnSpLocks/>
            <a:stCxn id="81" idx="3"/>
            <a:endCxn id="79" idx="3"/>
          </p:cNvCxnSpPr>
          <p:nvPr/>
        </p:nvCxnSpPr>
        <p:spPr>
          <a:xfrm flipH="1">
            <a:off x="2666827" y="5691632"/>
            <a:ext cx="2338206" cy="287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BE6F2672-83F9-4254-B3CC-E946C24CF551}"/>
              </a:ext>
            </a:extLst>
          </p:cNvPr>
          <p:cNvCxnSpPr>
            <a:cxnSpLocks/>
            <a:stCxn id="80" idx="0"/>
            <a:endCxn id="79" idx="3"/>
          </p:cNvCxnSpPr>
          <p:nvPr/>
        </p:nvCxnSpPr>
        <p:spPr>
          <a:xfrm flipH="1" flipV="1">
            <a:off x="2666827" y="5979433"/>
            <a:ext cx="1776757" cy="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mbo 85">
            <a:extLst>
              <a:ext uri="{FF2B5EF4-FFF2-40B4-BE49-F238E27FC236}">
                <a16:creationId xmlns:a16="http://schemas.microsoft.com/office/drawing/2014/main" id="{8FDB2348-A87B-4A1C-8CE1-E82B36C1EF7D}"/>
              </a:ext>
            </a:extLst>
          </p:cNvPr>
          <p:cNvSpPr/>
          <p:nvPr/>
        </p:nvSpPr>
        <p:spPr>
          <a:xfrm>
            <a:off x="797078" y="4215046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9A8992BA-156E-4278-9380-9A307524E596}"/>
              </a:ext>
            </a:extLst>
          </p:cNvPr>
          <p:cNvSpPr/>
          <p:nvPr/>
        </p:nvSpPr>
        <p:spPr>
          <a:xfrm>
            <a:off x="2666827" y="4194708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20FA6857-00A7-48D1-8507-B04185B56087}"/>
              </a:ext>
            </a:extLst>
          </p:cNvPr>
          <p:cNvCxnSpPr>
            <a:cxnSpLocks/>
            <a:stCxn id="79" idx="1"/>
            <a:endCxn id="86" idx="1"/>
          </p:cNvCxnSpPr>
          <p:nvPr/>
        </p:nvCxnSpPr>
        <p:spPr>
          <a:xfrm rot="10800000">
            <a:off x="797079" y="4554783"/>
            <a:ext cx="731103" cy="1424651"/>
          </a:xfrm>
          <a:prstGeom prst="bentConnector3">
            <a:avLst>
              <a:gd name="adj1" fmla="val 1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EF54613-5113-46CF-AC30-13D1D9F5952F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>
            <a:off x="1528181" y="4894518"/>
            <a:ext cx="569323" cy="83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6AE42746-8BD1-47BC-AB99-BAD7E12EBA9F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2478790" y="5062220"/>
            <a:ext cx="1212957" cy="83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F67830EC-FDB4-4044-A212-A9BA76B6F0BC}"/>
              </a:ext>
            </a:extLst>
          </p:cNvPr>
          <p:cNvCxnSpPr>
            <a:stCxn id="87" idx="1"/>
            <a:endCxn id="79" idx="0"/>
          </p:cNvCxnSpPr>
          <p:nvPr/>
        </p:nvCxnSpPr>
        <p:spPr>
          <a:xfrm flipH="1">
            <a:off x="2097504" y="4534444"/>
            <a:ext cx="569323" cy="11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C4BB5765-EFA8-496F-ABA6-A8462F33451E}"/>
              </a:ext>
            </a:extLst>
          </p:cNvPr>
          <p:cNvSpPr/>
          <p:nvPr/>
        </p:nvSpPr>
        <p:spPr>
          <a:xfrm>
            <a:off x="3741062" y="6329670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A1058010-6E73-445E-B264-CDBCFB4CE57C}"/>
              </a:ext>
            </a:extLst>
          </p:cNvPr>
          <p:cNvCxnSpPr>
            <a:cxnSpLocks/>
            <a:stCxn id="92" idx="1"/>
            <a:endCxn id="79" idx="3"/>
          </p:cNvCxnSpPr>
          <p:nvPr/>
        </p:nvCxnSpPr>
        <p:spPr>
          <a:xfrm flipH="1" flipV="1">
            <a:off x="2666827" y="5979433"/>
            <a:ext cx="1074235" cy="50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9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C9072E-FE27-4B44-AD2A-48F7BCC257C5}"/>
              </a:ext>
            </a:extLst>
          </p:cNvPr>
          <p:cNvSpPr txBox="1"/>
          <p:nvPr/>
        </p:nvSpPr>
        <p:spPr>
          <a:xfrm>
            <a:off x="914399" y="1254369"/>
            <a:ext cx="102694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Cliente(</a:t>
            </a:r>
            <a:r>
              <a:rPr lang="es-MX" b="1" u="sng" dirty="0" err="1"/>
              <a:t>idCliente</a:t>
            </a:r>
            <a:r>
              <a:rPr lang="es-MX" dirty="0"/>
              <a:t>, nombre, </a:t>
            </a:r>
            <a:r>
              <a:rPr lang="es-MX" dirty="0" err="1"/>
              <a:t>apellidoPaterno</a:t>
            </a:r>
            <a:r>
              <a:rPr lang="es-MX" dirty="0"/>
              <a:t>, </a:t>
            </a:r>
            <a:r>
              <a:rPr lang="es-MX" dirty="0" err="1"/>
              <a:t>apellidoMaterno</a:t>
            </a:r>
            <a:r>
              <a:rPr lang="es-MX" dirty="0"/>
              <a:t>, </a:t>
            </a:r>
            <a:r>
              <a:rPr lang="es-MX" dirty="0" err="1"/>
              <a:t>telefono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Hotel(</a:t>
            </a:r>
            <a:r>
              <a:rPr lang="es-MX" b="1" u="sng" dirty="0" err="1"/>
              <a:t>idHotel</a:t>
            </a:r>
            <a:r>
              <a:rPr lang="es-MX" dirty="0"/>
              <a:t>, nombre, colonia, calle, </a:t>
            </a:r>
            <a:r>
              <a:rPr lang="es-MX" dirty="0" err="1"/>
              <a:t>numeroExterior</a:t>
            </a:r>
            <a:r>
              <a:rPr lang="es-MX" dirty="0"/>
              <a:t>, </a:t>
            </a:r>
            <a:r>
              <a:rPr lang="es-MX" dirty="0" err="1"/>
              <a:t>cp</a:t>
            </a:r>
            <a:r>
              <a:rPr lang="es-MX" dirty="0"/>
              <a:t>, teléfono, </a:t>
            </a:r>
            <a:r>
              <a:rPr lang="es-MX" dirty="0" err="1"/>
              <a:t>plazasDisponibles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PuntoRuta</a:t>
            </a:r>
            <a:r>
              <a:rPr lang="es-MX" dirty="0"/>
              <a:t>(</a:t>
            </a:r>
            <a:r>
              <a:rPr lang="es-MX" b="1" u="sng" dirty="0" err="1"/>
              <a:t>idPuntoRuta</a:t>
            </a:r>
            <a:r>
              <a:rPr lang="es-MX" dirty="0"/>
              <a:t>, </a:t>
            </a:r>
            <a:r>
              <a:rPr lang="es-MX" dirty="0" err="1"/>
              <a:t>descripcion</a:t>
            </a:r>
            <a:r>
              <a:rPr lang="es-MX" dirty="0"/>
              <a:t>, </a:t>
            </a:r>
            <a:r>
              <a:rPr lang="es-MX" dirty="0" err="1"/>
              <a:t>tipoVisita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idCarretera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Tour(</a:t>
            </a:r>
            <a:r>
              <a:rPr lang="es-MX" b="1" u="sng" dirty="0" err="1"/>
              <a:t>idTour</a:t>
            </a:r>
            <a:r>
              <a:rPr lang="es-MX" dirty="0"/>
              <a:t>, fecha, finalidad, costo,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, </a:t>
            </a:r>
            <a:r>
              <a:rPr lang="es-MX" b="1" u="sng" strike="sngStrike" dirty="0" err="1"/>
              <a:t>idCarretera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ClienteTour</a:t>
            </a:r>
            <a:r>
              <a:rPr lang="es-MX" dirty="0"/>
              <a:t>(</a:t>
            </a:r>
            <a:r>
              <a:rPr lang="es-MX" b="1" u="sng" strike="sngStrike" dirty="0" err="1"/>
              <a:t>idCliente</a:t>
            </a:r>
            <a:r>
              <a:rPr lang="es-MX" b="1" u="sng" dirty="0"/>
              <a:t>, </a:t>
            </a:r>
            <a:r>
              <a:rPr lang="es-MX" b="1" u="sng" strike="sngStrike" dirty="0" err="1"/>
              <a:t>idTour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r>
              <a:rPr lang="es-MX" dirty="0" err="1"/>
              <a:t>ClienteHotel</a:t>
            </a:r>
            <a:r>
              <a:rPr lang="es-MX" dirty="0"/>
              <a:t>(</a:t>
            </a:r>
            <a:r>
              <a:rPr lang="es-MX" b="1" u="sng" strike="sngStrike" dirty="0" err="1"/>
              <a:t>idCliente</a:t>
            </a:r>
            <a:r>
              <a:rPr lang="es-MX" b="1" u="sng" dirty="0"/>
              <a:t>, </a:t>
            </a:r>
            <a:r>
              <a:rPr lang="es-MX" b="1" u="sng" strike="sngStrike" dirty="0" err="1"/>
              <a:t>idHotel</a:t>
            </a:r>
            <a:r>
              <a:rPr lang="es-MX" dirty="0"/>
              <a:t>, </a:t>
            </a:r>
            <a:r>
              <a:rPr lang="es-MX" dirty="0" err="1"/>
              <a:t>fechaEntrada</a:t>
            </a:r>
            <a:r>
              <a:rPr lang="es-MX" dirty="0"/>
              <a:t>, </a:t>
            </a:r>
            <a:r>
              <a:rPr lang="es-MX" dirty="0" err="1"/>
              <a:t>fechaSalida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r>
              <a:rPr lang="es-MX" dirty="0" err="1"/>
              <a:t>HotelPuntoRuta</a:t>
            </a:r>
            <a:r>
              <a:rPr lang="es-MX" dirty="0"/>
              <a:t>(</a:t>
            </a:r>
            <a:r>
              <a:rPr lang="es-MX" b="1" u="sng" strike="sngStrike" dirty="0" err="1"/>
              <a:t>idHotel</a:t>
            </a:r>
            <a:r>
              <a:rPr lang="es-MX" b="1" u="sng" dirty="0"/>
              <a:t>, </a:t>
            </a:r>
            <a:r>
              <a:rPr lang="es-MX" b="1" u="sng" strike="sngStrike" dirty="0" err="1"/>
              <a:t>idPuntoRuta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r>
              <a:rPr lang="es-MX" dirty="0" err="1"/>
              <a:t>PuntoRutaTour</a:t>
            </a:r>
            <a:r>
              <a:rPr lang="es-MX" dirty="0"/>
              <a:t>(</a:t>
            </a:r>
            <a:r>
              <a:rPr lang="es-MX" b="1" u="sng" strike="sngStrike" dirty="0" err="1"/>
              <a:t>IdPuntoRuta</a:t>
            </a:r>
            <a:r>
              <a:rPr lang="es-MX" b="1" u="sng" dirty="0"/>
              <a:t>, </a:t>
            </a:r>
            <a:r>
              <a:rPr lang="es-MX" b="1" u="sng" strike="sngStrike" dirty="0" err="1"/>
              <a:t>idTour</a:t>
            </a:r>
            <a:r>
              <a:rPr lang="es-MX" dirty="0"/>
              <a:t>, estatus, </a:t>
            </a:r>
            <a:r>
              <a:rPr lang="es-MX" dirty="0" err="1"/>
              <a:t>usuarioCrea</a:t>
            </a:r>
            <a:r>
              <a:rPr lang="es-MX" dirty="0"/>
              <a:t>, </a:t>
            </a:r>
            <a:r>
              <a:rPr lang="es-MX" dirty="0" err="1"/>
              <a:t>fechaCrea</a:t>
            </a:r>
            <a:r>
              <a:rPr lang="es-MX" dirty="0"/>
              <a:t>, </a:t>
            </a:r>
            <a:r>
              <a:rPr lang="es-MX" dirty="0" err="1"/>
              <a:t>usuarioModifica</a:t>
            </a:r>
            <a:r>
              <a:rPr lang="es-MX" dirty="0"/>
              <a:t>, </a:t>
            </a:r>
            <a:r>
              <a:rPr lang="es-MX" dirty="0" err="1"/>
              <a:t>fechaModifica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682EAC-18F4-4868-B330-C3FD59C6B88D}"/>
              </a:ext>
            </a:extLst>
          </p:cNvPr>
          <p:cNvSpPr txBox="1"/>
          <p:nvPr/>
        </p:nvSpPr>
        <p:spPr>
          <a:xfrm>
            <a:off x="914399" y="445008"/>
            <a:ext cx="636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Agencia de Viajes II</a:t>
            </a:r>
          </a:p>
        </p:txBody>
      </p:sp>
    </p:spTree>
    <p:extLst>
      <p:ext uri="{BB962C8B-B14F-4D97-AF65-F5344CB8AC3E}">
        <p14:creationId xmlns:p14="http://schemas.microsoft.com/office/powerpoint/2010/main" val="6532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2971C4-951C-4936-90A7-D7F0840D4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4" t="24533" r="10445" b="14489"/>
          <a:stretch/>
        </p:blipFill>
        <p:spPr>
          <a:xfrm>
            <a:off x="276469" y="207263"/>
            <a:ext cx="11346523" cy="6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2CEB6E-E9B6-4100-AAE5-68B493CBA9FE}"/>
              </a:ext>
            </a:extLst>
          </p:cNvPr>
          <p:cNvSpPr txBox="1"/>
          <p:nvPr/>
        </p:nvSpPr>
        <p:spPr>
          <a:xfrm>
            <a:off x="3339058" y="384026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Códigos Postales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88E017-D0D2-4C68-AFF1-52C307740F31}"/>
              </a:ext>
            </a:extLst>
          </p:cNvPr>
          <p:cNvSpPr/>
          <p:nvPr/>
        </p:nvSpPr>
        <p:spPr>
          <a:xfrm>
            <a:off x="1900923" y="1835636"/>
            <a:ext cx="1744954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Asentamiento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22C538-1AAD-4013-AEB4-EDC67013490B}"/>
              </a:ext>
            </a:extLst>
          </p:cNvPr>
          <p:cNvSpPr/>
          <p:nvPr/>
        </p:nvSpPr>
        <p:spPr>
          <a:xfrm>
            <a:off x="71088" y="1288783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idAsentamiento</a:t>
            </a:r>
            <a:endParaRPr lang="es-MX" sz="1600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3F8CD370-22E8-4B9C-A4A8-F65AF8E38A57}"/>
              </a:ext>
            </a:extLst>
          </p:cNvPr>
          <p:cNvSpPr/>
          <p:nvPr/>
        </p:nvSpPr>
        <p:spPr>
          <a:xfrm>
            <a:off x="1303343" y="2962544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397588-B892-4816-BC7D-398BBA72321E}"/>
              </a:ext>
            </a:extLst>
          </p:cNvPr>
          <p:cNvSpPr txBox="1"/>
          <p:nvPr/>
        </p:nvSpPr>
        <p:spPr>
          <a:xfrm>
            <a:off x="2422125" y="2128062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565E66-DC37-43DD-A030-8FB0E2A3D36D}"/>
              </a:ext>
            </a:extLst>
          </p:cNvPr>
          <p:cNvSpPr/>
          <p:nvPr/>
        </p:nvSpPr>
        <p:spPr>
          <a:xfrm>
            <a:off x="1644283" y="4360607"/>
            <a:ext cx="1744954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Municipio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097EB3-7B5C-48CE-AE66-074532C9F5C6}"/>
              </a:ext>
            </a:extLst>
          </p:cNvPr>
          <p:cNvSpPr/>
          <p:nvPr/>
        </p:nvSpPr>
        <p:spPr>
          <a:xfrm>
            <a:off x="6480070" y="5120156"/>
            <a:ext cx="1744954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689DEA-4105-43BB-9CE1-6662D72E4104}"/>
              </a:ext>
            </a:extLst>
          </p:cNvPr>
          <p:cNvSpPr/>
          <p:nvPr/>
        </p:nvSpPr>
        <p:spPr>
          <a:xfrm>
            <a:off x="7187093" y="1005873"/>
            <a:ext cx="1744954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Zona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25303B2-B88F-41C6-9A85-3C1364133FF2}"/>
              </a:ext>
            </a:extLst>
          </p:cNvPr>
          <p:cNvSpPr/>
          <p:nvPr/>
        </p:nvSpPr>
        <p:spPr>
          <a:xfrm>
            <a:off x="1028446" y="5584105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D2C4AA4-ED36-43A1-94DD-FE23B222AA9C}"/>
              </a:ext>
            </a:extLst>
          </p:cNvPr>
          <p:cNvSpPr/>
          <p:nvPr/>
        </p:nvSpPr>
        <p:spPr>
          <a:xfrm>
            <a:off x="5552942" y="5667723"/>
            <a:ext cx="1573993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idEstado</a:t>
            </a:r>
            <a:endParaRPr lang="es-MX" sz="16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514F1FF-DB20-4C6C-B278-69004543E938}"/>
              </a:ext>
            </a:extLst>
          </p:cNvPr>
          <p:cNvSpPr/>
          <p:nvPr/>
        </p:nvSpPr>
        <p:spPr>
          <a:xfrm>
            <a:off x="9220155" y="854292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idZona</a:t>
            </a:r>
            <a:endParaRPr lang="es-MX" sz="1600" dirty="0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03BD4DAC-BA5F-4F89-8FDC-83163BA21313}"/>
              </a:ext>
            </a:extLst>
          </p:cNvPr>
          <p:cNvSpPr/>
          <p:nvPr/>
        </p:nvSpPr>
        <p:spPr>
          <a:xfrm>
            <a:off x="4158321" y="4600473"/>
            <a:ext cx="1865534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1FA4D56-EA55-4758-A394-DA15E243C3CE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 flipV="1">
            <a:off x="3389237" y="4526047"/>
            <a:ext cx="769084" cy="28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5DE7BD5-7BB0-4034-A614-F86B698CECAF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6023855" y="4807319"/>
            <a:ext cx="456215" cy="47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F437C8A5-ECC1-4639-B6C8-EDB9D6096BC7}"/>
              </a:ext>
            </a:extLst>
          </p:cNvPr>
          <p:cNvSpPr/>
          <p:nvPr/>
        </p:nvSpPr>
        <p:spPr>
          <a:xfrm>
            <a:off x="4444355" y="1105399"/>
            <a:ext cx="2035715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FA16DD6-6FC4-499C-8389-E6C2B83D8A95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21201" y="2166515"/>
            <a:ext cx="452199" cy="79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D4C9DC7-5B07-4CD1-99CE-EA79B2E4592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321201" y="3376236"/>
            <a:ext cx="195559" cy="98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8128364-3530-49CC-8958-86D6BB503C4B}"/>
              </a:ext>
            </a:extLst>
          </p:cNvPr>
          <p:cNvCxnSpPr>
            <a:stCxn id="7" idx="0"/>
            <a:endCxn id="28" idx="2"/>
          </p:cNvCxnSpPr>
          <p:nvPr/>
        </p:nvCxnSpPr>
        <p:spPr>
          <a:xfrm flipV="1">
            <a:off x="2516760" y="1519091"/>
            <a:ext cx="2945453" cy="284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C55B2A6-1C27-424D-ACAB-D503C23BB76D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6480070" y="1171313"/>
            <a:ext cx="707023" cy="14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A6D561E-D350-485F-8EF3-94B4EB8951AE}"/>
              </a:ext>
            </a:extLst>
          </p:cNvPr>
          <p:cNvSpPr/>
          <p:nvPr/>
        </p:nvSpPr>
        <p:spPr>
          <a:xfrm>
            <a:off x="9477594" y="1386476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tipoZona</a:t>
            </a:r>
            <a:endParaRPr lang="es-MX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B064557-3391-4822-9FDA-E089776421AB}"/>
              </a:ext>
            </a:extLst>
          </p:cNvPr>
          <p:cNvSpPr txBox="1"/>
          <p:nvPr/>
        </p:nvSpPr>
        <p:spPr>
          <a:xfrm>
            <a:off x="2103176" y="3957303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C8F3365-64B1-4FE1-98E0-B1F341FF2E3C}"/>
              </a:ext>
            </a:extLst>
          </p:cNvPr>
          <p:cNvSpPr/>
          <p:nvPr/>
        </p:nvSpPr>
        <p:spPr>
          <a:xfrm>
            <a:off x="169491" y="783248"/>
            <a:ext cx="1862775" cy="3308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tipoAsentamiento</a:t>
            </a:r>
            <a:endParaRPr lang="es-MX" sz="16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C3A1C3-7615-4406-8718-5B8946CF2445}"/>
              </a:ext>
            </a:extLst>
          </p:cNvPr>
          <p:cNvSpPr/>
          <p:nvPr/>
        </p:nvSpPr>
        <p:spPr>
          <a:xfrm>
            <a:off x="3019531" y="800226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2F2C725-D7E5-4AE1-BC8B-F4E152FE7DB4}"/>
              </a:ext>
            </a:extLst>
          </p:cNvPr>
          <p:cNvSpPr/>
          <p:nvPr/>
        </p:nvSpPr>
        <p:spPr>
          <a:xfrm>
            <a:off x="304662" y="5040798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idMunicipio</a:t>
            </a:r>
            <a:endParaRPr lang="es-MX" sz="16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BDB1878-9BFF-473D-BA4B-CF211B01762F}"/>
              </a:ext>
            </a:extLst>
          </p:cNvPr>
          <p:cNvSpPr/>
          <p:nvPr/>
        </p:nvSpPr>
        <p:spPr>
          <a:xfrm>
            <a:off x="2617546" y="302783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cp</a:t>
            </a:r>
            <a:endParaRPr lang="es-MX" sz="16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1735D4C-5F71-4370-A9A4-0615897CD5B6}"/>
              </a:ext>
            </a:extLst>
          </p:cNvPr>
          <p:cNvSpPr/>
          <p:nvPr/>
        </p:nvSpPr>
        <p:spPr>
          <a:xfrm>
            <a:off x="6480070" y="6252358"/>
            <a:ext cx="1744954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DD626887-BB70-4E34-B330-663794B74C73}"/>
              </a:ext>
            </a:extLst>
          </p:cNvPr>
          <p:cNvSpPr/>
          <p:nvPr/>
        </p:nvSpPr>
        <p:spPr>
          <a:xfrm>
            <a:off x="9000794" y="1865552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A510B3B-6981-4F54-A4C2-5C40477180CA}"/>
              </a:ext>
            </a:extLst>
          </p:cNvPr>
          <p:cNvSpPr/>
          <p:nvPr/>
        </p:nvSpPr>
        <p:spPr>
          <a:xfrm>
            <a:off x="7443733" y="5693070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A198E73-F1A6-42F6-9F98-274F64847E5A}"/>
              </a:ext>
            </a:extLst>
          </p:cNvPr>
          <p:cNvSpPr/>
          <p:nvPr/>
        </p:nvSpPr>
        <p:spPr>
          <a:xfrm>
            <a:off x="2617546" y="5177734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2E684F-63C1-42A9-BCEE-77BCCBF43B34}"/>
              </a:ext>
            </a:extLst>
          </p:cNvPr>
          <p:cNvSpPr txBox="1"/>
          <p:nvPr/>
        </p:nvSpPr>
        <p:spPr>
          <a:xfrm>
            <a:off x="6178806" y="4738029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E763616-203C-45A8-93EC-197220A91BDD}"/>
              </a:ext>
            </a:extLst>
          </p:cNvPr>
          <p:cNvSpPr txBox="1"/>
          <p:nvPr/>
        </p:nvSpPr>
        <p:spPr>
          <a:xfrm>
            <a:off x="3395410" y="4240911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FAED0A7-1548-402E-BB14-3466569A43AB}"/>
              </a:ext>
            </a:extLst>
          </p:cNvPr>
          <p:cNvSpPr/>
          <p:nvPr/>
        </p:nvSpPr>
        <p:spPr>
          <a:xfrm>
            <a:off x="8897271" y="4202675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EC7B17F-A0F4-410A-B4A9-97CA73F80D1C}"/>
              </a:ext>
            </a:extLst>
          </p:cNvPr>
          <p:cNvSpPr/>
          <p:nvPr/>
        </p:nvSpPr>
        <p:spPr>
          <a:xfrm>
            <a:off x="10766391" y="4873602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6D9AE09-28D6-4D5B-AB35-CB46AA70342E}"/>
              </a:ext>
            </a:extLst>
          </p:cNvPr>
          <p:cNvSpPr/>
          <p:nvPr/>
        </p:nvSpPr>
        <p:spPr>
          <a:xfrm>
            <a:off x="10824803" y="4463819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6F7442C-E20D-4829-BAB8-99D3A62EA59E}"/>
              </a:ext>
            </a:extLst>
          </p:cNvPr>
          <p:cNvSpPr/>
          <p:nvPr/>
        </p:nvSpPr>
        <p:spPr>
          <a:xfrm>
            <a:off x="10712984" y="4075641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20D5F19-9AAE-4B7A-8E25-00863707A333}"/>
              </a:ext>
            </a:extLst>
          </p:cNvPr>
          <p:cNvCxnSpPr>
            <a:cxnSpLocks/>
            <a:stCxn id="65" idx="3"/>
            <a:endCxn id="62" idx="3"/>
          </p:cNvCxnSpPr>
          <p:nvPr/>
        </p:nvCxnSpPr>
        <p:spPr>
          <a:xfrm flipH="1">
            <a:off x="10035917" y="4209223"/>
            <a:ext cx="1842185" cy="24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DBF465D-4234-48B3-BB5C-95648DCEF52C}"/>
              </a:ext>
            </a:extLst>
          </p:cNvPr>
          <p:cNvCxnSpPr>
            <a:cxnSpLocks/>
            <a:stCxn id="64" idx="3"/>
            <a:endCxn id="62" idx="3"/>
          </p:cNvCxnSpPr>
          <p:nvPr/>
        </p:nvCxnSpPr>
        <p:spPr>
          <a:xfrm flipH="1" flipV="1">
            <a:off x="10035917" y="4457271"/>
            <a:ext cx="1746056" cy="13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26B7243-359E-488E-985C-16D45336B473}"/>
              </a:ext>
            </a:extLst>
          </p:cNvPr>
          <p:cNvCxnSpPr>
            <a:cxnSpLocks/>
            <a:stCxn id="63" idx="0"/>
            <a:endCxn id="62" idx="3"/>
          </p:cNvCxnSpPr>
          <p:nvPr/>
        </p:nvCxnSpPr>
        <p:spPr>
          <a:xfrm flipH="1" flipV="1">
            <a:off x="10035917" y="4457271"/>
            <a:ext cx="1259627" cy="41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mbo 84">
            <a:extLst>
              <a:ext uri="{FF2B5EF4-FFF2-40B4-BE49-F238E27FC236}">
                <a16:creationId xmlns:a16="http://schemas.microsoft.com/office/drawing/2014/main" id="{C05847BE-8E41-49AA-A55B-4D605ECDF819}"/>
              </a:ext>
            </a:extLst>
          </p:cNvPr>
          <p:cNvSpPr/>
          <p:nvPr/>
        </p:nvSpPr>
        <p:spPr>
          <a:xfrm>
            <a:off x="8166168" y="2692884"/>
            <a:ext cx="1462206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crea</a:t>
            </a:r>
            <a:endParaRPr lang="es-MX" dirty="0"/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F274577D-0F34-43F3-9771-DA56E313A547}"/>
              </a:ext>
            </a:extLst>
          </p:cNvPr>
          <p:cNvSpPr/>
          <p:nvPr/>
        </p:nvSpPr>
        <p:spPr>
          <a:xfrm>
            <a:off x="10035917" y="2672546"/>
            <a:ext cx="1673757" cy="67947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modifica</a:t>
            </a:r>
            <a:endParaRPr lang="es-MX" dirty="0"/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1543D30-AF30-4270-9D5D-53294FEDC304}"/>
              </a:ext>
            </a:extLst>
          </p:cNvPr>
          <p:cNvCxnSpPr>
            <a:cxnSpLocks/>
            <a:stCxn id="62" idx="1"/>
            <a:endCxn id="85" idx="1"/>
          </p:cNvCxnSpPr>
          <p:nvPr/>
        </p:nvCxnSpPr>
        <p:spPr>
          <a:xfrm rot="10800000">
            <a:off x="8166169" y="3032621"/>
            <a:ext cx="731103" cy="1424651"/>
          </a:xfrm>
          <a:prstGeom prst="bentConnector3">
            <a:avLst>
              <a:gd name="adj1" fmla="val 1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449D4B37-B092-49E1-B209-2819860EF46E}"/>
              </a:ext>
            </a:extLst>
          </p:cNvPr>
          <p:cNvCxnSpPr>
            <a:cxnSpLocks/>
            <a:stCxn id="85" idx="2"/>
            <a:endCxn id="62" idx="0"/>
          </p:cNvCxnSpPr>
          <p:nvPr/>
        </p:nvCxnSpPr>
        <p:spPr>
          <a:xfrm>
            <a:off x="8897271" y="3372356"/>
            <a:ext cx="569323" cy="83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E05991D5-B953-4265-83FE-3013CD7BACDD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9847880" y="3540058"/>
            <a:ext cx="1212957" cy="83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B0D1059C-CD9D-44FC-876C-786FBB4A1CAB}"/>
              </a:ext>
            </a:extLst>
          </p:cNvPr>
          <p:cNvCxnSpPr>
            <a:stCxn id="87" idx="1"/>
            <a:endCxn id="62" idx="0"/>
          </p:cNvCxnSpPr>
          <p:nvPr/>
        </p:nvCxnSpPr>
        <p:spPr>
          <a:xfrm flipH="1">
            <a:off x="9466594" y="3012282"/>
            <a:ext cx="569323" cy="11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3EC6584E-503A-4321-8744-E2948E7D457E}"/>
              </a:ext>
            </a:extLst>
          </p:cNvPr>
          <p:cNvSpPr/>
          <p:nvPr/>
        </p:nvSpPr>
        <p:spPr>
          <a:xfrm>
            <a:off x="10772046" y="5253805"/>
            <a:ext cx="1231674" cy="3172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estatus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27410D1-90C1-4590-99EB-48836C30B4A7}"/>
              </a:ext>
            </a:extLst>
          </p:cNvPr>
          <p:cNvCxnSpPr>
            <a:cxnSpLocks/>
            <a:stCxn id="107" idx="1"/>
            <a:endCxn id="62" idx="3"/>
          </p:cNvCxnSpPr>
          <p:nvPr/>
        </p:nvCxnSpPr>
        <p:spPr>
          <a:xfrm flipH="1" flipV="1">
            <a:off x="10035917" y="4457271"/>
            <a:ext cx="736129" cy="95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5C86A48-21E3-4669-9564-F316EE582869}"/>
              </a:ext>
            </a:extLst>
          </p:cNvPr>
          <p:cNvSpPr/>
          <p:nvPr/>
        </p:nvSpPr>
        <p:spPr>
          <a:xfrm>
            <a:off x="1130791" y="389878"/>
            <a:ext cx="1231674" cy="236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582D8D5C-CA1C-407E-9F66-7B1FEC463050}"/>
              </a:ext>
            </a:extLst>
          </p:cNvPr>
          <p:cNvSpPr txBox="1"/>
          <p:nvPr/>
        </p:nvSpPr>
        <p:spPr>
          <a:xfrm>
            <a:off x="6814531" y="802545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C24C8415-6FE2-47C2-8DF0-D77D130C7CAC}"/>
              </a:ext>
            </a:extLst>
          </p:cNvPr>
          <p:cNvSpPr txBox="1"/>
          <p:nvPr/>
        </p:nvSpPr>
        <p:spPr>
          <a:xfrm>
            <a:off x="2611395" y="3755820"/>
            <a:ext cx="4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153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98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CFDB56-301A-4D57-8BBC-EEBD754980BC}"/>
              </a:ext>
            </a:extLst>
          </p:cNvPr>
          <p:cNvSpPr/>
          <p:nvPr/>
        </p:nvSpPr>
        <p:spPr>
          <a:xfrm>
            <a:off x="2069731" y="2704281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Cuenta</a:t>
            </a: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36794552-CA53-4576-8CA5-5BA3D6BCF314}"/>
              </a:ext>
            </a:extLst>
          </p:cNvPr>
          <p:cNvSpPr/>
          <p:nvPr/>
        </p:nvSpPr>
        <p:spPr>
          <a:xfrm>
            <a:off x="1432593" y="3591993"/>
            <a:ext cx="985639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paga</a:t>
            </a:r>
            <a:endParaRPr lang="es-MX" sz="14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BE182EC-3A26-4919-80E2-8E3233AA51CF}"/>
              </a:ext>
            </a:extLst>
          </p:cNvPr>
          <p:cNvSpPr/>
          <p:nvPr/>
        </p:nvSpPr>
        <p:spPr>
          <a:xfrm>
            <a:off x="64826" y="3544085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idCuenta</a:t>
            </a:r>
            <a:endParaRPr lang="es-MX" sz="1400" u="sng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3DC398E-0884-46FB-B150-C9980FA61AA0}"/>
              </a:ext>
            </a:extLst>
          </p:cNvPr>
          <p:cNvSpPr/>
          <p:nvPr/>
        </p:nvSpPr>
        <p:spPr>
          <a:xfrm>
            <a:off x="64826" y="3191756"/>
            <a:ext cx="884828" cy="23381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5644DEA-3A41-4C38-B5C3-49FB6CDA3E4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1179334" y="2869721"/>
            <a:ext cx="890397" cy="79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C5820C-FAE3-48C3-AC88-104448873C29}"/>
              </a:ext>
            </a:extLst>
          </p:cNvPr>
          <p:cNvSpPr/>
          <p:nvPr/>
        </p:nvSpPr>
        <p:spPr>
          <a:xfrm>
            <a:off x="1167383" y="4775298"/>
            <a:ext cx="1482256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Domicilización</a:t>
            </a:r>
            <a:endParaRPr lang="es-MX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695858-B541-4D1D-8E5C-B7352F95F28E}"/>
              </a:ext>
            </a:extLst>
          </p:cNvPr>
          <p:cNvSpPr/>
          <p:nvPr/>
        </p:nvSpPr>
        <p:spPr>
          <a:xfrm>
            <a:off x="4323385" y="908386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Cliente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4413163-C9F7-4D1E-8016-DAF080A5EB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925413" y="3035160"/>
            <a:ext cx="810438" cy="55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4456315-6F54-4840-90A9-EE1173D3193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1908511" y="3922872"/>
            <a:ext cx="16902" cy="85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022181-8F7C-438D-9399-3748E594DA3B}"/>
              </a:ext>
            </a:extLst>
          </p:cNvPr>
          <p:cNvSpPr/>
          <p:nvPr/>
        </p:nvSpPr>
        <p:spPr>
          <a:xfrm>
            <a:off x="5792591" y="2919745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Sucursal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AB9B0C-42CE-4DE0-9B82-5B694ED84B2F}"/>
              </a:ext>
            </a:extLst>
          </p:cNvPr>
          <p:cNvSpPr/>
          <p:nvPr/>
        </p:nvSpPr>
        <p:spPr>
          <a:xfrm>
            <a:off x="8096121" y="908386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Préstamo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BC81A9B-FFB7-4A8E-AE29-788BBE9A0809}"/>
              </a:ext>
            </a:extLst>
          </p:cNvPr>
          <p:cNvSpPr/>
          <p:nvPr/>
        </p:nvSpPr>
        <p:spPr>
          <a:xfrm>
            <a:off x="5398149" y="5271950"/>
            <a:ext cx="2247968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ClienteCuentaPrivilegio</a:t>
            </a:r>
            <a:endParaRPr lang="es-MX" sz="16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2084B53-ACBF-4456-9B0C-3C1500745294}"/>
              </a:ext>
            </a:extLst>
          </p:cNvPr>
          <p:cNvSpPr/>
          <p:nvPr/>
        </p:nvSpPr>
        <p:spPr>
          <a:xfrm>
            <a:off x="10190239" y="4808447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Privilegio</a:t>
            </a:r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C7FC7C4B-ABE8-474E-ABDB-C6D1EB05F669}"/>
              </a:ext>
            </a:extLst>
          </p:cNvPr>
          <p:cNvSpPr/>
          <p:nvPr/>
        </p:nvSpPr>
        <p:spPr>
          <a:xfrm>
            <a:off x="4025295" y="2663846"/>
            <a:ext cx="959648" cy="371314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EEB438-F2F8-4174-8378-DF1FB945DEE9}"/>
              </a:ext>
            </a:extLst>
          </p:cNvPr>
          <p:cNvCxnSpPr>
            <a:cxnSpLocks/>
            <a:stCxn id="24" idx="1"/>
            <a:endCxn id="2" idx="3"/>
          </p:cNvCxnSpPr>
          <p:nvPr/>
        </p:nvCxnSpPr>
        <p:spPr>
          <a:xfrm flipH="1">
            <a:off x="3401971" y="2849503"/>
            <a:ext cx="623324" cy="2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6A07D4-B28B-4354-9634-9FF217779425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>
          <a:xfrm flipH="1" flipV="1">
            <a:off x="4984943" y="2849503"/>
            <a:ext cx="807648" cy="23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BFA6698A-F903-4087-A031-2B6B10E7A915}"/>
              </a:ext>
            </a:extLst>
          </p:cNvPr>
          <p:cNvSpPr/>
          <p:nvPr/>
        </p:nvSpPr>
        <p:spPr>
          <a:xfrm>
            <a:off x="2658524" y="1523919"/>
            <a:ext cx="984547" cy="33087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sp>
        <p:nvSpPr>
          <p:cNvPr id="48" name="Rombo 47">
            <a:extLst>
              <a:ext uri="{FF2B5EF4-FFF2-40B4-BE49-F238E27FC236}">
                <a16:creationId xmlns:a16="http://schemas.microsoft.com/office/drawing/2014/main" id="{3423F9C0-C1B7-4667-80F6-10171DDEDB04}"/>
              </a:ext>
            </a:extLst>
          </p:cNvPr>
          <p:cNvSpPr/>
          <p:nvPr/>
        </p:nvSpPr>
        <p:spPr>
          <a:xfrm>
            <a:off x="6301379" y="1400442"/>
            <a:ext cx="1114508" cy="33087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pide</a:t>
            </a:r>
            <a:endParaRPr lang="es-MX" sz="1400" dirty="0"/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C0C75344-CC76-4188-AE43-F9DA7F791448}"/>
              </a:ext>
            </a:extLst>
          </p:cNvPr>
          <p:cNvSpPr/>
          <p:nvPr/>
        </p:nvSpPr>
        <p:spPr>
          <a:xfrm>
            <a:off x="3643071" y="4483283"/>
            <a:ext cx="987544" cy="33087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06EFBE4-3141-426A-8F32-8A1EC5D31CAF}"/>
              </a:ext>
            </a:extLst>
          </p:cNvPr>
          <p:cNvCxnSpPr>
            <a:cxnSpLocks/>
            <a:stCxn id="49" idx="1"/>
            <a:endCxn id="2" idx="2"/>
          </p:cNvCxnSpPr>
          <p:nvPr/>
        </p:nvCxnSpPr>
        <p:spPr>
          <a:xfrm flipH="1" flipV="1">
            <a:off x="2735851" y="3035160"/>
            <a:ext cx="907220" cy="161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9F6B825-733D-436E-9908-D67F05A4015A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flipH="1" flipV="1">
            <a:off x="4630615" y="4648720"/>
            <a:ext cx="767534" cy="78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24B46D9-3D22-4AA8-9761-C0FB3151ABAC}"/>
              </a:ext>
            </a:extLst>
          </p:cNvPr>
          <p:cNvCxnSpPr>
            <a:cxnSpLocks/>
            <a:stCxn id="2" idx="0"/>
            <a:endCxn id="46" idx="2"/>
          </p:cNvCxnSpPr>
          <p:nvPr/>
        </p:nvCxnSpPr>
        <p:spPr>
          <a:xfrm flipV="1">
            <a:off x="2735851" y="1854792"/>
            <a:ext cx="414947" cy="84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AEB96F1-4272-40C1-AC50-26963CD486F7}"/>
              </a:ext>
            </a:extLst>
          </p:cNvPr>
          <p:cNvCxnSpPr>
            <a:cxnSpLocks/>
            <a:stCxn id="46" idx="0"/>
            <a:endCxn id="11" idx="1"/>
          </p:cNvCxnSpPr>
          <p:nvPr/>
        </p:nvCxnSpPr>
        <p:spPr>
          <a:xfrm flipV="1">
            <a:off x="3150798" y="1073826"/>
            <a:ext cx="1172587" cy="45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mbo 65">
            <a:extLst>
              <a:ext uri="{FF2B5EF4-FFF2-40B4-BE49-F238E27FC236}">
                <a16:creationId xmlns:a16="http://schemas.microsoft.com/office/drawing/2014/main" id="{3DF9DFF8-9EBF-401E-892F-CB95F5E82504}"/>
              </a:ext>
            </a:extLst>
          </p:cNvPr>
          <p:cNvSpPr/>
          <p:nvPr/>
        </p:nvSpPr>
        <p:spPr>
          <a:xfrm>
            <a:off x="8467099" y="4699978"/>
            <a:ext cx="969809" cy="33087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EF6A1AC7-03F7-4E81-AB71-91FE9E511AD9}"/>
              </a:ext>
            </a:extLst>
          </p:cNvPr>
          <p:cNvCxnSpPr>
            <a:cxnSpLocks/>
            <a:stCxn id="11" idx="3"/>
            <a:endCxn id="48" idx="1"/>
          </p:cNvCxnSpPr>
          <p:nvPr/>
        </p:nvCxnSpPr>
        <p:spPr>
          <a:xfrm>
            <a:off x="5655625" y="1073826"/>
            <a:ext cx="645754" cy="49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A65E216-CF29-4C63-834B-8E7AE1710BE4}"/>
              </a:ext>
            </a:extLst>
          </p:cNvPr>
          <p:cNvCxnSpPr>
            <a:cxnSpLocks/>
            <a:stCxn id="66" idx="1"/>
            <a:endCxn id="22" idx="3"/>
          </p:cNvCxnSpPr>
          <p:nvPr/>
        </p:nvCxnSpPr>
        <p:spPr>
          <a:xfrm flipH="1">
            <a:off x="7646117" y="4865415"/>
            <a:ext cx="820982" cy="57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914D4F5-AD8B-40AF-BE9F-BE4E8992E38B}"/>
              </a:ext>
            </a:extLst>
          </p:cNvPr>
          <p:cNvCxnSpPr>
            <a:cxnSpLocks/>
            <a:stCxn id="23" idx="1"/>
            <a:endCxn id="66" idx="3"/>
          </p:cNvCxnSpPr>
          <p:nvPr/>
        </p:nvCxnSpPr>
        <p:spPr>
          <a:xfrm flipH="1" flipV="1">
            <a:off x="9436908" y="4865415"/>
            <a:ext cx="753331" cy="10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DD075C8B-D7EE-46B0-901D-CA9414017868}"/>
              </a:ext>
            </a:extLst>
          </p:cNvPr>
          <p:cNvSpPr/>
          <p:nvPr/>
        </p:nvSpPr>
        <p:spPr>
          <a:xfrm>
            <a:off x="1966747" y="5278482"/>
            <a:ext cx="1671762" cy="25698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idDomicializacion</a:t>
            </a:r>
            <a:endParaRPr lang="es-MX" sz="1400" u="sng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4B7645B4-FF2A-4DD0-B63D-5356D24733D2}"/>
              </a:ext>
            </a:extLst>
          </p:cNvPr>
          <p:cNvCxnSpPr>
            <a:cxnSpLocks/>
            <a:stCxn id="82" idx="0"/>
            <a:endCxn id="10" idx="2"/>
          </p:cNvCxnSpPr>
          <p:nvPr/>
        </p:nvCxnSpPr>
        <p:spPr>
          <a:xfrm flipH="1" flipV="1">
            <a:off x="1908511" y="5106177"/>
            <a:ext cx="894117" cy="17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52273F75-F4EA-41B0-B0FF-3D9568435800}"/>
              </a:ext>
            </a:extLst>
          </p:cNvPr>
          <p:cNvSpPr/>
          <p:nvPr/>
        </p:nvSpPr>
        <p:spPr>
          <a:xfrm>
            <a:off x="2876256" y="401050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idCliente</a:t>
            </a:r>
            <a:endParaRPr lang="es-MX" sz="1400" u="sng" dirty="0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046BF46-2511-4CC6-9F7D-CE7AA5625DCD}"/>
              </a:ext>
            </a:extLst>
          </p:cNvPr>
          <p:cNvCxnSpPr>
            <a:cxnSpLocks/>
            <a:stCxn id="88" idx="3"/>
            <a:endCxn id="11" idx="0"/>
          </p:cNvCxnSpPr>
          <p:nvPr/>
        </p:nvCxnSpPr>
        <p:spPr>
          <a:xfrm>
            <a:off x="3990764" y="517437"/>
            <a:ext cx="998741" cy="39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921B82D0-B08B-4B26-9EA5-91E213282D5D}"/>
              </a:ext>
            </a:extLst>
          </p:cNvPr>
          <p:cNvSpPr/>
          <p:nvPr/>
        </p:nvSpPr>
        <p:spPr>
          <a:xfrm>
            <a:off x="6197580" y="2322803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idSucursal</a:t>
            </a:r>
            <a:endParaRPr lang="es-MX" sz="1400" u="sng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4D3277A-B659-4D05-9DE1-B527C22302E9}"/>
              </a:ext>
            </a:extLst>
          </p:cNvPr>
          <p:cNvCxnSpPr>
            <a:cxnSpLocks/>
            <a:stCxn id="91" idx="2"/>
            <a:endCxn id="20" idx="0"/>
          </p:cNvCxnSpPr>
          <p:nvPr/>
        </p:nvCxnSpPr>
        <p:spPr>
          <a:xfrm flipH="1">
            <a:off x="6458711" y="2555576"/>
            <a:ext cx="296123" cy="36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60002092-22F5-40BE-A2CB-D31FFA6695EC}"/>
              </a:ext>
            </a:extLst>
          </p:cNvPr>
          <p:cNvSpPr/>
          <p:nvPr/>
        </p:nvSpPr>
        <p:spPr>
          <a:xfrm>
            <a:off x="7481170" y="2305775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73C026F6-3DEC-4A8C-BAF2-F5423D1D36D3}"/>
              </a:ext>
            </a:extLst>
          </p:cNvPr>
          <p:cNvSpPr/>
          <p:nvPr/>
        </p:nvSpPr>
        <p:spPr>
          <a:xfrm>
            <a:off x="7515556" y="2681371"/>
            <a:ext cx="1104687" cy="22002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domicilio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D9B3A436-8B75-4CB5-B5D6-4BC58D304A8E}"/>
              </a:ext>
            </a:extLst>
          </p:cNvPr>
          <p:cNvSpPr/>
          <p:nvPr/>
        </p:nvSpPr>
        <p:spPr>
          <a:xfrm>
            <a:off x="8876017" y="2302829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DBE66361-37AF-4DEF-B885-F4C0F9867176}"/>
              </a:ext>
            </a:extLst>
          </p:cNvPr>
          <p:cNvSpPr/>
          <p:nvPr/>
        </p:nvSpPr>
        <p:spPr>
          <a:xfrm>
            <a:off x="8876017" y="2842008"/>
            <a:ext cx="149060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numeroExterior</a:t>
            </a:r>
            <a:endParaRPr lang="es-MX" sz="1400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A9E46D9D-BD32-44FD-A014-32E63669349F}"/>
              </a:ext>
            </a:extLst>
          </p:cNvPr>
          <p:cNvSpPr/>
          <p:nvPr/>
        </p:nvSpPr>
        <p:spPr>
          <a:xfrm>
            <a:off x="8876017" y="2572399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82323BF8-5537-410C-8921-CDC5433D4E24}"/>
              </a:ext>
            </a:extLst>
          </p:cNvPr>
          <p:cNvSpPr/>
          <p:nvPr/>
        </p:nvSpPr>
        <p:spPr>
          <a:xfrm>
            <a:off x="8876016" y="312330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D0126B52-CF80-45E5-ACB0-3D36C98FEAE3}"/>
              </a:ext>
            </a:extLst>
          </p:cNvPr>
          <p:cNvSpPr/>
          <p:nvPr/>
        </p:nvSpPr>
        <p:spPr>
          <a:xfrm>
            <a:off x="7639744" y="334093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3178E26D-6DC1-4203-A04E-BCEE729FD010}"/>
              </a:ext>
            </a:extLst>
          </p:cNvPr>
          <p:cNvCxnSpPr>
            <a:cxnSpLocks/>
            <a:stCxn id="96" idx="1"/>
            <a:endCxn id="20" idx="3"/>
          </p:cNvCxnSpPr>
          <p:nvPr/>
        </p:nvCxnSpPr>
        <p:spPr>
          <a:xfrm flipH="1">
            <a:off x="7124831" y="2791383"/>
            <a:ext cx="390725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40667FA-F892-4FC3-A06A-EC02566E7533}"/>
              </a:ext>
            </a:extLst>
          </p:cNvPr>
          <p:cNvCxnSpPr>
            <a:cxnSpLocks/>
            <a:stCxn id="112" idx="1"/>
            <a:endCxn id="20" idx="3"/>
          </p:cNvCxnSpPr>
          <p:nvPr/>
        </p:nvCxnSpPr>
        <p:spPr>
          <a:xfrm flipH="1" flipV="1">
            <a:off x="7124831" y="3085185"/>
            <a:ext cx="514913" cy="36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AFCA3F40-C49F-4ADC-87DF-08A129861CCD}"/>
              </a:ext>
            </a:extLst>
          </p:cNvPr>
          <p:cNvCxnSpPr>
            <a:cxnSpLocks/>
            <a:stCxn id="95" idx="1"/>
            <a:endCxn id="20" idx="3"/>
          </p:cNvCxnSpPr>
          <p:nvPr/>
        </p:nvCxnSpPr>
        <p:spPr>
          <a:xfrm flipH="1">
            <a:off x="7124831" y="2415787"/>
            <a:ext cx="356339" cy="66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81F4BA7A-651F-4016-BFC1-3C9EF7B4D9AA}"/>
              </a:ext>
            </a:extLst>
          </p:cNvPr>
          <p:cNvCxnSpPr>
            <a:cxnSpLocks/>
            <a:stCxn id="97" idx="1"/>
            <a:endCxn id="96" idx="3"/>
          </p:cNvCxnSpPr>
          <p:nvPr/>
        </p:nvCxnSpPr>
        <p:spPr>
          <a:xfrm flipH="1">
            <a:off x="8620243" y="2412841"/>
            <a:ext cx="255774" cy="37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68CB54B5-31E4-4F17-8C6F-3BF1B51288CE}"/>
              </a:ext>
            </a:extLst>
          </p:cNvPr>
          <p:cNvCxnSpPr>
            <a:cxnSpLocks/>
            <a:stCxn id="99" idx="1"/>
            <a:endCxn id="96" idx="3"/>
          </p:cNvCxnSpPr>
          <p:nvPr/>
        </p:nvCxnSpPr>
        <p:spPr>
          <a:xfrm flipH="1">
            <a:off x="8620243" y="2682411"/>
            <a:ext cx="255774" cy="10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0B45DFAB-C2BC-4764-B6A6-B214EC212E6C}"/>
              </a:ext>
            </a:extLst>
          </p:cNvPr>
          <p:cNvCxnSpPr>
            <a:cxnSpLocks/>
            <a:stCxn id="98" idx="1"/>
            <a:endCxn id="96" idx="3"/>
          </p:cNvCxnSpPr>
          <p:nvPr/>
        </p:nvCxnSpPr>
        <p:spPr>
          <a:xfrm flipH="1" flipV="1">
            <a:off x="8620243" y="2791383"/>
            <a:ext cx="255774" cy="16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F615E956-B1DB-4BBA-8E21-7F5E9C25D9A0}"/>
              </a:ext>
            </a:extLst>
          </p:cNvPr>
          <p:cNvCxnSpPr>
            <a:cxnSpLocks/>
            <a:stCxn id="111" idx="1"/>
            <a:endCxn id="96" idx="3"/>
          </p:cNvCxnSpPr>
          <p:nvPr/>
        </p:nvCxnSpPr>
        <p:spPr>
          <a:xfrm flipH="1" flipV="1">
            <a:off x="8620243" y="2791383"/>
            <a:ext cx="255773" cy="4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186FE9E3-296B-487A-8938-70B984BDD40B}"/>
              </a:ext>
            </a:extLst>
          </p:cNvPr>
          <p:cNvSpPr/>
          <p:nvPr/>
        </p:nvSpPr>
        <p:spPr>
          <a:xfrm>
            <a:off x="9153500" y="26079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idSucursal</a:t>
            </a:r>
            <a:endParaRPr lang="es-MX" sz="1400" u="sng" dirty="0"/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512B0A8A-5D73-45CC-ACA1-1671D44C2B37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 flipV="1">
            <a:off x="7415887" y="1073826"/>
            <a:ext cx="680234" cy="49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mbo 153">
            <a:extLst>
              <a:ext uri="{FF2B5EF4-FFF2-40B4-BE49-F238E27FC236}">
                <a16:creationId xmlns:a16="http://schemas.microsoft.com/office/drawing/2014/main" id="{DAD7082C-F2F4-40A0-B879-CBDCDEA1E7A9}"/>
              </a:ext>
            </a:extLst>
          </p:cNvPr>
          <p:cNvSpPr/>
          <p:nvPr/>
        </p:nvSpPr>
        <p:spPr>
          <a:xfrm>
            <a:off x="10836298" y="2711047"/>
            <a:ext cx="1091154" cy="41369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45C09B13-42CB-4AE9-B2E2-935FEBA12A98}"/>
              </a:ext>
            </a:extLst>
          </p:cNvPr>
          <p:cNvCxnSpPr>
            <a:cxnSpLocks/>
            <a:stCxn id="11" idx="2"/>
            <a:endCxn id="154" idx="0"/>
          </p:cNvCxnSpPr>
          <p:nvPr/>
        </p:nvCxnSpPr>
        <p:spPr>
          <a:xfrm rot="16200000" flipH="1">
            <a:off x="7449799" y="-1221029"/>
            <a:ext cx="1471782" cy="6392370"/>
          </a:xfrm>
          <a:prstGeom prst="bentConnector3">
            <a:avLst>
              <a:gd name="adj1" fmla="val 42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: angular 158">
            <a:extLst>
              <a:ext uri="{FF2B5EF4-FFF2-40B4-BE49-F238E27FC236}">
                <a16:creationId xmlns:a16="http://schemas.microsoft.com/office/drawing/2014/main" id="{3EA61DBB-8CF8-48E0-BA1D-5D251F86F37A}"/>
              </a:ext>
            </a:extLst>
          </p:cNvPr>
          <p:cNvCxnSpPr>
            <a:cxnSpLocks/>
            <a:stCxn id="22" idx="0"/>
            <a:endCxn id="154" idx="2"/>
          </p:cNvCxnSpPr>
          <p:nvPr/>
        </p:nvCxnSpPr>
        <p:spPr>
          <a:xfrm rot="5400000" flipH="1" flipV="1">
            <a:off x="7878399" y="1768474"/>
            <a:ext cx="2147211" cy="48597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C5BAC393-8355-4C00-9A5B-1952B4C7C471}"/>
              </a:ext>
            </a:extLst>
          </p:cNvPr>
          <p:cNvSpPr txBox="1"/>
          <p:nvPr/>
        </p:nvSpPr>
        <p:spPr>
          <a:xfrm>
            <a:off x="4952640" y="121424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A6F8A4A4-CC32-4BD8-818D-8E56F04A0372}"/>
              </a:ext>
            </a:extLst>
          </p:cNvPr>
          <p:cNvSpPr txBox="1"/>
          <p:nvPr/>
        </p:nvSpPr>
        <p:spPr>
          <a:xfrm>
            <a:off x="6286256" y="4996105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F17D0F7D-11A0-4CF5-B602-10A9280DBAE4}"/>
              </a:ext>
            </a:extLst>
          </p:cNvPr>
          <p:cNvSpPr txBox="1"/>
          <p:nvPr/>
        </p:nvSpPr>
        <p:spPr>
          <a:xfrm>
            <a:off x="9839853" y="4648719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DD0E271-A953-43F1-8090-666398CB4BCF}"/>
              </a:ext>
            </a:extLst>
          </p:cNvPr>
          <p:cNvSpPr txBox="1"/>
          <p:nvPr/>
        </p:nvSpPr>
        <p:spPr>
          <a:xfrm>
            <a:off x="7575569" y="5003638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2D7F7F79-3229-4D41-8C00-30A745005298}"/>
              </a:ext>
            </a:extLst>
          </p:cNvPr>
          <p:cNvSpPr txBox="1"/>
          <p:nvPr/>
        </p:nvSpPr>
        <p:spPr>
          <a:xfrm>
            <a:off x="5112677" y="530520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04DDF1A4-07A5-42EA-A03C-D2F71605A069}"/>
              </a:ext>
            </a:extLst>
          </p:cNvPr>
          <p:cNvSpPr txBox="1"/>
          <p:nvPr/>
        </p:nvSpPr>
        <p:spPr>
          <a:xfrm>
            <a:off x="2759606" y="3022479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21168DBD-EE3B-4562-AFC1-6FA14ED355E9}"/>
              </a:ext>
            </a:extLst>
          </p:cNvPr>
          <p:cNvSpPr txBox="1"/>
          <p:nvPr/>
        </p:nvSpPr>
        <p:spPr>
          <a:xfrm>
            <a:off x="2114347" y="299650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8E140F9F-48F9-46CD-A5BA-5C639555A1A4}"/>
              </a:ext>
            </a:extLst>
          </p:cNvPr>
          <p:cNvSpPr txBox="1"/>
          <p:nvPr/>
        </p:nvSpPr>
        <p:spPr>
          <a:xfrm>
            <a:off x="1548407" y="4448573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172" name="Rectángulo: esquinas redondeadas 171">
            <a:extLst>
              <a:ext uri="{FF2B5EF4-FFF2-40B4-BE49-F238E27FC236}">
                <a16:creationId xmlns:a16="http://schemas.microsoft.com/office/drawing/2014/main" id="{372EC642-C071-4307-9F15-120CF202C9D3}"/>
              </a:ext>
            </a:extLst>
          </p:cNvPr>
          <p:cNvSpPr/>
          <p:nvPr/>
        </p:nvSpPr>
        <p:spPr>
          <a:xfrm>
            <a:off x="2878315" y="495845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48F90CF7-2528-4A15-B094-6025456C4F39}"/>
              </a:ext>
            </a:extLst>
          </p:cNvPr>
          <p:cNvSpPr/>
          <p:nvPr/>
        </p:nvSpPr>
        <p:spPr>
          <a:xfrm>
            <a:off x="3124847" y="70868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9AC4473C-ED76-49BC-BB89-1177FC6B6843}"/>
              </a:ext>
            </a:extLst>
          </p:cNvPr>
          <p:cNvSpPr/>
          <p:nvPr/>
        </p:nvSpPr>
        <p:spPr>
          <a:xfrm>
            <a:off x="1624532" y="2090634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76" name="Rectángulo: esquinas redondeadas 175">
            <a:extLst>
              <a:ext uri="{FF2B5EF4-FFF2-40B4-BE49-F238E27FC236}">
                <a16:creationId xmlns:a16="http://schemas.microsoft.com/office/drawing/2014/main" id="{E4EC752F-58C7-44F4-92D9-9E8B1FA2EEB6}"/>
              </a:ext>
            </a:extLst>
          </p:cNvPr>
          <p:cNvSpPr/>
          <p:nvPr/>
        </p:nvSpPr>
        <p:spPr>
          <a:xfrm>
            <a:off x="4581503" y="5942150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88FD43A8-F788-4447-BCFD-E7D44B89A3A1}"/>
              </a:ext>
            </a:extLst>
          </p:cNvPr>
          <p:cNvSpPr/>
          <p:nvPr/>
        </p:nvSpPr>
        <p:spPr>
          <a:xfrm>
            <a:off x="8365515" y="257813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96E9471F-0C29-4B51-B693-6BBE1E05DA85}"/>
              </a:ext>
            </a:extLst>
          </p:cNvPr>
          <p:cNvSpPr/>
          <p:nvPr/>
        </p:nvSpPr>
        <p:spPr>
          <a:xfrm>
            <a:off x="9153500" y="5527369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2C64F920-ED83-4988-ABF9-DFCE1193E1AD}"/>
              </a:ext>
            </a:extLst>
          </p:cNvPr>
          <p:cNvSpPr/>
          <p:nvPr/>
        </p:nvSpPr>
        <p:spPr>
          <a:xfrm>
            <a:off x="3388175" y="6234896"/>
            <a:ext cx="2203918" cy="2113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idClienteCuentaPrivilegio</a:t>
            </a:r>
            <a:endParaRPr lang="es-MX" sz="1400" u="sng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236EE05D-77E3-430B-9A4B-CA09B7670F87}"/>
              </a:ext>
            </a:extLst>
          </p:cNvPr>
          <p:cNvSpPr txBox="1"/>
          <p:nvPr/>
        </p:nvSpPr>
        <p:spPr>
          <a:xfrm>
            <a:off x="5524646" y="2722659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D28B7E6D-44EE-4333-963E-AFBF5213D5D8}"/>
              </a:ext>
            </a:extLst>
          </p:cNvPr>
          <p:cNvSpPr txBox="1"/>
          <p:nvPr/>
        </p:nvSpPr>
        <p:spPr>
          <a:xfrm>
            <a:off x="3356809" y="258620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56BDBC44-B7BF-4F37-995F-CEFD489F1A01}"/>
              </a:ext>
            </a:extLst>
          </p:cNvPr>
          <p:cNvSpPr txBox="1"/>
          <p:nvPr/>
        </p:nvSpPr>
        <p:spPr>
          <a:xfrm>
            <a:off x="2500755" y="239803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6A88A5A-8DCD-4DB7-9843-22579D50B9EC}"/>
              </a:ext>
            </a:extLst>
          </p:cNvPr>
          <p:cNvSpPr txBox="1"/>
          <p:nvPr/>
        </p:nvSpPr>
        <p:spPr>
          <a:xfrm>
            <a:off x="4009316" y="1129595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59D73E31-D5A4-4C22-8D29-3AC5C3DB4661}"/>
              </a:ext>
            </a:extLst>
          </p:cNvPr>
          <p:cNvSpPr txBox="1"/>
          <p:nvPr/>
        </p:nvSpPr>
        <p:spPr>
          <a:xfrm>
            <a:off x="5525058" y="120798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FAF83323-0196-49B8-87AE-2209BFAB87FB}"/>
              </a:ext>
            </a:extLst>
          </p:cNvPr>
          <p:cNvSpPr txBox="1"/>
          <p:nvPr/>
        </p:nvSpPr>
        <p:spPr>
          <a:xfrm>
            <a:off x="7892663" y="1136243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61579928-0730-4FCF-B6B9-6048382177FA}"/>
              </a:ext>
            </a:extLst>
          </p:cNvPr>
          <p:cNvSpPr/>
          <p:nvPr/>
        </p:nvSpPr>
        <p:spPr>
          <a:xfrm>
            <a:off x="8771477" y="5203970"/>
            <a:ext cx="1114508" cy="2334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idPrivilegio</a:t>
            </a:r>
            <a:endParaRPr lang="es-MX" sz="1400" u="sng" dirty="0"/>
          </a:p>
        </p:txBody>
      </p:sp>
      <p:sp>
        <p:nvSpPr>
          <p:cNvPr id="191" name="Rectángulo: esquinas redondeadas 190">
            <a:extLst>
              <a:ext uri="{FF2B5EF4-FFF2-40B4-BE49-F238E27FC236}">
                <a16:creationId xmlns:a16="http://schemas.microsoft.com/office/drawing/2014/main" id="{5F24B044-27FD-40AB-871C-E6DF757B23BD}"/>
              </a:ext>
            </a:extLst>
          </p:cNvPr>
          <p:cNvSpPr/>
          <p:nvPr/>
        </p:nvSpPr>
        <p:spPr>
          <a:xfrm>
            <a:off x="2396047" y="126228"/>
            <a:ext cx="1635791" cy="20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nombreCompleto</a:t>
            </a:r>
            <a:endParaRPr lang="es-MX" sz="1400" dirty="0"/>
          </a:p>
        </p:txBody>
      </p:sp>
      <p:sp>
        <p:nvSpPr>
          <p:cNvPr id="192" name="Rectángulo: esquinas redondeadas 191">
            <a:extLst>
              <a:ext uri="{FF2B5EF4-FFF2-40B4-BE49-F238E27FC236}">
                <a16:creationId xmlns:a16="http://schemas.microsoft.com/office/drawing/2014/main" id="{2C28A092-7BD7-4E6B-AAE6-22E2D8C0AEF4}"/>
              </a:ext>
            </a:extLst>
          </p:cNvPr>
          <p:cNvSpPr/>
          <p:nvPr/>
        </p:nvSpPr>
        <p:spPr>
          <a:xfrm>
            <a:off x="972414" y="123437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93" name="Rectángulo: esquinas redondeadas 192">
            <a:extLst>
              <a:ext uri="{FF2B5EF4-FFF2-40B4-BE49-F238E27FC236}">
                <a16:creationId xmlns:a16="http://schemas.microsoft.com/office/drawing/2014/main" id="{3643B07D-10D6-4A6A-866A-BDF2E48574CD}"/>
              </a:ext>
            </a:extLst>
          </p:cNvPr>
          <p:cNvSpPr/>
          <p:nvPr/>
        </p:nvSpPr>
        <p:spPr>
          <a:xfrm>
            <a:off x="586154" y="382909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95" name="Rectángulo: esquinas redondeadas 194">
            <a:extLst>
              <a:ext uri="{FF2B5EF4-FFF2-40B4-BE49-F238E27FC236}">
                <a16:creationId xmlns:a16="http://schemas.microsoft.com/office/drawing/2014/main" id="{ABDCD507-DFEC-4BB7-9F8F-38FA1BBD514F}"/>
              </a:ext>
            </a:extLst>
          </p:cNvPr>
          <p:cNvSpPr/>
          <p:nvPr/>
        </p:nvSpPr>
        <p:spPr>
          <a:xfrm>
            <a:off x="603918" y="639626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700DD48A-E910-4AFC-9B10-838C7D67024F}"/>
              </a:ext>
            </a:extLst>
          </p:cNvPr>
          <p:cNvCxnSpPr>
            <a:cxnSpLocks/>
            <a:stCxn id="191" idx="3"/>
            <a:endCxn id="11" idx="0"/>
          </p:cNvCxnSpPr>
          <p:nvPr/>
        </p:nvCxnSpPr>
        <p:spPr>
          <a:xfrm>
            <a:off x="4031838" y="229973"/>
            <a:ext cx="957667" cy="67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0FD3E7E1-7031-480C-9C1C-8DF6BE481C3F}"/>
              </a:ext>
            </a:extLst>
          </p:cNvPr>
          <p:cNvCxnSpPr>
            <a:cxnSpLocks/>
            <a:stCxn id="174" idx="3"/>
            <a:endCxn id="11" idx="0"/>
          </p:cNvCxnSpPr>
          <p:nvPr/>
        </p:nvCxnSpPr>
        <p:spPr>
          <a:xfrm>
            <a:off x="3937720" y="825074"/>
            <a:ext cx="1051785" cy="8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36D7807D-B413-419B-9034-1B5F85DC143D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 flipV="1">
            <a:off x="2077101" y="229973"/>
            <a:ext cx="318946" cy="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254FCBA9-8B68-43C1-9F0D-962E2F6E9E3F}"/>
              </a:ext>
            </a:extLst>
          </p:cNvPr>
          <p:cNvCxnSpPr>
            <a:cxnSpLocks/>
            <a:stCxn id="193" idx="3"/>
            <a:endCxn id="191" idx="1"/>
          </p:cNvCxnSpPr>
          <p:nvPr/>
        </p:nvCxnSpPr>
        <p:spPr>
          <a:xfrm flipV="1">
            <a:off x="2096583" y="229973"/>
            <a:ext cx="299464" cy="25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6A4C70ED-06F8-4C23-BDF6-E8BAE28DF323}"/>
              </a:ext>
            </a:extLst>
          </p:cNvPr>
          <p:cNvCxnSpPr>
            <a:cxnSpLocks/>
            <a:stCxn id="195" idx="3"/>
            <a:endCxn id="191" idx="1"/>
          </p:cNvCxnSpPr>
          <p:nvPr/>
        </p:nvCxnSpPr>
        <p:spPr>
          <a:xfrm flipV="1">
            <a:off x="2114347" y="229973"/>
            <a:ext cx="281700" cy="5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083D368A-ACB5-4B61-B28C-7F241EB403F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949654" y="2869721"/>
            <a:ext cx="1120077" cy="43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7871BEE1-FF86-4539-9305-A40CB093499E}"/>
              </a:ext>
            </a:extLst>
          </p:cNvPr>
          <p:cNvCxnSpPr>
            <a:cxnSpLocks/>
            <a:stCxn id="175" idx="3"/>
            <a:endCxn id="2" idx="1"/>
          </p:cNvCxnSpPr>
          <p:nvPr/>
        </p:nvCxnSpPr>
        <p:spPr>
          <a:xfrm flipH="1">
            <a:off x="2069731" y="2207021"/>
            <a:ext cx="367674" cy="66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3390761B-ABDB-479F-990C-54E8503A3B5C}"/>
              </a:ext>
            </a:extLst>
          </p:cNvPr>
          <p:cNvCxnSpPr>
            <a:cxnSpLocks/>
            <a:stCxn id="172" idx="3"/>
            <a:endCxn id="10" idx="2"/>
          </p:cNvCxnSpPr>
          <p:nvPr/>
        </p:nvCxnSpPr>
        <p:spPr>
          <a:xfrm flipH="1">
            <a:off x="1908511" y="5074844"/>
            <a:ext cx="1782677" cy="3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0C2E4F90-83BB-4A8D-B6B6-D52C0728C8E4}"/>
              </a:ext>
            </a:extLst>
          </p:cNvPr>
          <p:cNvCxnSpPr>
            <a:cxnSpLocks/>
            <a:stCxn id="177" idx="2"/>
            <a:endCxn id="21" idx="0"/>
          </p:cNvCxnSpPr>
          <p:nvPr/>
        </p:nvCxnSpPr>
        <p:spPr>
          <a:xfrm flipH="1">
            <a:off x="8762241" y="490586"/>
            <a:ext cx="9711" cy="41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2003107A-00BE-4A5A-A2B6-96642F7853D9}"/>
              </a:ext>
            </a:extLst>
          </p:cNvPr>
          <p:cNvCxnSpPr>
            <a:cxnSpLocks/>
            <a:stCxn id="150" idx="2"/>
            <a:endCxn id="21" idx="0"/>
          </p:cNvCxnSpPr>
          <p:nvPr/>
        </p:nvCxnSpPr>
        <p:spPr>
          <a:xfrm flipH="1">
            <a:off x="8762241" y="258852"/>
            <a:ext cx="948513" cy="64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48067BE7-47B6-4B78-80A8-5A49C1DA85D8}"/>
              </a:ext>
            </a:extLst>
          </p:cNvPr>
          <p:cNvCxnSpPr>
            <a:cxnSpLocks/>
            <a:stCxn id="23" idx="2"/>
            <a:endCxn id="190" idx="3"/>
          </p:cNvCxnSpPr>
          <p:nvPr/>
        </p:nvCxnSpPr>
        <p:spPr>
          <a:xfrm flipH="1">
            <a:off x="9885985" y="5139326"/>
            <a:ext cx="970374" cy="18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19EBAC75-C2ED-419D-BAAC-0221C92C75AF}"/>
              </a:ext>
            </a:extLst>
          </p:cNvPr>
          <p:cNvCxnSpPr>
            <a:cxnSpLocks/>
            <a:stCxn id="23" idx="2"/>
            <a:endCxn id="178" idx="3"/>
          </p:cNvCxnSpPr>
          <p:nvPr/>
        </p:nvCxnSpPr>
        <p:spPr>
          <a:xfrm flipH="1">
            <a:off x="9966373" y="5139326"/>
            <a:ext cx="889986" cy="50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6E105715-1B23-4332-9F39-C6068D894B14}"/>
              </a:ext>
            </a:extLst>
          </p:cNvPr>
          <p:cNvCxnSpPr>
            <a:cxnSpLocks/>
            <a:stCxn id="22" idx="2"/>
            <a:endCxn id="181" idx="3"/>
          </p:cNvCxnSpPr>
          <p:nvPr/>
        </p:nvCxnSpPr>
        <p:spPr>
          <a:xfrm flipH="1">
            <a:off x="5592093" y="5602829"/>
            <a:ext cx="930040" cy="73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A5B4E2F3-CAF6-4388-AF3F-ECEFBA6E05F7}"/>
              </a:ext>
            </a:extLst>
          </p:cNvPr>
          <p:cNvCxnSpPr>
            <a:cxnSpLocks/>
            <a:stCxn id="22" idx="2"/>
            <a:endCxn id="176" idx="3"/>
          </p:cNvCxnSpPr>
          <p:nvPr/>
        </p:nvCxnSpPr>
        <p:spPr>
          <a:xfrm flipH="1">
            <a:off x="5394376" y="5602829"/>
            <a:ext cx="1127757" cy="45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ángulo: esquinas redondeadas 243">
            <a:extLst>
              <a:ext uri="{FF2B5EF4-FFF2-40B4-BE49-F238E27FC236}">
                <a16:creationId xmlns:a16="http://schemas.microsoft.com/office/drawing/2014/main" id="{9B2B2E9A-2E79-4998-9D3A-38A861259F22}"/>
              </a:ext>
            </a:extLst>
          </p:cNvPr>
          <p:cNvSpPr/>
          <p:nvPr/>
        </p:nvSpPr>
        <p:spPr>
          <a:xfrm>
            <a:off x="32006" y="2869560"/>
            <a:ext cx="880716" cy="2012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tipo</a:t>
            </a:r>
          </a:p>
        </p:txBody>
      </p:sp>
      <p:sp>
        <p:nvSpPr>
          <p:cNvPr id="246" name="Rectángulo: esquinas redondeadas 245">
            <a:extLst>
              <a:ext uri="{FF2B5EF4-FFF2-40B4-BE49-F238E27FC236}">
                <a16:creationId xmlns:a16="http://schemas.microsoft.com/office/drawing/2014/main" id="{B95DFD23-7F28-40DE-8F1F-4BFD19A12D33}"/>
              </a:ext>
            </a:extLst>
          </p:cNvPr>
          <p:cNvSpPr/>
          <p:nvPr/>
        </p:nvSpPr>
        <p:spPr>
          <a:xfrm>
            <a:off x="650585" y="172251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saldo</a:t>
            </a:r>
          </a:p>
        </p:txBody>
      </p:sp>
      <p:sp>
        <p:nvSpPr>
          <p:cNvPr id="247" name="Rectángulo: esquinas redondeadas 246">
            <a:extLst>
              <a:ext uri="{FF2B5EF4-FFF2-40B4-BE49-F238E27FC236}">
                <a16:creationId xmlns:a16="http://schemas.microsoft.com/office/drawing/2014/main" id="{9A0F76F7-B34B-467F-ABD2-8769CB187D9B}"/>
              </a:ext>
            </a:extLst>
          </p:cNvPr>
          <p:cNvSpPr/>
          <p:nvPr/>
        </p:nvSpPr>
        <p:spPr>
          <a:xfrm>
            <a:off x="-13217" y="2590109"/>
            <a:ext cx="1005632" cy="2012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caducidad</a:t>
            </a:r>
          </a:p>
        </p:txBody>
      </p:sp>
      <p:sp>
        <p:nvSpPr>
          <p:cNvPr id="248" name="Rectángulo: esquinas redondeadas 247">
            <a:extLst>
              <a:ext uri="{FF2B5EF4-FFF2-40B4-BE49-F238E27FC236}">
                <a16:creationId xmlns:a16="http://schemas.microsoft.com/office/drawing/2014/main" id="{3025FD3E-44BD-41D6-82FE-502F5E4A2AFA}"/>
              </a:ext>
            </a:extLst>
          </p:cNvPr>
          <p:cNvSpPr/>
          <p:nvPr/>
        </p:nvSpPr>
        <p:spPr>
          <a:xfrm>
            <a:off x="126321" y="2305775"/>
            <a:ext cx="770680" cy="2090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PIN</a:t>
            </a:r>
          </a:p>
        </p:txBody>
      </p:sp>
      <p:sp>
        <p:nvSpPr>
          <p:cNvPr id="253" name="Rectángulo: esquinas redondeadas 252">
            <a:extLst>
              <a:ext uri="{FF2B5EF4-FFF2-40B4-BE49-F238E27FC236}">
                <a16:creationId xmlns:a16="http://schemas.microsoft.com/office/drawing/2014/main" id="{925D4D9F-EB08-4629-9DDC-18D7847A4087}"/>
              </a:ext>
            </a:extLst>
          </p:cNvPr>
          <p:cNvSpPr/>
          <p:nvPr/>
        </p:nvSpPr>
        <p:spPr>
          <a:xfrm>
            <a:off x="133998" y="2028540"/>
            <a:ext cx="89255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código</a:t>
            </a:r>
          </a:p>
        </p:txBody>
      </p: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id="{31D60D16-7345-499C-A841-5994BEAF97C6}"/>
              </a:ext>
            </a:extLst>
          </p:cNvPr>
          <p:cNvCxnSpPr>
            <a:cxnSpLocks/>
            <a:stCxn id="244" idx="3"/>
            <a:endCxn id="2" idx="1"/>
          </p:cNvCxnSpPr>
          <p:nvPr/>
        </p:nvCxnSpPr>
        <p:spPr>
          <a:xfrm flipV="1">
            <a:off x="912722" y="2869721"/>
            <a:ext cx="1157009" cy="10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EB92FA0F-B451-4025-91F8-3DA706579C89}"/>
              </a:ext>
            </a:extLst>
          </p:cNvPr>
          <p:cNvCxnSpPr>
            <a:cxnSpLocks/>
            <a:stCxn id="247" idx="3"/>
            <a:endCxn id="2" idx="1"/>
          </p:cNvCxnSpPr>
          <p:nvPr/>
        </p:nvCxnSpPr>
        <p:spPr>
          <a:xfrm>
            <a:off x="992415" y="2690746"/>
            <a:ext cx="1077316" cy="17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EB8F2378-7C52-44BB-9DC5-B679EE97228C}"/>
              </a:ext>
            </a:extLst>
          </p:cNvPr>
          <p:cNvCxnSpPr>
            <a:cxnSpLocks/>
            <a:stCxn id="248" idx="3"/>
            <a:endCxn id="2" idx="1"/>
          </p:cNvCxnSpPr>
          <p:nvPr/>
        </p:nvCxnSpPr>
        <p:spPr>
          <a:xfrm>
            <a:off x="897001" y="2410296"/>
            <a:ext cx="1172730" cy="45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27538DF3-D555-439C-9006-170BEF45E7E9}"/>
              </a:ext>
            </a:extLst>
          </p:cNvPr>
          <p:cNvCxnSpPr>
            <a:cxnSpLocks/>
            <a:stCxn id="253" idx="3"/>
            <a:endCxn id="2" idx="1"/>
          </p:cNvCxnSpPr>
          <p:nvPr/>
        </p:nvCxnSpPr>
        <p:spPr>
          <a:xfrm>
            <a:off x="1026553" y="2138552"/>
            <a:ext cx="1043178" cy="73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BE5E722C-67E9-4530-9CD0-F926E1CA88CC}"/>
              </a:ext>
            </a:extLst>
          </p:cNvPr>
          <p:cNvCxnSpPr>
            <a:cxnSpLocks/>
            <a:stCxn id="246" idx="2"/>
            <a:endCxn id="2" idx="1"/>
          </p:cNvCxnSpPr>
          <p:nvPr/>
        </p:nvCxnSpPr>
        <p:spPr>
          <a:xfrm>
            <a:off x="1202929" y="1942534"/>
            <a:ext cx="866802" cy="92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: esquinas redondeadas 294">
            <a:extLst>
              <a:ext uri="{FF2B5EF4-FFF2-40B4-BE49-F238E27FC236}">
                <a16:creationId xmlns:a16="http://schemas.microsoft.com/office/drawing/2014/main" id="{5D251D1E-2BAA-4C6A-B1DE-26CA40A4BEE9}"/>
              </a:ext>
            </a:extLst>
          </p:cNvPr>
          <p:cNvSpPr/>
          <p:nvPr/>
        </p:nvSpPr>
        <p:spPr>
          <a:xfrm>
            <a:off x="2094318" y="405302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296" name="Rectángulo: esquinas redondeadas 295">
            <a:extLst>
              <a:ext uri="{FF2B5EF4-FFF2-40B4-BE49-F238E27FC236}">
                <a16:creationId xmlns:a16="http://schemas.microsoft.com/office/drawing/2014/main" id="{112A74E6-8C6D-4B54-AF08-C76A3BCCDA19}"/>
              </a:ext>
            </a:extLst>
          </p:cNvPr>
          <p:cNvSpPr/>
          <p:nvPr/>
        </p:nvSpPr>
        <p:spPr>
          <a:xfrm>
            <a:off x="9955428" y="620431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297" name="Rectángulo: esquinas redondeadas 296">
            <a:extLst>
              <a:ext uri="{FF2B5EF4-FFF2-40B4-BE49-F238E27FC236}">
                <a16:creationId xmlns:a16="http://schemas.microsoft.com/office/drawing/2014/main" id="{56C968A6-3FAB-4A02-9EDC-8B2F03F004FE}"/>
              </a:ext>
            </a:extLst>
          </p:cNvPr>
          <p:cNvSpPr/>
          <p:nvPr/>
        </p:nvSpPr>
        <p:spPr>
          <a:xfrm>
            <a:off x="9770092" y="333718"/>
            <a:ext cx="998209" cy="2265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</a:t>
            </a:r>
          </a:p>
        </p:txBody>
      </p: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43C7E8F2-C830-4561-B2BA-DAB2CD50FBC5}"/>
              </a:ext>
            </a:extLst>
          </p:cNvPr>
          <p:cNvCxnSpPr>
            <a:cxnSpLocks/>
            <a:stCxn id="297" idx="1"/>
            <a:endCxn id="21" idx="0"/>
          </p:cNvCxnSpPr>
          <p:nvPr/>
        </p:nvCxnSpPr>
        <p:spPr>
          <a:xfrm flipH="1">
            <a:off x="8762241" y="446990"/>
            <a:ext cx="1007851" cy="46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2E340C8E-0DB5-4C30-B1B0-F8D870A54686}"/>
              </a:ext>
            </a:extLst>
          </p:cNvPr>
          <p:cNvCxnSpPr>
            <a:cxnSpLocks/>
            <a:stCxn id="296" idx="1"/>
            <a:endCxn id="21" idx="0"/>
          </p:cNvCxnSpPr>
          <p:nvPr/>
        </p:nvCxnSpPr>
        <p:spPr>
          <a:xfrm flipH="1">
            <a:off x="8762241" y="736818"/>
            <a:ext cx="1193187" cy="17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4CBC917D-A3EF-451D-9951-051553C051C7}"/>
              </a:ext>
            </a:extLst>
          </p:cNvPr>
          <p:cNvSpPr/>
          <p:nvPr/>
        </p:nvSpPr>
        <p:spPr>
          <a:xfrm>
            <a:off x="4895272" y="350444"/>
            <a:ext cx="998209" cy="2265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domicilio</a:t>
            </a:r>
          </a:p>
        </p:txBody>
      </p: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D4301063-402E-495A-8987-29163B894ED7}"/>
              </a:ext>
            </a:extLst>
          </p:cNvPr>
          <p:cNvSpPr/>
          <p:nvPr/>
        </p:nvSpPr>
        <p:spPr>
          <a:xfrm>
            <a:off x="6166699" y="147050"/>
            <a:ext cx="812873" cy="1620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311" name="Rectángulo: esquinas redondeadas 310">
            <a:extLst>
              <a:ext uri="{FF2B5EF4-FFF2-40B4-BE49-F238E27FC236}">
                <a16:creationId xmlns:a16="http://schemas.microsoft.com/office/drawing/2014/main" id="{E308EFA0-BAAA-47E8-B2F9-354BC79233F6}"/>
              </a:ext>
            </a:extLst>
          </p:cNvPr>
          <p:cNvSpPr/>
          <p:nvPr/>
        </p:nvSpPr>
        <p:spPr>
          <a:xfrm>
            <a:off x="6179455" y="630082"/>
            <a:ext cx="149060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numeroExterior</a:t>
            </a:r>
            <a:endParaRPr lang="es-MX" sz="1400" dirty="0"/>
          </a:p>
        </p:txBody>
      </p:sp>
      <p:sp>
        <p:nvSpPr>
          <p:cNvPr id="312" name="Rectángulo: esquinas redondeadas 311">
            <a:extLst>
              <a:ext uri="{FF2B5EF4-FFF2-40B4-BE49-F238E27FC236}">
                <a16:creationId xmlns:a16="http://schemas.microsoft.com/office/drawing/2014/main" id="{D7B92256-B58E-4743-BA99-72354D8AF3F6}"/>
              </a:ext>
            </a:extLst>
          </p:cNvPr>
          <p:cNvSpPr/>
          <p:nvPr/>
        </p:nvSpPr>
        <p:spPr>
          <a:xfrm>
            <a:off x="6166699" y="378630"/>
            <a:ext cx="812873" cy="176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313" name="Rectángulo: esquinas redondeadas 312">
            <a:extLst>
              <a:ext uri="{FF2B5EF4-FFF2-40B4-BE49-F238E27FC236}">
                <a16:creationId xmlns:a16="http://schemas.microsoft.com/office/drawing/2014/main" id="{C7CC15AE-2866-4442-B3BF-4309FB2A9767}"/>
              </a:ext>
            </a:extLst>
          </p:cNvPr>
          <p:cNvSpPr/>
          <p:nvPr/>
        </p:nvSpPr>
        <p:spPr>
          <a:xfrm>
            <a:off x="6228409" y="898123"/>
            <a:ext cx="590913" cy="220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314" name="Conector recto 313">
            <a:extLst>
              <a:ext uri="{FF2B5EF4-FFF2-40B4-BE49-F238E27FC236}">
                <a16:creationId xmlns:a16="http://schemas.microsoft.com/office/drawing/2014/main" id="{CAC8D0F1-AB8A-471D-B191-78C7B215734A}"/>
              </a:ext>
            </a:extLst>
          </p:cNvPr>
          <p:cNvCxnSpPr>
            <a:cxnSpLocks/>
            <a:stCxn id="305" idx="2"/>
            <a:endCxn id="11" idx="0"/>
          </p:cNvCxnSpPr>
          <p:nvPr/>
        </p:nvCxnSpPr>
        <p:spPr>
          <a:xfrm flipH="1">
            <a:off x="4989505" y="576988"/>
            <a:ext cx="404872" cy="33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DCD84B60-26AE-43CF-9BE7-59364F11AD2C}"/>
              </a:ext>
            </a:extLst>
          </p:cNvPr>
          <p:cNvCxnSpPr>
            <a:cxnSpLocks/>
            <a:stCxn id="322" idx="1"/>
            <a:endCxn id="11" idx="0"/>
          </p:cNvCxnSpPr>
          <p:nvPr/>
        </p:nvCxnSpPr>
        <p:spPr>
          <a:xfrm>
            <a:off x="4200276" y="195993"/>
            <a:ext cx="789229" cy="71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: esquinas redondeadas 321">
            <a:extLst>
              <a:ext uri="{FF2B5EF4-FFF2-40B4-BE49-F238E27FC236}">
                <a16:creationId xmlns:a16="http://schemas.microsoft.com/office/drawing/2014/main" id="{3BE5E724-5620-458A-A543-5002F725A95A}"/>
              </a:ext>
            </a:extLst>
          </p:cNvPr>
          <p:cNvSpPr/>
          <p:nvPr/>
        </p:nvSpPr>
        <p:spPr>
          <a:xfrm>
            <a:off x="4200276" y="93709"/>
            <a:ext cx="949969" cy="20456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teléfono</a:t>
            </a:r>
          </a:p>
        </p:txBody>
      </p: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A7A3DC02-42F2-4E47-9C62-5DA7B19793F9}"/>
              </a:ext>
            </a:extLst>
          </p:cNvPr>
          <p:cNvCxnSpPr>
            <a:cxnSpLocks/>
            <a:stCxn id="305" idx="3"/>
            <a:endCxn id="313" idx="1"/>
          </p:cNvCxnSpPr>
          <p:nvPr/>
        </p:nvCxnSpPr>
        <p:spPr>
          <a:xfrm>
            <a:off x="5893481" y="463716"/>
            <a:ext cx="334928" cy="54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FF8F8992-C20C-4E8E-90F1-9C0A54C60A7E}"/>
              </a:ext>
            </a:extLst>
          </p:cNvPr>
          <p:cNvCxnSpPr>
            <a:cxnSpLocks/>
            <a:stCxn id="305" idx="3"/>
            <a:endCxn id="311" idx="1"/>
          </p:cNvCxnSpPr>
          <p:nvPr/>
        </p:nvCxnSpPr>
        <p:spPr>
          <a:xfrm>
            <a:off x="5893481" y="463716"/>
            <a:ext cx="285974" cy="2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>
            <a:extLst>
              <a:ext uri="{FF2B5EF4-FFF2-40B4-BE49-F238E27FC236}">
                <a16:creationId xmlns:a16="http://schemas.microsoft.com/office/drawing/2014/main" id="{9432A0F6-1406-402C-BF3B-BD1B9D6A3F09}"/>
              </a:ext>
            </a:extLst>
          </p:cNvPr>
          <p:cNvCxnSpPr>
            <a:cxnSpLocks/>
            <a:stCxn id="305" idx="3"/>
            <a:endCxn id="312" idx="1"/>
          </p:cNvCxnSpPr>
          <p:nvPr/>
        </p:nvCxnSpPr>
        <p:spPr>
          <a:xfrm>
            <a:off x="5893481" y="463716"/>
            <a:ext cx="273218" cy="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>
            <a:extLst>
              <a:ext uri="{FF2B5EF4-FFF2-40B4-BE49-F238E27FC236}">
                <a16:creationId xmlns:a16="http://schemas.microsoft.com/office/drawing/2014/main" id="{80C060CE-F731-4678-A019-D9D7731DEF8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 flipV="1">
            <a:off x="5893481" y="228071"/>
            <a:ext cx="273218" cy="23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731073F6-0DF1-445D-83D9-65716E0D2169}"/>
              </a:ext>
            </a:extLst>
          </p:cNvPr>
          <p:cNvSpPr/>
          <p:nvPr/>
        </p:nvSpPr>
        <p:spPr>
          <a:xfrm>
            <a:off x="340070" y="5309516"/>
            <a:ext cx="884828" cy="23381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</a:t>
            </a:r>
          </a:p>
        </p:txBody>
      </p:sp>
      <p:sp>
        <p:nvSpPr>
          <p:cNvPr id="361" name="Rectángulo: esquinas redondeadas 360">
            <a:extLst>
              <a:ext uri="{FF2B5EF4-FFF2-40B4-BE49-F238E27FC236}">
                <a16:creationId xmlns:a16="http://schemas.microsoft.com/office/drawing/2014/main" id="{AB549308-A35E-4A7D-B22B-13C07A49A11F}"/>
              </a:ext>
            </a:extLst>
          </p:cNvPr>
          <p:cNvSpPr/>
          <p:nvPr/>
        </p:nvSpPr>
        <p:spPr>
          <a:xfrm>
            <a:off x="1561233" y="5720525"/>
            <a:ext cx="1782676" cy="2267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nombredelCobro</a:t>
            </a:r>
            <a:endParaRPr lang="es-MX" sz="1400" dirty="0"/>
          </a:p>
        </p:txBody>
      </p:sp>
      <p:cxnSp>
        <p:nvCxnSpPr>
          <p:cNvPr id="362" name="Conector recto 361">
            <a:extLst>
              <a:ext uri="{FF2B5EF4-FFF2-40B4-BE49-F238E27FC236}">
                <a16:creationId xmlns:a16="http://schemas.microsoft.com/office/drawing/2014/main" id="{71664330-AA3E-4C01-8C98-20BD5496935C}"/>
              </a:ext>
            </a:extLst>
          </p:cNvPr>
          <p:cNvCxnSpPr>
            <a:cxnSpLocks/>
            <a:stCxn id="344" idx="3"/>
            <a:endCxn id="10" idx="2"/>
          </p:cNvCxnSpPr>
          <p:nvPr/>
        </p:nvCxnSpPr>
        <p:spPr>
          <a:xfrm flipV="1">
            <a:off x="1224898" y="5106177"/>
            <a:ext cx="683613" cy="32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364">
            <a:extLst>
              <a:ext uri="{FF2B5EF4-FFF2-40B4-BE49-F238E27FC236}">
                <a16:creationId xmlns:a16="http://schemas.microsoft.com/office/drawing/2014/main" id="{251D0454-0618-4CFA-B122-C33065329603}"/>
              </a:ext>
            </a:extLst>
          </p:cNvPr>
          <p:cNvCxnSpPr>
            <a:cxnSpLocks/>
            <a:stCxn id="361" idx="0"/>
            <a:endCxn id="10" idx="2"/>
          </p:cNvCxnSpPr>
          <p:nvPr/>
        </p:nvCxnSpPr>
        <p:spPr>
          <a:xfrm flipH="1" flipV="1">
            <a:off x="1908511" y="5106177"/>
            <a:ext cx="544060" cy="61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: esquinas redondeadas 369">
            <a:extLst>
              <a:ext uri="{FF2B5EF4-FFF2-40B4-BE49-F238E27FC236}">
                <a16:creationId xmlns:a16="http://schemas.microsoft.com/office/drawing/2014/main" id="{32D602C3-A51E-4021-9211-C2D7D43FC9D1}"/>
              </a:ext>
            </a:extLst>
          </p:cNvPr>
          <p:cNvSpPr/>
          <p:nvPr/>
        </p:nvSpPr>
        <p:spPr>
          <a:xfrm>
            <a:off x="7545887" y="3014315"/>
            <a:ext cx="949969" cy="20456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teléfono</a:t>
            </a:r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22105FE1-1C3B-4C33-B0C8-9C730BE1DF37}"/>
              </a:ext>
            </a:extLst>
          </p:cNvPr>
          <p:cNvCxnSpPr>
            <a:cxnSpLocks/>
            <a:stCxn id="370" idx="1"/>
            <a:endCxn id="20" idx="3"/>
          </p:cNvCxnSpPr>
          <p:nvPr/>
        </p:nvCxnSpPr>
        <p:spPr>
          <a:xfrm flipH="1" flipV="1">
            <a:off x="7124831" y="3085185"/>
            <a:ext cx="421056" cy="3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ángulo: esquinas redondeadas 375">
            <a:extLst>
              <a:ext uri="{FF2B5EF4-FFF2-40B4-BE49-F238E27FC236}">
                <a16:creationId xmlns:a16="http://schemas.microsoft.com/office/drawing/2014/main" id="{365B19B9-230C-4A1F-885F-DE93F4F4BF3A}"/>
              </a:ext>
            </a:extLst>
          </p:cNvPr>
          <p:cNvSpPr/>
          <p:nvPr/>
        </p:nvSpPr>
        <p:spPr>
          <a:xfrm>
            <a:off x="323639" y="5720525"/>
            <a:ext cx="1142295" cy="2113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descripcion</a:t>
            </a:r>
            <a:endParaRPr lang="es-MX" sz="1400" dirty="0"/>
          </a:p>
        </p:txBody>
      </p:sp>
      <p:sp>
        <p:nvSpPr>
          <p:cNvPr id="378" name="Rectángulo: esquinas redondeadas 377">
            <a:extLst>
              <a:ext uri="{FF2B5EF4-FFF2-40B4-BE49-F238E27FC236}">
                <a16:creationId xmlns:a16="http://schemas.microsoft.com/office/drawing/2014/main" id="{994B6591-B758-4526-9BE6-29BD2AEB65BB}"/>
              </a:ext>
            </a:extLst>
          </p:cNvPr>
          <p:cNvSpPr/>
          <p:nvPr/>
        </p:nvSpPr>
        <p:spPr>
          <a:xfrm>
            <a:off x="9714064" y="5873839"/>
            <a:ext cx="1142295" cy="2113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descripcion</a:t>
            </a:r>
            <a:endParaRPr lang="es-MX" sz="1400" dirty="0"/>
          </a:p>
        </p:txBody>
      </p:sp>
      <p:cxnSp>
        <p:nvCxnSpPr>
          <p:cNvPr id="379" name="Conector recto 378">
            <a:extLst>
              <a:ext uri="{FF2B5EF4-FFF2-40B4-BE49-F238E27FC236}">
                <a16:creationId xmlns:a16="http://schemas.microsoft.com/office/drawing/2014/main" id="{9EF64416-2638-4D2A-86BC-C880CF652A72}"/>
              </a:ext>
            </a:extLst>
          </p:cNvPr>
          <p:cNvCxnSpPr>
            <a:cxnSpLocks/>
            <a:stCxn id="23" idx="2"/>
            <a:endCxn id="378" idx="0"/>
          </p:cNvCxnSpPr>
          <p:nvPr/>
        </p:nvCxnSpPr>
        <p:spPr>
          <a:xfrm flipH="1">
            <a:off x="10285212" y="5139326"/>
            <a:ext cx="571147" cy="73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21382C2-C235-4F8D-9445-E6083242C975}"/>
              </a:ext>
            </a:extLst>
          </p:cNvPr>
          <p:cNvSpPr txBox="1"/>
          <p:nvPr/>
        </p:nvSpPr>
        <p:spPr>
          <a:xfrm>
            <a:off x="5884393" y="6187730"/>
            <a:ext cx="636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E-R - Bancos</a:t>
            </a:r>
          </a:p>
        </p:txBody>
      </p:sp>
    </p:spTree>
    <p:extLst>
      <p:ext uri="{BB962C8B-B14F-4D97-AF65-F5344CB8AC3E}">
        <p14:creationId xmlns:p14="http://schemas.microsoft.com/office/powerpoint/2010/main" val="98298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FA26B47-604E-49DF-965F-1EA727F34990}"/>
              </a:ext>
            </a:extLst>
          </p:cNvPr>
          <p:cNvSpPr txBox="1"/>
          <p:nvPr/>
        </p:nvSpPr>
        <p:spPr>
          <a:xfrm>
            <a:off x="896814" y="1155845"/>
            <a:ext cx="974187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ighlight>
                  <a:srgbClr val="FFFF00"/>
                </a:highlight>
              </a:rPr>
              <a:t>Cliente</a:t>
            </a:r>
            <a:r>
              <a:rPr lang="es-MX" sz="1400" dirty="0"/>
              <a:t>(</a:t>
            </a:r>
            <a:r>
              <a:rPr lang="es-MX" sz="1400" b="1" u="sng" dirty="0" err="1"/>
              <a:t>idCliente</a:t>
            </a:r>
            <a:r>
              <a:rPr lang="es-MX" sz="1400" dirty="0"/>
              <a:t>, nombre, </a:t>
            </a:r>
            <a:r>
              <a:rPr lang="es-MX" sz="1400" dirty="0" err="1"/>
              <a:t>apellidoPaterno</a:t>
            </a:r>
            <a:r>
              <a:rPr lang="es-MX" sz="1400" dirty="0"/>
              <a:t>, </a:t>
            </a:r>
            <a:r>
              <a:rPr lang="es-MX" sz="1400" dirty="0" err="1"/>
              <a:t>apellidoMaterno</a:t>
            </a:r>
            <a:r>
              <a:rPr lang="es-MX" sz="1400" dirty="0"/>
              <a:t>, colonia, calle, </a:t>
            </a:r>
            <a:r>
              <a:rPr lang="es-MX" sz="1400" dirty="0" err="1"/>
              <a:t>numeroexterior</a:t>
            </a:r>
            <a:r>
              <a:rPr lang="es-MX" sz="1400" dirty="0"/>
              <a:t>, </a:t>
            </a:r>
            <a:r>
              <a:rPr lang="es-MX" sz="1400" dirty="0" err="1"/>
              <a:t>cp</a:t>
            </a:r>
            <a:r>
              <a:rPr lang="es-MX" sz="1400" dirty="0"/>
              <a:t>, </a:t>
            </a:r>
            <a:r>
              <a:rPr lang="es-MX" sz="1400" dirty="0" err="1"/>
              <a:t>telefono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ClienteCuentaPrivilegio</a:t>
            </a:r>
            <a:r>
              <a:rPr lang="es-MX" sz="1400" dirty="0"/>
              <a:t>(</a:t>
            </a:r>
            <a:r>
              <a:rPr lang="es-MX" sz="1400" b="1" u="sng" dirty="0" err="1"/>
              <a:t>idClienteCuentaPrivilegio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, </a:t>
            </a:r>
            <a:r>
              <a:rPr lang="es-MX" sz="14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idCuenta</a:t>
            </a:r>
            <a:r>
              <a:rPr lang="es-MX" sz="1400" dirty="0"/>
              <a:t>, </a:t>
            </a:r>
            <a:r>
              <a:rPr lang="es-MX" sz="14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idCliente</a:t>
            </a:r>
            <a:r>
              <a:rPr lang="es-MX" sz="1400" dirty="0"/>
              <a:t>, </a:t>
            </a:r>
            <a:r>
              <a:rPr lang="es-MX" sz="14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idPrivilegio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Cuenta</a:t>
            </a:r>
            <a:r>
              <a:rPr lang="es-MX" sz="1400" dirty="0"/>
              <a:t>(</a:t>
            </a:r>
            <a:r>
              <a:rPr lang="es-MX" sz="1400" b="1" u="sng" dirty="0" err="1"/>
              <a:t>idCuenta</a:t>
            </a:r>
            <a:r>
              <a:rPr lang="es-MX" sz="1400" dirty="0"/>
              <a:t>, tipo, numero,  caducidad, código, pin, saldo,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, </a:t>
            </a:r>
            <a:r>
              <a:rPr lang="es-MX" sz="14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idSucursal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Domiciliación</a:t>
            </a:r>
            <a:r>
              <a:rPr lang="es-MX" sz="1400" dirty="0"/>
              <a:t>(</a:t>
            </a:r>
            <a:r>
              <a:rPr lang="es-MX" sz="1400" b="1" u="sng" dirty="0" err="1"/>
              <a:t>idDomiciliación</a:t>
            </a:r>
            <a:r>
              <a:rPr lang="es-MX" sz="1400" dirty="0"/>
              <a:t>, nombre, descripción, cantidad,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Préstamo</a:t>
            </a:r>
            <a:r>
              <a:rPr lang="es-MX" sz="1400" dirty="0"/>
              <a:t>(</a:t>
            </a:r>
            <a:r>
              <a:rPr lang="es-MX" sz="1400" b="1" u="sng" dirty="0" err="1"/>
              <a:t>idPrestamo</a:t>
            </a:r>
            <a:r>
              <a:rPr lang="es-MX" sz="1400" dirty="0"/>
              <a:t>, cantidad, fecha,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idCliente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Privilegio</a:t>
            </a:r>
            <a:r>
              <a:rPr lang="es-MX" sz="1400" dirty="0"/>
              <a:t>(</a:t>
            </a:r>
            <a:r>
              <a:rPr lang="es-MX" sz="1400" b="1" u="sng" dirty="0" err="1"/>
              <a:t>idPrivilegio</a:t>
            </a:r>
            <a:r>
              <a:rPr lang="es-MX" sz="1400" dirty="0"/>
              <a:t>, descripción,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Sucursal</a:t>
            </a:r>
            <a:r>
              <a:rPr lang="es-MX" sz="1400" dirty="0"/>
              <a:t>(</a:t>
            </a:r>
            <a:r>
              <a:rPr lang="es-MX" sz="1400" b="1" u="sng" dirty="0" err="1"/>
              <a:t>idSucursal</a:t>
            </a:r>
            <a:r>
              <a:rPr lang="es-MX" sz="1400" dirty="0"/>
              <a:t>, nombre, colonia, calle, </a:t>
            </a:r>
            <a:r>
              <a:rPr lang="es-MX" sz="1400" dirty="0" err="1"/>
              <a:t>numeroExterior</a:t>
            </a:r>
            <a:r>
              <a:rPr lang="es-MX" sz="1400" dirty="0"/>
              <a:t>, </a:t>
            </a:r>
            <a:r>
              <a:rPr lang="es-MX" sz="1400" dirty="0" err="1"/>
              <a:t>cp</a:t>
            </a:r>
            <a:r>
              <a:rPr lang="es-MX" sz="1400" dirty="0"/>
              <a:t>, teléfono,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CuentaCliente</a:t>
            </a:r>
            <a:r>
              <a:rPr lang="es-MX" sz="1400" dirty="0"/>
              <a:t>(</a:t>
            </a:r>
            <a:r>
              <a:rPr lang="es-MX" sz="1400" b="1" u="sng" dirty="0" err="1"/>
              <a:t>idCuentaCliente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idCuenta</a:t>
            </a:r>
            <a:r>
              <a:rPr lang="es-MX" sz="1400" dirty="0"/>
              <a:t>, </a:t>
            </a:r>
            <a:r>
              <a:rPr lang="es-MX" sz="1400" b="1" strike="sngStrike" dirty="0" err="1"/>
              <a:t>idCliente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r>
              <a:rPr lang="es-MX" sz="1400" dirty="0" err="1">
                <a:highlight>
                  <a:srgbClr val="FFFF00"/>
                </a:highlight>
              </a:rPr>
              <a:t>CuentaDomicializacion</a:t>
            </a:r>
            <a:r>
              <a:rPr lang="es-MX" sz="1400" dirty="0"/>
              <a:t>(</a:t>
            </a:r>
            <a:r>
              <a:rPr lang="es-MX" sz="1400" b="1" u="sng" dirty="0" err="1"/>
              <a:t>idCuentaDomicializacion</a:t>
            </a:r>
            <a:r>
              <a:rPr lang="es-MX" sz="1400" dirty="0"/>
              <a:t>, </a:t>
            </a:r>
            <a:r>
              <a:rPr lang="es-MX" sz="1400" dirty="0" err="1"/>
              <a:t>idCuenta</a:t>
            </a:r>
            <a:r>
              <a:rPr lang="es-MX" sz="1400" dirty="0"/>
              <a:t>, </a:t>
            </a:r>
            <a:r>
              <a:rPr lang="es-MX" sz="1400" dirty="0" err="1"/>
              <a:t>idDomicializacion</a:t>
            </a:r>
            <a:r>
              <a:rPr lang="es-MX" sz="1400" dirty="0"/>
              <a:t>, fecha,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3DF628-420B-4E26-AE5B-3237DD515899}"/>
              </a:ext>
            </a:extLst>
          </p:cNvPr>
          <p:cNvSpPr txBox="1"/>
          <p:nvPr/>
        </p:nvSpPr>
        <p:spPr>
          <a:xfrm>
            <a:off x="3281871" y="255853"/>
            <a:ext cx="636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Bancos</a:t>
            </a:r>
          </a:p>
        </p:txBody>
      </p:sp>
    </p:spTree>
    <p:extLst>
      <p:ext uri="{BB962C8B-B14F-4D97-AF65-F5344CB8AC3E}">
        <p14:creationId xmlns:p14="http://schemas.microsoft.com/office/powerpoint/2010/main" val="9924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D26DAC5-A93B-4BBB-BA86-871D8FCB87DA}"/>
              </a:ext>
            </a:extLst>
          </p:cNvPr>
          <p:cNvSpPr/>
          <p:nvPr/>
        </p:nvSpPr>
        <p:spPr>
          <a:xfrm>
            <a:off x="2273479" y="1930556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Cliente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53E33F-AAF9-46F0-A9C7-4175F4F86802}"/>
              </a:ext>
            </a:extLst>
          </p:cNvPr>
          <p:cNvSpPr/>
          <p:nvPr/>
        </p:nvSpPr>
        <p:spPr>
          <a:xfrm>
            <a:off x="1717951" y="1478098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idCliente</a:t>
            </a:r>
            <a:endParaRPr lang="es-MX" sz="14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47D5C4-B163-426B-A3E6-26C02EB8A767}"/>
              </a:ext>
            </a:extLst>
          </p:cNvPr>
          <p:cNvSpPr/>
          <p:nvPr/>
        </p:nvSpPr>
        <p:spPr>
          <a:xfrm>
            <a:off x="1717951" y="1168363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05982A-D631-458D-8C40-9F90A3EE382A}"/>
              </a:ext>
            </a:extLst>
          </p:cNvPr>
          <p:cNvSpPr txBox="1"/>
          <p:nvPr/>
        </p:nvSpPr>
        <p:spPr>
          <a:xfrm>
            <a:off x="3362504" y="196458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Agencia de Autos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199F30-58FB-4342-8ADD-D877A5D7D3D1}"/>
              </a:ext>
            </a:extLst>
          </p:cNvPr>
          <p:cNvSpPr/>
          <p:nvPr/>
        </p:nvSpPr>
        <p:spPr>
          <a:xfrm>
            <a:off x="2229922" y="4430646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Coche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558C35-F898-4B60-9955-9EE86D1D613B}"/>
              </a:ext>
            </a:extLst>
          </p:cNvPr>
          <p:cNvSpPr/>
          <p:nvPr/>
        </p:nvSpPr>
        <p:spPr>
          <a:xfrm>
            <a:off x="6703170" y="4226017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Garage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74ECE5-4230-452F-8777-50B6994B5A29}"/>
              </a:ext>
            </a:extLst>
          </p:cNvPr>
          <p:cNvSpPr/>
          <p:nvPr/>
        </p:nvSpPr>
        <p:spPr>
          <a:xfrm>
            <a:off x="6622125" y="2174743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Agencia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893FBC7-82C2-4BBF-9112-106595D88D1E}"/>
              </a:ext>
            </a:extLst>
          </p:cNvPr>
          <p:cNvSpPr/>
          <p:nvPr/>
        </p:nvSpPr>
        <p:spPr>
          <a:xfrm>
            <a:off x="1686265" y="876070"/>
            <a:ext cx="1635791" cy="20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nombreCompleto</a:t>
            </a:r>
            <a:endParaRPr lang="es-MX" sz="1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60484CB-1394-461E-AA6F-BB0A87F53B63}"/>
              </a:ext>
            </a:extLst>
          </p:cNvPr>
          <p:cNvSpPr/>
          <p:nvPr/>
        </p:nvSpPr>
        <p:spPr>
          <a:xfrm>
            <a:off x="417317" y="849923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11BEA54-D391-4DD8-B3F0-45E8C3A546D3}"/>
              </a:ext>
            </a:extLst>
          </p:cNvPr>
          <p:cNvSpPr/>
          <p:nvPr/>
        </p:nvSpPr>
        <p:spPr>
          <a:xfrm>
            <a:off x="31057" y="1109395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93D7897-84CA-4A3F-9204-C745895E1AC4}"/>
              </a:ext>
            </a:extLst>
          </p:cNvPr>
          <p:cNvSpPr/>
          <p:nvPr/>
        </p:nvSpPr>
        <p:spPr>
          <a:xfrm>
            <a:off x="48821" y="1366112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83072EC-2818-4672-8C99-92608D19B4B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22004" y="959935"/>
            <a:ext cx="164261" cy="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C4C7AE-7776-4374-9483-A9F98183BB0F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1559250" y="979815"/>
            <a:ext cx="127015" cy="48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5A3BB0D-128A-48C2-8A96-4C122A1205C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1541486" y="979815"/>
            <a:ext cx="144779" cy="2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59D0C39-B628-4801-A1D4-3D6DBC755A17}"/>
              </a:ext>
            </a:extLst>
          </p:cNvPr>
          <p:cNvSpPr/>
          <p:nvPr/>
        </p:nvSpPr>
        <p:spPr>
          <a:xfrm>
            <a:off x="3063058" y="1405385"/>
            <a:ext cx="998209" cy="2265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domicilio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21F9611-E6E4-4BDB-AB3E-6BF009742945}"/>
              </a:ext>
            </a:extLst>
          </p:cNvPr>
          <p:cNvSpPr/>
          <p:nvPr/>
        </p:nvSpPr>
        <p:spPr>
          <a:xfrm>
            <a:off x="4341106" y="1003194"/>
            <a:ext cx="812873" cy="1620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14ED5-40B9-4516-A438-8AF42FFB6ECC}"/>
              </a:ext>
            </a:extLst>
          </p:cNvPr>
          <p:cNvSpPr/>
          <p:nvPr/>
        </p:nvSpPr>
        <p:spPr>
          <a:xfrm>
            <a:off x="4353862" y="1486226"/>
            <a:ext cx="149060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numeroExterior</a:t>
            </a:r>
            <a:endParaRPr lang="es-MX" sz="14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F93EB2-41AF-4553-A72D-221BE146BDD2}"/>
              </a:ext>
            </a:extLst>
          </p:cNvPr>
          <p:cNvSpPr/>
          <p:nvPr/>
        </p:nvSpPr>
        <p:spPr>
          <a:xfrm>
            <a:off x="4341106" y="1234774"/>
            <a:ext cx="812873" cy="176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99A61D9-979E-4BF5-B8C1-7E263660C1DF}"/>
              </a:ext>
            </a:extLst>
          </p:cNvPr>
          <p:cNvSpPr/>
          <p:nvPr/>
        </p:nvSpPr>
        <p:spPr>
          <a:xfrm>
            <a:off x="4402816" y="1754267"/>
            <a:ext cx="590913" cy="220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9D58257-213D-4F84-A9A0-9BB0E82B3BB4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939599" y="1631929"/>
            <a:ext cx="622564" cy="29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9165CBF-46B9-4D40-9941-9400FA09171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061267" y="1518657"/>
            <a:ext cx="341549" cy="34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D095607-9FD5-477F-82DA-A19591BB87AF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061267" y="1518657"/>
            <a:ext cx="292595" cy="7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7391D0D-E426-4B58-97ED-9292D147E51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4061267" y="1323067"/>
            <a:ext cx="279839" cy="19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C8BB09-7042-4C27-885E-9F07153D381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061267" y="1084215"/>
            <a:ext cx="279839" cy="43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3863CA3-012F-473E-91C4-944FFC2A3D9E}"/>
              </a:ext>
            </a:extLst>
          </p:cNvPr>
          <p:cNvSpPr/>
          <p:nvPr/>
        </p:nvSpPr>
        <p:spPr>
          <a:xfrm>
            <a:off x="2997306" y="1144428"/>
            <a:ext cx="1002546" cy="2074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telefono</a:t>
            </a:r>
            <a:endParaRPr lang="es-MX" sz="14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472186A-D688-4634-A123-00A50E239F0D}"/>
              </a:ext>
            </a:extLst>
          </p:cNvPr>
          <p:cNvSpPr/>
          <p:nvPr/>
        </p:nvSpPr>
        <p:spPr>
          <a:xfrm>
            <a:off x="804116" y="4881423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idCoche</a:t>
            </a:r>
            <a:endParaRPr lang="es-MX" sz="1400" u="sng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75B11E1-6FDA-4368-B4A0-050D80F9FF2D}"/>
              </a:ext>
            </a:extLst>
          </p:cNvPr>
          <p:cNvSpPr/>
          <p:nvPr/>
        </p:nvSpPr>
        <p:spPr>
          <a:xfrm>
            <a:off x="1091910" y="456173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0CFFB64-B984-40A2-9951-E12BC8E4F425}"/>
              </a:ext>
            </a:extLst>
          </p:cNvPr>
          <p:cNvSpPr/>
          <p:nvPr/>
        </p:nvSpPr>
        <p:spPr>
          <a:xfrm>
            <a:off x="1327587" y="5165733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marca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AA76C4C-B398-4C90-94DC-E94EA5F477B8}"/>
              </a:ext>
            </a:extLst>
          </p:cNvPr>
          <p:cNvSpPr/>
          <p:nvPr/>
        </p:nvSpPr>
        <p:spPr>
          <a:xfrm>
            <a:off x="1522004" y="546851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modelo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61B9961-52FC-4F43-AFB3-BF9A47D3AE4C}"/>
              </a:ext>
            </a:extLst>
          </p:cNvPr>
          <p:cNvSpPr/>
          <p:nvPr/>
        </p:nvSpPr>
        <p:spPr>
          <a:xfrm>
            <a:off x="2462470" y="544999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precio</a:t>
            </a:r>
          </a:p>
        </p:txBody>
      </p:sp>
      <p:sp>
        <p:nvSpPr>
          <p:cNvPr id="40" name="Rombo 39">
            <a:extLst>
              <a:ext uri="{FF2B5EF4-FFF2-40B4-BE49-F238E27FC236}">
                <a16:creationId xmlns:a16="http://schemas.microsoft.com/office/drawing/2014/main" id="{172D8CFB-AAED-42B7-BBB7-48E1945FE42D}"/>
              </a:ext>
            </a:extLst>
          </p:cNvPr>
          <p:cNvSpPr/>
          <p:nvPr/>
        </p:nvSpPr>
        <p:spPr>
          <a:xfrm>
            <a:off x="2273479" y="3091284"/>
            <a:ext cx="1332240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reserva</a:t>
            </a:r>
            <a:endParaRPr lang="es-MX" sz="1400" dirty="0"/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3D32EAFB-9C4C-4994-9F0E-DC8FAF8C5538}"/>
              </a:ext>
            </a:extLst>
          </p:cNvPr>
          <p:cNvSpPr/>
          <p:nvPr/>
        </p:nvSpPr>
        <p:spPr>
          <a:xfrm>
            <a:off x="4546142" y="4406637"/>
            <a:ext cx="1090247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D0ABC47-BB45-47F4-B8E3-CAD44FED24D6}"/>
              </a:ext>
            </a:extLst>
          </p:cNvPr>
          <p:cNvCxnSpPr>
            <a:stCxn id="2" idx="2"/>
            <a:endCxn id="40" idx="0"/>
          </p:cNvCxnSpPr>
          <p:nvPr/>
        </p:nvCxnSpPr>
        <p:spPr>
          <a:xfrm>
            <a:off x="2939599" y="2261435"/>
            <a:ext cx="0" cy="82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3F0E1B9-28DB-4415-AF19-E780D0FFA56E}"/>
              </a:ext>
            </a:extLst>
          </p:cNvPr>
          <p:cNvCxnSpPr>
            <a:stCxn id="40" idx="2"/>
            <a:endCxn id="6" idx="0"/>
          </p:cNvCxnSpPr>
          <p:nvPr/>
        </p:nvCxnSpPr>
        <p:spPr>
          <a:xfrm flipH="1">
            <a:off x="2896042" y="3476050"/>
            <a:ext cx="43557" cy="95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B4056EC-F925-4107-83F8-D36D71D5D6ED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562162" y="4596086"/>
            <a:ext cx="983980" cy="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C458838-F21C-4EC3-8362-A450039AE8C5}"/>
              </a:ext>
            </a:extLst>
          </p:cNvPr>
          <p:cNvCxnSpPr>
            <a:stCxn id="41" idx="3"/>
            <a:endCxn id="7" idx="1"/>
          </p:cNvCxnSpPr>
          <p:nvPr/>
        </p:nvCxnSpPr>
        <p:spPr>
          <a:xfrm flipV="1">
            <a:off x="5636389" y="4391457"/>
            <a:ext cx="1066781" cy="20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B700B8F-83D7-4E3A-B80D-85DCA93607B8}"/>
              </a:ext>
            </a:extLst>
          </p:cNvPr>
          <p:cNvSpPr/>
          <p:nvPr/>
        </p:nvSpPr>
        <p:spPr>
          <a:xfrm>
            <a:off x="322918" y="2822615"/>
            <a:ext cx="1636536" cy="1906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fechaComienzo</a:t>
            </a:r>
            <a:endParaRPr lang="es-MX" sz="14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E8D3286-95AC-4373-B886-C72E4A284FDC}"/>
              </a:ext>
            </a:extLst>
          </p:cNvPr>
          <p:cNvSpPr/>
          <p:nvPr/>
        </p:nvSpPr>
        <p:spPr>
          <a:xfrm>
            <a:off x="322918" y="3155980"/>
            <a:ext cx="1636536" cy="1906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fechaTerminacion</a:t>
            </a:r>
            <a:endParaRPr lang="es-MX" sz="14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1441414A-309C-4B74-B551-6162316DD2EB}"/>
              </a:ext>
            </a:extLst>
          </p:cNvPr>
          <p:cNvSpPr/>
          <p:nvPr/>
        </p:nvSpPr>
        <p:spPr>
          <a:xfrm>
            <a:off x="7911317" y="3678255"/>
            <a:ext cx="998209" cy="2265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direccion</a:t>
            </a:r>
            <a:endParaRPr lang="es-MX" sz="14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B25ADB2-F890-4136-BC03-5B2EB5874794}"/>
              </a:ext>
            </a:extLst>
          </p:cNvPr>
          <p:cNvSpPr/>
          <p:nvPr/>
        </p:nvSpPr>
        <p:spPr>
          <a:xfrm>
            <a:off x="9189365" y="3276064"/>
            <a:ext cx="812873" cy="1620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A7DF2E9-022D-443B-B392-821565D51601}"/>
              </a:ext>
            </a:extLst>
          </p:cNvPr>
          <p:cNvSpPr/>
          <p:nvPr/>
        </p:nvSpPr>
        <p:spPr>
          <a:xfrm>
            <a:off x="9202121" y="3759096"/>
            <a:ext cx="149060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numeroExterior</a:t>
            </a:r>
            <a:endParaRPr lang="es-MX" sz="1400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2A26128-116E-4075-91B2-CFD79AB4C5DD}"/>
              </a:ext>
            </a:extLst>
          </p:cNvPr>
          <p:cNvSpPr/>
          <p:nvPr/>
        </p:nvSpPr>
        <p:spPr>
          <a:xfrm>
            <a:off x="9189365" y="3507644"/>
            <a:ext cx="812873" cy="176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D0EA884-372F-43F7-BB69-A5E4F22ECD3E}"/>
              </a:ext>
            </a:extLst>
          </p:cNvPr>
          <p:cNvSpPr/>
          <p:nvPr/>
        </p:nvSpPr>
        <p:spPr>
          <a:xfrm>
            <a:off x="9251075" y="4027137"/>
            <a:ext cx="590913" cy="220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6148836-A9F1-43D1-BB44-E4C29C672BD4}"/>
              </a:ext>
            </a:extLst>
          </p:cNvPr>
          <p:cNvCxnSpPr>
            <a:cxnSpLocks/>
            <a:stCxn id="57" idx="2"/>
            <a:endCxn id="7" idx="3"/>
          </p:cNvCxnSpPr>
          <p:nvPr/>
        </p:nvCxnSpPr>
        <p:spPr>
          <a:xfrm flipH="1">
            <a:off x="8035410" y="3904799"/>
            <a:ext cx="375012" cy="48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2D55A50-110E-4AE6-9C98-26CB12EF53E9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>
            <a:off x="8909526" y="3791527"/>
            <a:ext cx="341549" cy="34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786F137-7670-4A04-90E3-3D74F4B1FB4C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8909526" y="3791527"/>
            <a:ext cx="292595" cy="7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231827FD-8373-4171-A157-F6AEA44E70BB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909526" y="3595937"/>
            <a:ext cx="279839" cy="19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25A9559-12F2-43D5-8FC7-FFBF853EE8B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909526" y="3357085"/>
            <a:ext cx="279839" cy="43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3AC3466A-0385-4569-ACD7-D00FC722CE4C}"/>
              </a:ext>
            </a:extLst>
          </p:cNvPr>
          <p:cNvSpPr/>
          <p:nvPr/>
        </p:nvSpPr>
        <p:spPr>
          <a:xfrm>
            <a:off x="8684184" y="4371774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idGarage</a:t>
            </a:r>
            <a:endParaRPr lang="es-MX" sz="1400" u="sng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E1CAFAD9-9559-4DF5-BE96-C7DE930B4536}"/>
              </a:ext>
            </a:extLst>
          </p:cNvPr>
          <p:cNvSpPr/>
          <p:nvPr/>
        </p:nvSpPr>
        <p:spPr>
          <a:xfrm>
            <a:off x="8376492" y="4997810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2FBD16B5-0566-4329-8F15-B0B6609B0FED}"/>
              </a:ext>
            </a:extLst>
          </p:cNvPr>
          <p:cNvSpPr/>
          <p:nvPr/>
        </p:nvSpPr>
        <p:spPr>
          <a:xfrm>
            <a:off x="8625473" y="4696463"/>
            <a:ext cx="933211" cy="242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E06DD3F-1114-4200-96F1-D8C66BDFB930}"/>
              </a:ext>
            </a:extLst>
          </p:cNvPr>
          <p:cNvSpPr txBox="1"/>
          <p:nvPr/>
        </p:nvSpPr>
        <p:spPr>
          <a:xfrm>
            <a:off x="2691609" y="2231916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F4D1E09-8284-44CB-BBD5-202B382A72D2}"/>
              </a:ext>
            </a:extLst>
          </p:cNvPr>
          <p:cNvSpPr txBox="1"/>
          <p:nvPr/>
        </p:nvSpPr>
        <p:spPr>
          <a:xfrm>
            <a:off x="2573603" y="4088255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9CFEFA3-82E7-4815-89FE-780256166F9B}"/>
              </a:ext>
            </a:extLst>
          </p:cNvPr>
          <p:cNvSpPr txBox="1"/>
          <p:nvPr/>
        </p:nvSpPr>
        <p:spPr>
          <a:xfrm>
            <a:off x="3591743" y="4293986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04DD80D-A61A-4611-85A7-24650EEF74CE}"/>
              </a:ext>
            </a:extLst>
          </p:cNvPr>
          <p:cNvSpPr txBox="1"/>
          <p:nvPr/>
        </p:nvSpPr>
        <p:spPr>
          <a:xfrm>
            <a:off x="6417501" y="4078439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170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04A60F-20B5-434E-8FE1-9DA6C4D439F6}"/>
              </a:ext>
            </a:extLst>
          </p:cNvPr>
          <p:cNvSpPr txBox="1"/>
          <p:nvPr/>
        </p:nvSpPr>
        <p:spPr>
          <a:xfrm>
            <a:off x="896814" y="299950"/>
            <a:ext cx="636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Diagrama Relacional – Agencia de Autos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43B32C-5260-4878-9525-E4D302C8B936}"/>
              </a:ext>
            </a:extLst>
          </p:cNvPr>
          <p:cNvSpPr txBox="1"/>
          <p:nvPr/>
        </p:nvSpPr>
        <p:spPr>
          <a:xfrm>
            <a:off x="597877" y="1043354"/>
            <a:ext cx="1050387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Agencia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Cliente</a:t>
            </a:r>
            <a:r>
              <a:rPr lang="es-MX" sz="1600" dirty="0"/>
              <a:t>(</a:t>
            </a:r>
            <a:r>
              <a:rPr lang="es-MX" sz="1600" b="1" u="sng" dirty="0" err="1"/>
              <a:t>idCliente</a:t>
            </a:r>
            <a:r>
              <a:rPr lang="es-MX" sz="1600" dirty="0"/>
              <a:t>, nombre, </a:t>
            </a:r>
            <a:r>
              <a:rPr lang="es-MX" sz="1600" dirty="0" err="1"/>
              <a:t>apellidoPaterno</a:t>
            </a:r>
            <a:r>
              <a:rPr lang="es-MX" sz="1600" dirty="0"/>
              <a:t>, </a:t>
            </a:r>
            <a:r>
              <a:rPr lang="es-MX" sz="1600" dirty="0" err="1"/>
              <a:t>apellidoMaterno</a:t>
            </a:r>
            <a:r>
              <a:rPr lang="es-MX" sz="1600" dirty="0"/>
              <a:t>, colonia, calle, </a:t>
            </a:r>
            <a:r>
              <a:rPr lang="es-MX" sz="1600" dirty="0" err="1"/>
              <a:t>numExterior</a:t>
            </a:r>
            <a:r>
              <a:rPr lang="es-MX" sz="1600" dirty="0"/>
              <a:t>, </a:t>
            </a:r>
            <a:r>
              <a:rPr lang="es-MX" sz="1600" dirty="0" err="1"/>
              <a:t>cp</a:t>
            </a:r>
            <a:r>
              <a:rPr lang="es-MX" sz="1600" dirty="0"/>
              <a:t>, teléfono,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Coche</a:t>
            </a:r>
            <a:r>
              <a:rPr lang="es-MX" sz="1600" dirty="0"/>
              <a:t>(</a:t>
            </a:r>
            <a:r>
              <a:rPr lang="es-MX" sz="1600" b="1" u="sng" dirty="0" err="1"/>
              <a:t>idCoche</a:t>
            </a:r>
            <a:r>
              <a:rPr lang="es-MX" sz="1600" dirty="0"/>
              <a:t>, marca, modelo, precio,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idGarage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 err="1">
                <a:highlight>
                  <a:srgbClr val="FFFF00"/>
                </a:highlight>
              </a:rPr>
              <a:t>Garage</a:t>
            </a:r>
            <a:r>
              <a:rPr lang="es-MX" sz="1600" dirty="0"/>
              <a:t>(</a:t>
            </a:r>
            <a:r>
              <a:rPr lang="es-MX" sz="1600" b="1" u="sng" dirty="0" err="1"/>
              <a:t>idGarage</a:t>
            </a:r>
            <a:r>
              <a:rPr lang="es-MX" sz="1600" dirty="0"/>
              <a:t>, numero, colonia, calle, </a:t>
            </a:r>
            <a:r>
              <a:rPr lang="es-MX" sz="1600" dirty="0" err="1"/>
              <a:t>numExterior</a:t>
            </a:r>
            <a:r>
              <a:rPr lang="es-MX" sz="1600" dirty="0"/>
              <a:t>, </a:t>
            </a:r>
            <a:r>
              <a:rPr lang="es-MX" sz="1600" dirty="0" err="1"/>
              <a:t>cp</a:t>
            </a:r>
            <a:r>
              <a:rPr lang="es-MX" sz="1600" dirty="0"/>
              <a:t>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 err="1">
                <a:highlight>
                  <a:srgbClr val="FFFF00"/>
                </a:highlight>
              </a:rPr>
              <a:t>ClienteCoche</a:t>
            </a:r>
            <a:r>
              <a:rPr lang="es-MX" sz="1600" dirty="0"/>
              <a:t>(</a:t>
            </a:r>
            <a:r>
              <a:rPr lang="es-MX" sz="1600" b="1" u="sng" dirty="0" err="1"/>
              <a:t>idClienteCoche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idCliente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idCoche</a:t>
            </a:r>
            <a:r>
              <a:rPr lang="es-MX" sz="1600" dirty="0"/>
              <a:t>, </a:t>
            </a:r>
            <a:r>
              <a:rPr lang="es-MX" sz="1600" dirty="0" err="1"/>
              <a:t>fechaComienzo</a:t>
            </a:r>
            <a:r>
              <a:rPr lang="es-MX" sz="1600" dirty="0"/>
              <a:t>, </a:t>
            </a:r>
            <a:r>
              <a:rPr lang="es-MX" sz="1600" dirty="0" err="1"/>
              <a:t>fechaTerminacion</a:t>
            </a:r>
            <a:r>
              <a:rPr lang="es-MX" sz="1600" dirty="0"/>
              <a:t>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1757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1DD2C6-D82F-426F-8302-83EE416052CD}"/>
              </a:ext>
            </a:extLst>
          </p:cNvPr>
          <p:cNvSpPr txBox="1"/>
          <p:nvPr/>
        </p:nvSpPr>
        <p:spPr>
          <a:xfrm>
            <a:off x="3280443" y="231627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Línea del Metro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06CD90-40CD-410A-87BA-CB6DEE8EF486}"/>
              </a:ext>
            </a:extLst>
          </p:cNvPr>
          <p:cNvSpPr/>
          <p:nvPr/>
        </p:nvSpPr>
        <p:spPr>
          <a:xfrm>
            <a:off x="1490997" y="1677880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Linea</a:t>
            </a:r>
            <a:endParaRPr lang="es-MX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CCB877-F3BD-412B-A519-9C04241CDABD}"/>
              </a:ext>
            </a:extLst>
          </p:cNvPr>
          <p:cNvSpPr/>
          <p:nvPr/>
        </p:nvSpPr>
        <p:spPr>
          <a:xfrm>
            <a:off x="1398733" y="4087285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Tren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C3F3DE58-C3FC-4F5E-8A7B-00DC932CCBB3}"/>
              </a:ext>
            </a:extLst>
          </p:cNvPr>
          <p:cNvSpPr/>
          <p:nvPr/>
        </p:nvSpPr>
        <p:spPr>
          <a:xfrm>
            <a:off x="1434746" y="2808094"/>
            <a:ext cx="1184571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asigna</a:t>
            </a:r>
            <a:endParaRPr lang="es-MX" sz="14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4557328-5B83-4FC5-81B3-FC652DA794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027032" y="2008759"/>
            <a:ext cx="130085" cy="79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26434E2-84F9-48A2-AA84-E75BFC9F313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027032" y="3192860"/>
            <a:ext cx="37821" cy="89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2B1D845-A465-4E63-A443-0C0E2A000E8B}"/>
              </a:ext>
            </a:extLst>
          </p:cNvPr>
          <p:cNvSpPr/>
          <p:nvPr/>
        </p:nvSpPr>
        <p:spPr>
          <a:xfrm>
            <a:off x="4996587" y="3060344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Estacion</a:t>
            </a:r>
            <a:r>
              <a:rPr lang="es-MX" sz="1600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F75995-3826-4896-8D23-D5C74703BD1E}"/>
              </a:ext>
            </a:extLst>
          </p:cNvPr>
          <p:cNvSpPr/>
          <p:nvPr/>
        </p:nvSpPr>
        <p:spPr>
          <a:xfrm>
            <a:off x="7645939" y="1738684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Acceso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23E458-0A61-4E07-A4C7-801568E42301}"/>
              </a:ext>
            </a:extLst>
          </p:cNvPr>
          <p:cNvSpPr/>
          <p:nvPr/>
        </p:nvSpPr>
        <p:spPr>
          <a:xfrm>
            <a:off x="7304852" y="4643319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Cochera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933791-E7BF-4831-AD6C-ABE2150E67C1}"/>
              </a:ext>
            </a:extLst>
          </p:cNvPr>
          <p:cNvSpPr/>
          <p:nvPr/>
        </p:nvSpPr>
        <p:spPr>
          <a:xfrm>
            <a:off x="376489" y="996589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idLinea</a:t>
            </a:r>
            <a:endParaRPr lang="es-MX" sz="1400" u="sng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FFDC00-E04C-41B6-AC12-D86C0691C0A1}"/>
              </a:ext>
            </a:extLst>
          </p:cNvPr>
          <p:cNvSpPr/>
          <p:nvPr/>
        </p:nvSpPr>
        <p:spPr>
          <a:xfrm>
            <a:off x="836865" y="1302692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A7ECAAB-D1E5-4CB6-8730-06A1FFCC1EB5}"/>
              </a:ext>
            </a:extLst>
          </p:cNvPr>
          <p:cNvSpPr/>
          <p:nvPr/>
        </p:nvSpPr>
        <p:spPr>
          <a:xfrm>
            <a:off x="1031634" y="69196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6F5053-E4BE-44CB-8C46-1C5E422C0773}"/>
              </a:ext>
            </a:extLst>
          </p:cNvPr>
          <p:cNvSpPr/>
          <p:nvPr/>
        </p:nvSpPr>
        <p:spPr>
          <a:xfrm>
            <a:off x="531920" y="4575986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idTren</a:t>
            </a:r>
            <a:endParaRPr lang="es-MX" sz="1400" u="sng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B8DB83D-61AE-4914-863C-767E445337B2}"/>
              </a:ext>
            </a:extLst>
          </p:cNvPr>
          <p:cNvSpPr/>
          <p:nvPr/>
        </p:nvSpPr>
        <p:spPr>
          <a:xfrm>
            <a:off x="992296" y="4882089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EFA1AEA-6795-4D06-A64B-1BD6B3EDEEE3}"/>
              </a:ext>
            </a:extLst>
          </p:cNvPr>
          <p:cNvSpPr/>
          <p:nvPr/>
        </p:nvSpPr>
        <p:spPr>
          <a:xfrm>
            <a:off x="1297685" y="521730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3EEA2BA-5B8D-4754-9AFB-3D6B9113E908}"/>
              </a:ext>
            </a:extLst>
          </p:cNvPr>
          <p:cNvSpPr/>
          <p:nvPr/>
        </p:nvSpPr>
        <p:spPr>
          <a:xfrm>
            <a:off x="9091955" y="4737434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idCochera</a:t>
            </a:r>
            <a:endParaRPr lang="es-MX" sz="1400" u="sng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4C515D8-C0DD-42FE-BE30-06C2031F97AA}"/>
              </a:ext>
            </a:extLst>
          </p:cNvPr>
          <p:cNvSpPr/>
          <p:nvPr/>
        </p:nvSpPr>
        <p:spPr>
          <a:xfrm>
            <a:off x="8897071" y="505989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5FA2827-D834-4679-8E09-32F7957C5DCF}"/>
              </a:ext>
            </a:extLst>
          </p:cNvPr>
          <p:cNvSpPr/>
          <p:nvPr/>
        </p:nvSpPr>
        <p:spPr>
          <a:xfrm>
            <a:off x="8425835" y="5382358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2BAD17-4211-4C4F-9065-7D861913AA35}"/>
              </a:ext>
            </a:extLst>
          </p:cNvPr>
          <p:cNvSpPr/>
          <p:nvPr/>
        </p:nvSpPr>
        <p:spPr>
          <a:xfrm>
            <a:off x="9292316" y="1956893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idAcceso</a:t>
            </a:r>
            <a:endParaRPr lang="es-MX" sz="1400" u="sng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D4675C2-A0EE-406B-A431-3E6586823CFB}"/>
              </a:ext>
            </a:extLst>
          </p:cNvPr>
          <p:cNvSpPr/>
          <p:nvPr/>
        </p:nvSpPr>
        <p:spPr>
          <a:xfrm>
            <a:off x="9097432" y="2279355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6F8961E-4F9D-49A1-B218-61B4F288D47F}"/>
              </a:ext>
            </a:extLst>
          </p:cNvPr>
          <p:cNvSpPr/>
          <p:nvPr/>
        </p:nvSpPr>
        <p:spPr>
          <a:xfrm>
            <a:off x="8626196" y="2601817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3C523ED-772A-42DE-AB0F-689B08E6C71D}"/>
              </a:ext>
            </a:extLst>
          </p:cNvPr>
          <p:cNvSpPr/>
          <p:nvPr/>
        </p:nvSpPr>
        <p:spPr>
          <a:xfrm>
            <a:off x="6599558" y="2783793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idEstacion</a:t>
            </a:r>
            <a:endParaRPr lang="es-MX" sz="1400" u="sng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4AF3834-BB59-45BD-BE8A-97527B3CC689}"/>
              </a:ext>
            </a:extLst>
          </p:cNvPr>
          <p:cNvSpPr/>
          <p:nvPr/>
        </p:nvSpPr>
        <p:spPr>
          <a:xfrm>
            <a:off x="6859251" y="3106255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C02C094-EA27-4769-89E1-6AEDC5DCC742}"/>
              </a:ext>
            </a:extLst>
          </p:cNvPr>
          <p:cNvSpPr/>
          <p:nvPr/>
        </p:nvSpPr>
        <p:spPr>
          <a:xfrm>
            <a:off x="6648343" y="347265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FB571B4-3C92-41F6-BC1C-33DDA7E3D430}"/>
              </a:ext>
            </a:extLst>
          </p:cNvPr>
          <p:cNvSpPr/>
          <p:nvPr/>
        </p:nvSpPr>
        <p:spPr>
          <a:xfrm>
            <a:off x="6432348" y="3795113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33" name="Rombo 32">
            <a:extLst>
              <a:ext uri="{FF2B5EF4-FFF2-40B4-BE49-F238E27FC236}">
                <a16:creationId xmlns:a16="http://schemas.microsoft.com/office/drawing/2014/main" id="{BA9EF2B4-8E20-4545-AA07-7E4EA9FF4A32}"/>
              </a:ext>
            </a:extLst>
          </p:cNvPr>
          <p:cNvSpPr/>
          <p:nvPr/>
        </p:nvSpPr>
        <p:spPr>
          <a:xfrm>
            <a:off x="5045260" y="5602381"/>
            <a:ext cx="1050740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081D55A-0E6B-4921-84DB-D76061D219C5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730973" y="4252725"/>
            <a:ext cx="2314287" cy="15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18F32B3-D027-482C-9D94-CD38CBDE702D}"/>
              </a:ext>
            </a:extLst>
          </p:cNvPr>
          <p:cNvCxnSpPr>
            <a:cxnSpLocks/>
            <a:stCxn id="33" idx="3"/>
            <a:endCxn id="10" idx="2"/>
          </p:cNvCxnSpPr>
          <p:nvPr/>
        </p:nvCxnSpPr>
        <p:spPr>
          <a:xfrm flipV="1">
            <a:off x="6096000" y="4974198"/>
            <a:ext cx="1874972" cy="79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>
            <a:extLst>
              <a:ext uri="{FF2B5EF4-FFF2-40B4-BE49-F238E27FC236}">
                <a16:creationId xmlns:a16="http://schemas.microsoft.com/office/drawing/2014/main" id="{CC122918-213D-46FD-B4E8-024C39503AFD}"/>
              </a:ext>
            </a:extLst>
          </p:cNvPr>
          <p:cNvSpPr/>
          <p:nvPr/>
        </p:nvSpPr>
        <p:spPr>
          <a:xfrm>
            <a:off x="3853335" y="1699061"/>
            <a:ext cx="1544812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pertenece</a:t>
            </a:r>
            <a:endParaRPr lang="es-MX" sz="14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451C81D-E19E-4DA1-80F3-7027A577A219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>
            <a:off x="2823237" y="1843320"/>
            <a:ext cx="1030098" cy="4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BDA0FA5D-C0A2-4D2E-BEFA-C79C3A023263}"/>
              </a:ext>
            </a:extLst>
          </p:cNvPr>
          <p:cNvCxnSpPr>
            <a:cxnSpLocks/>
            <a:stCxn id="42" idx="3"/>
            <a:endCxn id="8" idx="0"/>
          </p:cNvCxnSpPr>
          <p:nvPr/>
        </p:nvCxnSpPr>
        <p:spPr>
          <a:xfrm>
            <a:off x="5398147" y="1891444"/>
            <a:ext cx="264560" cy="116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>
            <a:extLst>
              <a:ext uri="{FF2B5EF4-FFF2-40B4-BE49-F238E27FC236}">
                <a16:creationId xmlns:a16="http://schemas.microsoft.com/office/drawing/2014/main" id="{E4C50AC5-5F81-4184-A533-03AD10A0C0F3}"/>
              </a:ext>
            </a:extLst>
          </p:cNvPr>
          <p:cNvSpPr/>
          <p:nvPr/>
        </p:nvSpPr>
        <p:spPr>
          <a:xfrm>
            <a:off x="5949721" y="1713325"/>
            <a:ext cx="1050740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26016AD-20F9-4D74-8DCE-77CC681A61DF}"/>
              </a:ext>
            </a:extLst>
          </p:cNvPr>
          <p:cNvCxnSpPr>
            <a:cxnSpLocks/>
            <a:stCxn id="51" idx="1"/>
            <a:endCxn id="8" idx="0"/>
          </p:cNvCxnSpPr>
          <p:nvPr/>
        </p:nvCxnSpPr>
        <p:spPr>
          <a:xfrm flipH="1">
            <a:off x="5662707" y="1878765"/>
            <a:ext cx="287014" cy="118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DDDA0C1-51B1-422F-A19F-496E959B2BAC}"/>
              </a:ext>
            </a:extLst>
          </p:cNvPr>
          <p:cNvCxnSpPr>
            <a:cxnSpLocks/>
            <a:stCxn id="9" idx="1"/>
            <a:endCxn id="51" idx="3"/>
          </p:cNvCxnSpPr>
          <p:nvPr/>
        </p:nvCxnSpPr>
        <p:spPr>
          <a:xfrm flipH="1" flipV="1">
            <a:off x="7000461" y="1878765"/>
            <a:ext cx="645478" cy="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mbo 73">
            <a:extLst>
              <a:ext uri="{FF2B5EF4-FFF2-40B4-BE49-F238E27FC236}">
                <a16:creationId xmlns:a16="http://schemas.microsoft.com/office/drawing/2014/main" id="{D43E6F53-F55E-46B9-AF6A-D94C77D7BD59}"/>
              </a:ext>
            </a:extLst>
          </p:cNvPr>
          <p:cNvSpPr/>
          <p:nvPr/>
        </p:nvSpPr>
        <p:spPr>
          <a:xfrm>
            <a:off x="5137337" y="4643857"/>
            <a:ext cx="1050740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905D7D5-30A9-41B6-99CF-4956A663412E}"/>
              </a:ext>
            </a:extLst>
          </p:cNvPr>
          <p:cNvCxnSpPr>
            <a:cxnSpLocks/>
            <a:stCxn id="74" idx="3"/>
            <a:endCxn id="10" idx="1"/>
          </p:cNvCxnSpPr>
          <p:nvPr/>
        </p:nvCxnSpPr>
        <p:spPr>
          <a:xfrm flipV="1">
            <a:off x="6188077" y="4808759"/>
            <a:ext cx="1116775" cy="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088A3249-C948-446B-979C-E8D39184AD04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>
            <a:off x="5662707" y="3391223"/>
            <a:ext cx="0" cy="125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23C5698-6243-44A9-9920-CACD36DE09D6}"/>
              </a:ext>
            </a:extLst>
          </p:cNvPr>
          <p:cNvSpPr txBox="1"/>
          <p:nvPr/>
        </p:nvSpPr>
        <p:spPr>
          <a:xfrm>
            <a:off x="1834736" y="198432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8E55DE7-AE0F-4B26-89ED-E283A8975F90}"/>
              </a:ext>
            </a:extLst>
          </p:cNvPr>
          <p:cNvSpPr txBox="1"/>
          <p:nvPr/>
        </p:nvSpPr>
        <p:spPr>
          <a:xfrm>
            <a:off x="1798042" y="382206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C39A24D-F9B8-42F8-8CE3-E52CF47DC2DB}"/>
              </a:ext>
            </a:extLst>
          </p:cNvPr>
          <p:cNvSpPr txBox="1"/>
          <p:nvPr/>
        </p:nvSpPr>
        <p:spPr>
          <a:xfrm>
            <a:off x="2662721" y="441432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4932C6A-4C69-4CC7-98EF-77EBAFB8B63B}"/>
              </a:ext>
            </a:extLst>
          </p:cNvPr>
          <p:cNvSpPr txBox="1"/>
          <p:nvPr/>
        </p:nvSpPr>
        <p:spPr>
          <a:xfrm>
            <a:off x="7777870" y="496794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760DE8-D8BF-4082-B074-744A5C6DD936}"/>
              </a:ext>
            </a:extLst>
          </p:cNvPr>
          <p:cNvSpPr txBox="1"/>
          <p:nvPr/>
        </p:nvSpPr>
        <p:spPr>
          <a:xfrm>
            <a:off x="5616241" y="3349435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FE6B40A-4752-444A-AEFF-2DF57736E604}"/>
              </a:ext>
            </a:extLst>
          </p:cNvPr>
          <p:cNvSpPr txBox="1"/>
          <p:nvPr/>
        </p:nvSpPr>
        <p:spPr>
          <a:xfrm>
            <a:off x="7000461" y="449831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B525360-2CAB-41F4-BA9A-2802170FF0C8}"/>
              </a:ext>
            </a:extLst>
          </p:cNvPr>
          <p:cNvSpPr txBox="1"/>
          <p:nvPr/>
        </p:nvSpPr>
        <p:spPr>
          <a:xfrm>
            <a:off x="2804462" y="154021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76184D1-FD10-43B2-B935-D68A9D742DBD}"/>
              </a:ext>
            </a:extLst>
          </p:cNvPr>
          <p:cNvSpPr txBox="1"/>
          <p:nvPr/>
        </p:nvSpPr>
        <p:spPr>
          <a:xfrm>
            <a:off x="5295892" y="271147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88D0BF1-5CF6-4E80-8853-1ECE04BE4ED0}"/>
              </a:ext>
            </a:extLst>
          </p:cNvPr>
          <p:cNvSpPr txBox="1"/>
          <p:nvPr/>
        </p:nvSpPr>
        <p:spPr>
          <a:xfrm>
            <a:off x="7353831" y="1528828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D918A557-20E1-4A60-8B1A-0F9145C1BA32}"/>
              </a:ext>
            </a:extLst>
          </p:cNvPr>
          <p:cNvSpPr txBox="1"/>
          <p:nvPr/>
        </p:nvSpPr>
        <p:spPr>
          <a:xfrm>
            <a:off x="5719497" y="2763578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41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D71BC5-2029-49DD-841D-408A8867301D}"/>
              </a:ext>
            </a:extLst>
          </p:cNvPr>
          <p:cNvSpPr txBox="1"/>
          <p:nvPr/>
        </p:nvSpPr>
        <p:spPr>
          <a:xfrm>
            <a:off x="896814" y="299950"/>
            <a:ext cx="636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Diagrama Relacional – Línea del Metro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8931CF-3B2A-4371-BCC7-06B5F0561880}"/>
              </a:ext>
            </a:extLst>
          </p:cNvPr>
          <p:cNvSpPr txBox="1"/>
          <p:nvPr/>
        </p:nvSpPr>
        <p:spPr>
          <a:xfrm>
            <a:off x="844062" y="978876"/>
            <a:ext cx="105038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ighlight>
                  <a:srgbClr val="FFFF00"/>
                </a:highlight>
              </a:rPr>
              <a:t>Acceso</a:t>
            </a:r>
            <a:r>
              <a:rPr lang="es-MX" sz="1600" dirty="0"/>
              <a:t>(</a:t>
            </a:r>
            <a:r>
              <a:rPr lang="es-MX" sz="1600" b="1" u="sng" dirty="0" err="1"/>
              <a:t>idAcceso</a:t>
            </a:r>
            <a:r>
              <a:rPr lang="es-MX" sz="1600" dirty="0"/>
              <a:t>, numero , </a:t>
            </a:r>
            <a:r>
              <a:rPr lang="es-MX" sz="1600" dirty="0" err="1"/>
              <a:t>nombreEntrada</a:t>
            </a:r>
            <a:r>
              <a:rPr lang="es-MX" sz="1600" dirty="0"/>
              <a:t> 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idEstacion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Cochera</a:t>
            </a:r>
            <a:r>
              <a:rPr lang="es-MX" sz="1600" dirty="0"/>
              <a:t>(</a:t>
            </a:r>
            <a:r>
              <a:rPr lang="es-MX" sz="1600" b="1" u="sng" dirty="0" err="1"/>
              <a:t>idCochera</a:t>
            </a:r>
            <a:r>
              <a:rPr lang="es-MX" sz="1600" dirty="0"/>
              <a:t>, numero,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idEstacion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Estación</a:t>
            </a:r>
            <a:r>
              <a:rPr lang="es-MX" sz="1600" dirty="0"/>
              <a:t>(</a:t>
            </a:r>
            <a:r>
              <a:rPr lang="es-MX" sz="1600" b="1" u="sng" dirty="0" err="1"/>
              <a:t>idEstacion</a:t>
            </a:r>
            <a:r>
              <a:rPr lang="es-MX" sz="1600" dirty="0"/>
              <a:t>, numero, nombre,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Línea</a:t>
            </a:r>
            <a:r>
              <a:rPr lang="es-MX" sz="1600" dirty="0"/>
              <a:t>(</a:t>
            </a:r>
            <a:r>
              <a:rPr lang="es-MX" sz="1600" b="1" u="sng" dirty="0" err="1"/>
              <a:t>idLinea</a:t>
            </a:r>
            <a:r>
              <a:rPr lang="es-MX" sz="1600" dirty="0"/>
              <a:t>, numero,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Tren</a:t>
            </a:r>
            <a:r>
              <a:rPr lang="es-MX" sz="1600" dirty="0"/>
              <a:t>(</a:t>
            </a:r>
            <a:r>
              <a:rPr lang="es-MX" sz="1600" b="1" u="sng" dirty="0" err="1"/>
              <a:t>idTren</a:t>
            </a:r>
            <a:r>
              <a:rPr lang="es-MX" sz="1600" dirty="0"/>
              <a:t>, numero,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idLinea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 err="1">
                <a:highlight>
                  <a:srgbClr val="FFFF00"/>
                </a:highlight>
              </a:rPr>
              <a:t>TrenCochera</a:t>
            </a:r>
            <a:r>
              <a:rPr lang="es-MX" sz="1600" dirty="0"/>
              <a:t>(</a:t>
            </a:r>
            <a:r>
              <a:rPr lang="es-MX" sz="1600" b="1" u="sng" dirty="0" err="1"/>
              <a:t>idTrenCochera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idTren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idCochera</a:t>
            </a:r>
            <a:r>
              <a:rPr lang="es-MX" sz="1600" dirty="0"/>
              <a:t>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 err="1">
                <a:highlight>
                  <a:srgbClr val="FFFF00"/>
                </a:highlight>
              </a:rPr>
              <a:t>LineaEstacion</a:t>
            </a:r>
            <a:r>
              <a:rPr lang="es-MX" sz="1600" dirty="0"/>
              <a:t>(</a:t>
            </a:r>
            <a:r>
              <a:rPr lang="es-MX" sz="1600" b="1" u="sng" dirty="0" err="1"/>
              <a:t>idLineaEstacion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idLinea</a:t>
            </a:r>
            <a:r>
              <a:rPr lang="es-MX" sz="1600" dirty="0"/>
              <a:t>, </a:t>
            </a:r>
            <a:r>
              <a:rPr lang="es-MX" sz="1600" b="1" u="sng" strike="sngStrike" dirty="0" err="1"/>
              <a:t>idEstacion</a:t>
            </a:r>
            <a:r>
              <a:rPr lang="es-MX" sz="1600" dirty="0"/>
              <a:t>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73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40972D-8677-448E-889E-41C620C80FB4}"/>
              </a:ext>
            </a:extLst>
          </p:cNvPr>
          <p:cNvSpPr txBox="1"/>
          <p:nvPr/>
        </p:nvSpPr>
        <p:spPr>
          <a:xfrm>
            <a:off x="3362504" y="196458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Universidad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AE95F33-92CF-4A03-B2C6-378E85FA4627}"/>
              </a:ext>
            </a:extLst>
          </p:cNvPr>
          <p:cNvSpPr/>
          <p:nvPr/>
        </p:nvSpPr>
        <p:spPr>
          <a:xfrm>
            <a:off x="1502721" y="2498495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Area</a:t>
            </a:r>
            <a:endParaRPr lang="es-MX" sz="1600" dirty="0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E27B38F1-4E1F-401C-B47A-CA04E562ECE6}"/>
              </a:ext>
            </a:extLst>
          </p:cNvPr>
          <p:cNvSpPr/>
          <p:nvPr/>
        </p:nvSpPr>
        <p:spPr>
          <a:xfrm>
            <a:off x="759303" y="3701421"/>
            <a:ext cx="971654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A66F37-CB77-4E72-9E38-D00F44858768}"/>
              </a:ext>
            </a:extLst>
          </p:cNvPr>
          <p:cNvSpPr/>
          <p:nvPr/>
        </p:nvSpPr>
        <p:spPr>
          <a:xfrm>
            <a:off x="103355" y="2213618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idLinea</a:t>
            </a:r>
            <a:endParaRPr lang="es-MX" sz="1400" u="sng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895E73-CD1A-454A-85E5-894BC156FEAA}"/>
              </a:ext>
            </a:extLst>
          </p:cNvPr>
          <p:cNvSpPr/>
          <p:nvPr/>
        </p:nvSpPr>
        <p:spPr>
          <a:xfrm>
            <a:off x="431054" y="2525359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245863D-CF5C-44B6-8EC5-6791D7AD503B}"/>
              </a:ext>
            </a:extLst>
          </p:cNvPr>
          <p:cNvSpPr/>
          <p:nvPr/>
        </p:nvSpPr>
        <p:spPr>
          <a:xfrm>
            <a:off x="625823" y="1914628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5F7C01-66E2-4779-A0A8-56DEC60A1863}"/>
              </a:ext>
            </a:extLst>
          </p:cNvPr>
          <p:cNvSpPr/>
          <p:nvPr/>
        </p:nvSpPr>
        <p:spPr>
          <a:xfrm>
            <a:off x="1661462" y="4681388"/>
            <a:ext cx="1601876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Departamento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9594E5-A5EF-44F7-8E06-297013DA0CC3}"/>
              </a:ext>
            </a:extLst>
          </p:cNvPr>
          <p:cNvSpPr/>
          <p:nvPr/>
        </p:nvSpPr>
        <p:spPr>
          <a:xfrm>
            <a:off x="5378341" y="1835960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Profesor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AF9494D9-5C12-498B-A073-CFEB5E12873D}"/>
              </a:ext>
            </a:extLst>
          </p:cNvPr>
          <p:cNvSpPr/>
          <p:nvPr/>
        </p:nvSpPr>
        <p:spPr>
          <a:xfrm>
            <a:off x="3424121" y="2717167"/>
            <a:ext cx="1103988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asigna</a:t>
            </a:r>
            <a:endParaRPr lang="es-MX" sz="1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B425F12-4212-472C-8B25-6FAA5FB17EDB}"/>
              </a:ext>
            </a:extLst>
          </p:cNvPr>
          <p:cNvSpPr/>
          <p:nvPr/>
        </p:nvSpPr>
        <p:spPr>
          <a:xfrm>
            <a:off x="1810475" y="1914628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863970-9F56-4DE0-880F-603A2DBDA1FC}"/>
              </a:ext>
            </a:extLst>
          </p:cNvPr>
          <p:cNvSpPr/>
          <p:nvPr/>
        </p:nvSpPr>
        <p:spPr>
          <a:xfrm>
            <a:off x="8761013" y="2166839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Catedra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8F4216-BD63-4E60-B83D-07072DC9C24D}"/>
              </a:ext>
            </a:extLst>
          </p:cNvPr>
          <p:cNvSpPr/>
          <p:nvPr/>
        </p:nvSpPr>
        <p:spPr>
          <a:xfrm>
            <a:off x="8262544" y="4607552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Facultad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6C9C5AD-03B9-4470-9B8D-7818E15576A3}"/>
              </a:ext>
            </a:extLst>
          </p:cNvPr>
          <p:cNvSpPr/>
          <p:nvPr/>
        </p:nvSpPr>
        <p:spPr>
          <a:xfrm>
            <a:off x="4634497" y="1323481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idCliente</a:t>
            </a:r>
            <a:endParaRPr lang="es-MX" sz="1400" u="sng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33AF6EB-62C3-4A7B-BF05-D8FD36797F8D}"/>
              </a:ext>
            </a:extLst>
          </p:cNvPr>
          <p:cNvSpPr/>
          <p:nvPr/>
        </p:nvSpPr>
        <p:spPr>
          <a:xfrm>
            <a:off x="4634497" y="101374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B1DD35-C801-4135-8F99-FB20A4B73692}"/>
              </a:ext>
            </a:extLst>
          </p:cNvPr>
          <p:cNvSpPr/>
          <p:nvPr/>
        </p:nvSpPr>
        <p:spPr>
          <a:xfrm>
            <a:off x="4602811" y="721453"/>
            <a:ext cx="1635791" cy="20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nombreCompleto</a:t>
            </a:r>
            <a:endParaRPr lang="es-MX" sz="14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2A9D9AF-9F60-4291-AB22-B3479E950632}"/>
              </a:ext>
            </a:extLst>
          </p:cNvPr>
          <p:cNvSpPr/>
          <p:nvPr/>
        </p:nvSpPr>
        <p:spPr>
          <a:xfrm>
            <a:off x="3333863" y="695306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3F17C9-8267-4DB5-AF82-88F25C359066}"/>
              </a:ext>
            </a:extLst>
          </p:cNvPr>
          <p:cNvSpPr/>
          <p:nvPr/>
        </p:nvSpPr>
        <p:spPr>
          <a:xfrm>
            <a:off x="2947603" y="954778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483A705-8AAC-48E6-86B2-DB87014681DF}"/>
              </a:ext>
            </a:extLst>
          </p:cNvPr>
          <p:cNvSpPr/>
          <p:nvPr/>
        </p:nvSpPr>
        <p:spPr>
          <a:xfrm>
            <a:off x="2965367" y="1211495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7C7D91A-8766-4F8A-B6A2-70F6524C07F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438550" y="805318"/>
            <a:ext cx="164261" cy="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25BB188-3346-4A93-852B-F0BBB42C33EE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4475796" y="825198"/>
            <a:ext cx="127015" cy="48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58EE724-61BC-4C18-A30A-AD4F5A446A43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4458032" y="825198"/>
            <a:ext cx="144779" cy="2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78EA6E7-90E6-44A0-8E05-235889D1D822}"/>
              </a:ext>
            </a:extLst>
          </p:cNvPr>
          <p:cNvSpPr/>
          <p:nvPr/>
        </p:nvSpPr>
        <p:spPr>
          <a:xfrm>
            <a:off x="5979604" y="1250768"/>
            <a:ext cx="998209" cy="2265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domicilio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3991E7E-D193-4520-B59C-494717942824}"/>
              </a:ext>
            </a:extLst>
          </p:cNvPr>
          <p:cNvSpPr/>
          <p:nvPr/>
        </p:nvSpPr>
        <p:spPr>
          <a:xfrm>
            <a:off x="7257652" y="848577"/>
            <a:ext cx="812873" cy="1620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3FE25D3-49DB-4AD4-A11D-57D116AD4E88}"/>
              </a:ext>
            </a:extLst>
          </p:cNvPr>
          <p:cNvSpPr/>
          <p:nvPr/>
        </p:nvSpPr>
        <p:spPr>
          <a:xfrm>
            <a:off x="7270408" y="1331609"/>
            <a:ext cx="1490605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numeroExterior</a:t>
            </a:r>
            <a:endParaRPr lang="es-MX" sz="1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EBE36CA-BBFF-477B-B5A9-5CA81892AF0B}"/>
              </a:ext>
            </a:extLst>
          </p:cNvPr>
          <p:cNvSpPr/>
          <p:nvPr/>
        </p:nvSpPr>
        <p:spPr>
          <a:xfrm>
            <a:off x="7257652" y="1080157"/>
            <a:ext cx="812873" cy="176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49A0912-6C4E-44D0-AC5F-7E5E83AD4B6A}"/>
              </a:ext>
            </a:extLst>
          </p:cNvPr>
          <p:cNvSpPr/>
          <p:nvPr/>
        </p:nvSpPr>
        <p:spPr>
          <a:xfrm>
            <a:off x="7319362" y="1599650"/>
            <a:ext cx="590913" cy="220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D0DC5C3-8A96-48F3-9493-29660769B77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 flipH="1">
            <a:off x="6044461" y="1477312"/>
            <a:ext cx="434248" cy="35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04961D6-0A7A-465B-A8D6-49C1963F8B87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977813" y="1364040"/>
            <a:ext cx="341549" cy="34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15DADF6-2986-402C-B468-79927684759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977813" y="1364040"/>
            <a:ext cx="292595" cy="7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765BD0D-4670-4BC6-8B5A-3F383C147BF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977813" y="1168450"/>
            <a:ext cx="279839" cy="19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56D4BF4-9AE5-49B6-BE12-063DC42F575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977813" y="929598"/>
            <a:ext cx="279839" cy="43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29729BB-E107-49C4-9FEA-4EC24F723B97}"/>
              </a:ext>
            </a:extLst>
          </p:cNvPr>
          <p:cNvSpPr/>
          <p:nvPr/>
        </p:nvSpPr>
        <p:spPr>
          <a:xfrm>
            <a:off x="5913852" y="989811"/>
            <a:ext cx="1002546" cy="2074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telefono</a:t>
            </a:r>
            <a:endParaRPr lang="es-MX" sz="14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EF19DED-4CA4-41B8-85A4-20A54F96A8B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245130" y="2829374"/>
            <a:ext cx="923711" cy="87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DECBA0B-FCE9-4876-8441-F30FDD481DDE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245130" y="4086187"/>
            <a:ext cx="416332" cy="76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mbo 43">
            <a:extLst>
              <a:ext uri="{FF2B5EF4-FFF2-40B4-BE49-F238E27FC236}">
                <a16:creationId xmlns:a16="http://schemas.microsoft.com/office/drawing/2014/main" id="{B7EA11AD-B026-4603-A3EC-120906A92B25}"/>
              </a:ext>
            </a:extLst>
          </p:cNvPr>
          <p:cNvSpPr/>
          <p:nvPr/>
        </p:nvSpPr>
        <p:spPr>
          <a:xfrm>
            <a:off x="6854895" y="2192029"/>
            <a:ext cx="1332239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adscrito</a:t>
            </a:r>
            <a:endParaRPr lang="es-MX" sz="1400" dirty="0"/>
          </a:p>
        </p:txBody>
      </p:sp>
      <p:sp>
        <p:nvSpPr>
          <p:cNvPr id="45" name="Rombo 44">
            <a:extLst>
              <a:ext uri="{FF2B5EF4-FFF2-40B4-BE49-F238E27FC236}">
                <a16:creationId xmlns:a16="http://schemas.microsoft.com/office/drawing/2014/main" id="{BD9C3A1F-6E73-4CEF-9CF0-A69598B29B0B}"/>
              </a:ext>
            </a:extLst>
          </p:cNvPr>
          <p:cNvSpPr/>
          <p:nvPr/>
        </p:nvSpPr>
        <p:spPr>
          <a:xfrm>
            <a:off x="9344218" y="3547349"/>
            <a:ext cx="1582806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pertenece</a:t>
            </a:r>
            <a:endParaRPr lang="es-MX" sz="1400" dirty="0"/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7A2A4229-C057-41F0-8E09-84BFBCCD21F9}"/>
              </a:ext>
            </a:extLst>
          </p:cNvPr>
          <p:cNvSpPr/>
          <p:nvPr/>
        </p:nvSpPr>
        <p:spPr>
          <a:xfrm>
            <a:off x="5137964" y="5188305"/>
            <a:ext cx="921840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esta</a:t>
            </a:r>
            <a:endParaRPr lang="es-MX" sz="14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95F0148-A950-428B-98EF-2F94153D0BA4}"/>
              </a:ext>
            </a:extLst>
          </p:cNvPr>
          <p:cNvCxnSpPr>
            <a:cxnSpLocks/>
            <a:stCxn id="46" idx="1"/>
            <a:endCxn id="8" idx="3"/>
          </p:cNvCxnSpPr>
          <p:nvPr/>
        </p:nvCxnSpPr>
        <p:spPr>
          <a:xfrm flipH="1" flipV="1">
            <a:off x="3263338" y="4846828"/>
            <a:ext cx="1874626" cy="53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31BBBDD-5380-4CC9-8E05-026FB95864F0}"/>
              </a:ext>
            </a:extLst>
          </p:cNvPr>
          <p:cNvCxnSpPr>
            <a:cxnSpLocks/>
            <a:stCxn id="13" idx="1"/>
            <a:endCxn id="46" idx="3"/>
          </p:cNvCxnSpPr>
          <p:nvPr/>
        </p:nvCxnSpPr>
        <p:spPr>
          <a:xfrm flipH="1">
            <a:off x="6059804" y="4772992"/>
            <a:ext cx="2202740" cy="60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EA1FECA-2FD9-4669-9B59-C21ACF700FF2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2462400" y="3101933"/>
            <a:ext cx="1513715" cy="157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03CB163-8A1D-40D0-B726-5D805A4A4F00}"/>
              </a:ext>
            </a:extLst>
          </p:cNvPr>
          <p:cNvCxnSpPr>
            <a:stCxn id="10" idx="0"/>
            <a:endCxn id="9" idx="1"/>
          </p:cNvCxnSpPr>
          <p:nvPr/>
        </p:nvCxnSpPr>
        <p:spPr>
          <a:xfrm flipV="1">
            <a:off x="3976115" y="2001400"/>
            <a:ext cx="1402226" cy="71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873587F-A069-460D-931D-35293285C2CA}"/>
              </a:ext>
            </a:extLst>
          </p:cNvPr>
          <p:cNvCxnSpPr>
            <a:stCxn id="9" idx="2"/>
            <a:endCxn id="44" idx="1"/>
          </p:cNvCxnSpPr>
          <p:nvPr/>
        </p:nvCxnSpPr>
        <p:spPr>
          <a:xfrm>
            <a:off x="6044461" y="2166839"/>
            <a:ext cx="810434" cy="217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7E9B82B-5D3A-4192-B84C-EDE6F05400F1}"/>
              </a:ext>
            </a:extLst>
          </p:cNvPr>
          <p:cNvCxnSpPr>
            <a:stCxn id="44" idx="3"/>
            <a:endCxn id="12" idx="1"/>
          </p:cNvCxnSpPr>
          <p:nvPr/>
        </p:nvCxnSpPr>
        <p:spPr>
          <a:xfrm flipV="1">
            <a:off x="8187134" y="2332279"/>
            <a:ext cx="573879" cy="5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F2602CC-4A6D-46C4-90F5-2D1A8ADBDE13}"/>
              </a:ext>
            </a:extLst>
          </p:cNvPr>
          <p:cNvCxnSpPr>
            <a:stCxn id="12" idx="2"/>
            <a:endCxn id="45" idx="0"/>
          </p:cNvCxnSpPr>
          <p:nvPr/>
        </p:nvCxnSpPr>
        <p:spPr>
          <a:xfrm>
            <a:off x="9427133" y="2497718"/>
            <a:ext cx="708488" cy="104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6DDEFE6E-A15A-4B51-8AC6-A83AF6773A94}"/>
              </a:ext>
            </a:extLst>
          </p:cNvPr>
          <p:cNvCxnSpPr>
            <a:stCxn id="45" idx="2"/>
            <a:endCxn id="13" idx="0"/>
          </p:cNvCxnSpPr>
          <p:nvPr/>
        </p:nvCxnSpPr>
        <p:spPr>
          <a:xfrm flipH="1">
            <a:off x="8928664" y="3932115"/>
            <a:ext cx="1206957" cy="67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C3D170F-DED2-4150-9946-B5E262EDF029}"/>
              </a:ext>
            </a:extLst>
          </p:cNvPr>
          <p:cNvSpPr/>
          <p:nvPr/>
        </p:nvSpPr>
        <p:spPr>
          <a:xfrm>
            <a:off x="406222" y="5223908"/>
            <a:ext cx="1464245" cy="209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idDepartamento</a:t>
            </a:r>
            <a:endParaRPr lang="es-MX" sz="1400" u="sng" dirty="0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590DD32-9414-4CFF-9274-2AA7EB00496D}"/>
              </a:ext>
            </a:extLst>
          </p:cNvPr>
          <p:cNvSpPr/>
          <p:nvPr/>
        </p:nvSpPr>
        <p:spPr>
          <a:xfrm>
            <a:off x="1363314" y="5490504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085A6D43-11E3-4B16-B7EC-A01EAFE1D8F7}"/>
              </a:ext>
            </a:extLst>
          </p:cNvPr>
          <p:cNvSpPr/>
          <p:nvPr/>
        </p:nvSpPr>
        <p:spPr>
          <a:xfrm>
            <a:off x="7254443" y="5258349"/>
            <a:ext cx="1332240" cy="2044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idFacultad</a:t>
            </a:r>
            <a:endParaRPr lang="es-MX" sz="1400" u="sng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CFBBD255-96A6-4423-909E-7BB90990E8C4}"/>
              </a:ext>
            </a:extLst>
          </p:cNvPr>
          <p:cNvSpPr/>
          <p:nvPr/>
        </p:nvSpPr>
        <p:spPr>
          <a:xfrm>
            <a:off x="8126647" y="556704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48DAC694-3B26-46F3-BD30-2624713D0005}"/>
              </a:ext>
            </a:extLst>
          </p:cNvPr>
          <p:cNvSpPr/>
          <p:nvPr/>
        </p:nvSpPr>
        <p:spPr>
          <a:xfrm>
            <a:off x="9594784" y="1569861"/>
            <a:ext cx="1332240" cy="2044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idCatedara</a:t>
            </a:r>
            <a:endParaRPr lang="es-MX" sz="1400" u="sng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6CE1A91-9F15-4DC3-9702-F3280E7B2E7E}"/>
              </a:ext>
            </a:extLst>
          </p:cNvPr>
          <p:cNvSpPr/>
          <p:nvPr/>
        </p:nvSpPr>
        <p:spPr>
          <a:xfrm>
            <a:off x="10644468" y="1864488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B5BF4642-6D97-4759-9C49-E14926074835}"/>
              </a:ext>
            </a:extLst>
          </p:cNvPr>
          <p:cNvSpPr/>
          <p:nvPr/>
        </p:nvSpPr>
        <p:spPr>
          <a:xfrm>
            <a:off x="9272763" y="5274263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D06F2B5A-61D7-471B-B730-CB78D84F3A31}"/>
              </a:ext>
            </a:extLst>
          </p:cNvPr>
          <p:cNvSpPr/>
          <p:nvPr/>
        </p:nvSpPr>
        <p:spPr>
          <a:xfrm>
            <a:off x="9021581" y="5558639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8D1CCB0-069B-40B0-8426-B8BCABB9DEE5}"/>
              </a:ext>
            </a:extLst>
          </p:cNvPr>
          <p:cNvSpPr/>
          <p:nvPr/>
        </p:nvSpPr>
        <p:spPr>
          <a:xfrm>
            <a:off x="10599898" y="2224088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6A85A00-FA8D-419C-8F5C-3A114DB9BD60}"/>
              </a:ext>
            </a:extLst>
          </p:cNvPr>
          <p:cNvSpPr/>
          <p:nvPr/>
        </p:nvSpPr>
        <p:spPr>
          <a:xfrm>
            <a:off x="10348716" y="2508464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DD9804E-ECAA-465C-A2CE-A468FE90FADF}"/>
              </a:ext>
            </a:extLst>
          </p:cNvPr>
          <p:cNvSpPr/>
          <p:nvPr/>
        </p:nvSpPr>
        <p:spPr>
          <a:xfrm>
            <a:off x="2525119" y="5213080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C2FB655F-E717-4DD0-853E-525BCE43F875}"/>
              </a:ext>
            </a:extLst>
          </p:cNvPr>
          <p:cNvSpPr/>
          <p:nvPr/>
        </p:nvSpPr>
        <p:spPr>
          <a:xfrm>
            <a:off x="2273937" y="5497456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EB09F2D6-F961-4488-A335-3C8D00676A2F}"/>
              </a:ext>
            </a:extLst>
          </p:cNvPr>
          <p:cNvSpPr/>
          <p:nvPr/>
        </p:nvSpPr>
        <p:spPr>
          <a:xfrm>
            <a:off x="7007781" y="2784210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5DFAFF4-6047-4D49-9A16-7F903CF8A520}"/>
              </a:ext>
            </a:extLst>
          </p:cNvPr>
          <p:cNvSpPr txBox="1"/>
          <p:nvPr/>
        </p:nvSpPr>
        <p:spPr>
          <a:xfrm>
            <a:off x="2092357" y="2840699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974E0A0-9C54-4B85-AA45-12600CF946B3}"/>
              </a:ext>
            </a:extLst>
          </p:cNvPr>
          <p:cNvSpPr txBox="1"/>
          <p:nvPr/>
        </p:nvSpPr>
        <p:spPr>
          <a:xfrm>
            <a:off x="1289976" y="459987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BF261B7B-170D-4E73-A694-17A7D8368E63}"/>
              </a:ext>
            </a:extLst>
          </p:cNvPr>
          <p:cNvSpPr txBox="1"/>
          <p:nvPr/>
        </p:nvSpPr>
        <p:spPr>
          <a:xfrm>
            <a:off x="5139006" y="1767795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2FC16BF-6700-4A0A-A104-789E2D9AB79C}"/>
              </a:ext>
            </a:extLst>
          </p:cNvPr>
          <p:cNvSpPr txBox="1"/>
          <p:nvPr/>
        </p:nvSpPr>
        <p:spPr>
          <a:xfrm>
            <a:off x="2281071" y="437501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31718A6-ABDD-45CE-A9EC-21B003470A27}"/>
              </a:ext>
            </a:extLst>
          </p:cNvPr>
          <p:cNvSpPr txBox="1"/>
          <p:nvPr/>
        </p:nvSpPr>
        <p:spPr>
          <a:xfrm>
            <a:off x="3388621" y="4738286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6F3C401-0E9A-4274-A90F-6FC8C820B702}"/>
              </a:ext>
            </a:extLst>
          </p:cNvPr>
          <p:cNvSpPr txBox="1"/>
          <p:nvPr/>
        </p:nvSpPr>
        <p:spPr>
          <a:xfrm>
            <a:off x="7996411" y="449235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F881F99D-BD5F-493B-8715-D3C2691FBCB2}"/>
              </a:ext>
            </a:extLst>
          </p:cNvPr>
          <p:cNvSpPr/>
          <p:nvPr/>
        </p:nvSpPr>
        <p:spPr>
          <a:xfrm>
            <a:off x="5858948" y="3906046"/>
            <a:ext cx="1602436" cy="38476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encuentra</a:t>
            </a:r>
            <a:endParaRPr lang="es-MX" sz="1400" dirty="0"/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4E596B16-0F8E-4B2D-9830-02D622349A49}"/>
              </a:ext>
            </a:extLst>
          </p:cNvPr>
          <p:cNvCxnSpPr>
            <a:cxnSpLocks/>
            <a:stCxn id="8" idx="3"/>
            <a:endCxn id="97" idx="1"/>
          </p:cNvCxnSpPr>
          <p:nvPr/>
        </p:nvCxnSpPr>
        <p:spPr>
          <a:xfrm flipV="1">
            <a:off x="3263338" y="4098429"/>
            <a:ext cx="2595610" cy="74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4FBCB2F-CA9D-4B7F-B147-9176E3BE09D4}"/>
              </a:ext>
            </a:extLst>
          </p:cNvPr>
          <p:cNvCxnSpPr>
            <a:cxnSpLocks/>
            <a:stCxn id="97" idx="3"/>
            <a:endCxn id="12" idx="2"/>
          </p:cNvCxnSpPr>
          <p:nvPr/>
        </p:nvCxnSpPr>
        <p:spPr>
          <a:xfrm flipV="1">
            <a:off x="7461384" y="2497718"/>
            <a:ext cx="1965749" cy="16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55D53D48-1497-4E48-BA11-D99A0DFBD0B5}"/>
              </a:ext>
            </a:extLst>
          </p:cNvPr>
          <p:cNvSpPr txBox="1"/>
          <p:nvPr/>
        </p:nvSpPr>
        <p:spPr>
          <a:xfrm>
            <a:off x="9563820" y="2469268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F45C709-3E36-446D-8965-A1E67CA768FD}"/>
              </a:ext>
            </a:extLst>
          </p:cNvPr>
          <p:cNvSpPr txBox="1"/>
          <p:nvPr/>
        </p:nvSpPr>
        <p:spPr>
          <a:xfrm>
            <a:off x="8766444" y="434283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79004E5-8127-4915-A40B-C477B3ADB5E4}"/>
              </a:ext>
            </a:extLst>
          </p:cNvPr>
          <p:cNvSpPr txBox="1"/>
          <p:nvPr/>
        </p:nvSpPr>
        <p:spPr>
          <a:xfrm>
            <a:off x="5948125" y="213071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3C847ABA-61AE-41BB-B35A-1BF826B3C901}"/>
              </a:ext>
            </a:extLst>
          </p:cNvPr>
          <p:cNvSpPr txBox="1"/>
          <p:nvPr/>
        </p:nvSpPr>
        <p:spPr>
          <a:xfrm>
            <a:off x="8479313" y="203696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ECA45DAD-9353-4EFF-B098-A09C9D32C8C6}"/>
              </a:ext>
            </a:extLst>
          </p:cNvPr>
          <p:cNvSpPr txBox="1"/>
          <p:nvPr/>
        </p:nvSpPr>
        <p:spPr>
          <a:xfrm>
            <a:off x="3388621" y="449235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23DDF9-D0D6-4B2F-BE0B-C319677E86F8}"/>
              </a:ext>
            </a:extLst>
          </p:cNvPr>
          <p:cNvSpPr txBox="1"/>
          <p:nvPr/>
        </p:nvSpPr>
        <p:spPr>
          <a:xfrm>
            <a:off x="8953223" y="2458318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1403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9C906C-B359-4598-AC9E-5D538848E2BB}"/>
              </a:ext>
            </a:extLst>
          </p:cNvPr>
          <p:cNvSpPr txBox="1"/>
          <p:nvPr/>
        </p:nvSpPr>
        <p:spPr>
          <a:xfrm>
            <a:off x="967152" y="264781"/>
            <a:ext cx="636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Diagrama Relacional – Universidad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10E081-7DE8-430E-98F7-AE9CA10E0411}"/>
              </a:ext>
            </a:extLst>
          </p:cNvPr>
          <p:cNvSpPr txBox="1"/>
          <p:nvPr/>
        </p:nvSpPr>
        <p:spPr>
          <a:xfrm>
            <a:off x="967152" y="926123"/>
            <a:ext cx="99353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highlight>
                  <a:srgbClr val="FFFF00"/>
                </a:highlight>
              </a:rPr>
              <a:t>Area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idArea</a:t>
            </a:r>
            <a:r>
              <a:rPr lang="es-MX" sz="1600" dirty="0"/>
              <a:t>, numero, nombre,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Catedra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idCatedra</a:t>
            </a:r>
            <a:r>
              <a:rPr lang="es-MX" sz="1600" dirty="0"/>
              <a:t>, numero, nombre,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idDepartamento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idFacultad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Departamento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idDepartamento</a:t>
            </a:r>
            <a:r>
              <a:rPr lang="es-MX" sz="1600" dirty="0"/>
              <a:t>, numero,  nombre,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idArea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Facultad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idFacultad</a:t>
            </a:r>
            <a:r>
              <a:rPr lang="es-MX" sz="1600" dirty="0"/>
              <a:t>, numero, nombre,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idDepartamento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>
                <a:highlight>
                  <a:srgbClr val="FFFF00"/>
                </a:highlight>
              </a:rPr>
              <a:t>Profesor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idProfesor</a:t>
            </a:r>
            <a:r>
              <a:rPr lang="es-MX" sz="1600" dirty="0"/>
              <a:t>, nombre, </a:t>
            </a:r>
            <a:r>
              <a:rPr lang="es-MX" sz="1600" dirty="0" err="1"/>
              <a:t>apellidoPaterno</a:t>
            </a:r>
            <a:r>
              <a:rPr lang="es-MX" sz="1600" dirty="0"/>
              <a:t>, </a:t>
            </a:r>
            <a:r>
              <a:rPr lang="es-MX" sz="1600" dirty="0" err="1"/>
              <a:t>apellidoMaterno</a:t>
            </a:r>
            <a:r>
              <a:rPr lang="es-MX" sz="1600" dirty="0"/>
              <a:t>, colonia, calle, </a:t>
            </a:r>
            <a:r>
              <a:rPr lang="es-MX" sz="1600" dirty="0" err="1"/>
              <a:t>numExterior</a:t>
            </a:r>
            <a:r>
              <a:rPr lang="es-MX" sz="1600" dirty="0"/>
              <a:t>, </a:t>
            </a:r>
            <a:r>
              <a:rPr lang="es-MX" sz="1600" dirty="0" err="1"/>
              <a:t>cp</a:t>
            </a:r>
            <a:r>
              <a:rPr lang="es-MX" sz="1600" dirty="0"/>
              <a:t>, teléfono,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idDepartamento</a:t>
            </a:r>
            <a:r>
              <a:rPr lang="es-MX" sz="1600" dirty="0"/>
              <a:t>, )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 err="1">
                <a:highlight>
                  <a:srgbClr val="FFFF00"/>
                </a:highlight>
              </a:rPr>
              <a:t>ProfesorCatedra</a:t>
            </a:r>
            <a:r>
              <a:rPr lang="es-MX" sz="1600" dirty="0"/>
              <a:t>(</a:t>
            </a:r>
            <a:r>
              <a:rPr lang="es-MX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idProfesorCatedra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idProfesor</a:t>
            </a:r>
            <a:r>
              <a:rPr lang="es-MX" sz="1600" dirty="0"/>
              <a:t>, </a:t>
            </a:r>
            <a:r>
              <a:rPr lang="es-MX" sz="1600" b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idCatedra</a:t>
            </a:r>
            <a:r>
              <a:rPr lang="es-MX" sz="1600" dirty="0"/>
              <a:t>, fecha, estatus, </a:t>
            </a:r>
            <a:r>
              <a:rPr lang="es-MX" sz="1600" dirty="0" err="1"/>
              <a:t>usuarioCrea</a:t>
            </a:r>
            <a:r>
              <a:rPr lang="es-MX" sz="1600" dirty="0"/>
              <a:t>, </a:t>
            </a:r>
            <a:r>
              <a:rPr lang="es-MX" sz="1600" dirty="0" err="1"/>
              <a:t>fechaCrea</a:t>
            </a:r>
            <a:r>
              <a:rPr lang="es-MX" sz="1600" dirty="0"/>
              <a:t>, </a:t>
            </a:r>
            <a:r>
              <a:rPr lang="es-MX" sz="1600" dirty="0" err="1"/>
              <a:t>usuarioModifica</a:t>
            </a:r>
            <a:r>
              <a:rPr lang="es-MX" sz="1600" dirty="0"/>
              <a:t>, </a:t>
            </a:r>
            <a:r>
              <a:rPr lang="es-MX" sz="1600" dirty="0" err="1"/>
              <a:t>fechaModifica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7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83347B-FD07-4E10-8C04-24362FD53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8" t="28622" r="10444" b="15734"/>
          <a:stretch/>
        </p:blipFill>
        <p:spPr>
          <a:xfrm>
            <a:off x="609600" y="621791"/>
            <a:ext cx="9387840" cy="52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4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0A50E6-5F44-4DF0-A6D5-F1C8D977DC6E}"/>
              </a:ext>
            </a:extLst>
          </p:cNvPr>
          <p:cNvSpPr txBox="1"/>
          <p:nvPr/>
        </p:nvSpPr>
        <p:spPr>
          <a:xfrm>
            <a:off x="763492" y="127694"/>
            <a:ext cx="45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Diagrama E – R Futbol Soccer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738D268-E558-4B18-9FD5-8190746A73E4}"/>
              </a:ext>
            </a:extLst>
          </p:cNvPr>
          <p:cNvSpPr/>
          <p:nvPr/>
        </p:nvSpPr>
        <p:spPr>
          <a:xfrm>
            <a:off x="2504161" y="2211978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Jugador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918F8A4-A69C-4F9B-9406-948791B9DC2D}"/>
              </a:ext>
            </a:extLst>
          </p:cNvPr>
          <p:cNvSpPr/>
          <p:nvPr/>
        </p:nvSpPr>
        <p:spPr>
          <a:xfrm>
            <a:off x="1975914" y="1529811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idJugador</a:t>
            </a:r>
            <a:endParaRPr lang="es-MX" sz="1400" u="sng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0408B29-5FC0-48F7-80A7-11BFE864D626}"/>
              </a:ext>
            </a:extLst>
          </p:cNvPr>
          <p:cNvSpPr/>
          <p:nvPr/>
        </p:nvSpPr>
        <p:spPr>
          <a:xfrm>
            <a:off x="2224505" y="1837448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872EB4-D097-4B44-B465-538B5481A2BA}"/>
              </a:ext>
            </a:extLst>
          </p:cNvPr>
          <p:cNvSpPr/>
          <p:nvPr/>
        </p:nvSpPr>
        <p:spPr>
          <a:xfrm>
            <a:off x="1398733" y="4087285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Posicion</a:t>
            </a:r>
            <a:endParaRPr lang="es-MX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D4BD70-9AB0-47FC-A2FB-22E7DEF24024}"/>
              </a:ext>
            </a:extLst>
          </p:cNvPr>
          <p:cNvSpPr/>
          <p:nvPr/>
        </p:nvSpPr>
        <p:spPr>
          <a:xfrm>
            <a:off x="8393464" y="4911697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Arbitro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177A5B-0858-4547-9AFA-C7AD4FD5C7D2}"/>
              </a:ext>
            </a:extLst>
          </p:cNvPr>
          <p:cNvSpPr/>
          <p:nvPr/>
        </p:nvSpPr>
        <p:spPr>
          <a:xfrm>
            <a:off x="6569897" y="1881099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Equipo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A8A28F-7678-41CD-82F5-B822810E2CBC}"/>
              </a:ext>
            </a:extLst>
          </p:cNvPr>
          <p:cNvSpPr/>
          <p:nvPr/>
        </p:nvSpPr>
        <p:spPr>
          <a:xfrm>
            <a:off x="9943713" y="3128473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TipoArbitro</a:t>
            </a:r>
            <a:endParaRPr lang="es-MX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5EB927-0FE0-43E6-AEB4-0F040CC09995}"/>
              </a:ext>
            </a:extLst>
          </p:cNvPr>
          <p:cNvSpPr/>
          <p:nvPr/>
        </p:nvSpPr>
        <p:spPr>
          <a:xfrm>
            <a:off x="4853971" y="4335023"/>
            <a:ext cx="1332240" cy="330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Partido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D073C887-4403-4C7D-8E63-04B7C3D44305}"/>
              </a:ext>
            </a:extLst>
          </p:cNvPr>
          <p:cNvSpPr/>
          <p:nvPr/>
        </p:nvSpPr>
        <p:spPr>
          <a:xfrm>
            <a:off x="4680672" y="3057951"/>
            <a:ext cx="1174631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local</a:t>
            </a:r>
            <a:endParaRPr lang="es-MX" sz="1400" dirty="0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E123A85F-8598-4BA9-950A-D3E86EE66099}"/>
              </a:ext>
            </a:extLst>
          </p:cNvPr>
          <p:cNvSpPr/>
          <p:nvPr/>
        </p:nvSpPr>
        <p:spPr>
          <a:xfrm>
            <a:off x="4697429" y="1904608"/>
            <a:ext cx="985639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69C2B9E7-DE3A-43A4-9240-DE6663F91EE5}"/>
              </a:ext>
            </a:extLst>
          </p:cNvPr>
          <p:cNvSpPr/>
          <p:nvPr/>
        </p:nvSpPr>
        <p:spPr>
          <a:xfrm>
            <a:off x="1546402" y="3044234"/>
            <a:ext cx="1050740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juega</a:t>
            </a:r>
            <a:endParaRPr lang="es-MX" sz="1400" dirty="0"/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382DFAED-7BF3-423C-99BF-0CCE2CE316BC}"/>
              </a:ext>
            </a:extLst>
          </p:cNvPr>
          <p:cNvSpPr/>
          <p:nvPr/>
        </p:nvSpPr>
        <p:spPr>
          <a:xfrm>
            <a:off x="6634065" y="3308837"/>
            <a:ext cx="1174630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Visita</a:t>
            </a:r>
            <a:endParaRPr lang="es-MX" sz="14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9B0B2B7-A6BA-424F-8FFF-238451D8E682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5267988" y="2046539"/>
            <a:ext cx="1301909" cy="101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4DC3940-C170-4C7F-8693-3A3705D2151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267988" y="3388830"/>
            <a:ext cx="252103" cy="94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5F85BC0-3BDC-4D77-85DC-7582065C76EB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221380" y="2211978"/>
            <a:ext cx="14637" cy="109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7520FDE-D8C6-4990-84DD-86EA07A25650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flipH="1">
            <a:off x="6186211" y="3639716"/>
            <a:ext cx="1035169" cy="86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B579869-1822-42A3-89E8-063AA8BA655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071772" y="2542857"/>
            <a:ext cx="1098509" cy="50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3E3C31-2DA0-4E16-A313-C0DDB0008D9C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064853" y="3375113"/>
            <a:ext cx="6919" cy="71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mbo 28">
            <a:extLst>
              <a:ext uri="{FF2B5EF4-FFF2-40B4-BE49-F238E27FC236}">
                <a16:creationId xmlns:a16="http://schemas.microsoft.com/office/drawing/2014/main" id="{C1E23793-9A2D-45B4-8D9B-AF9754DDD500}"/>
              </a:ext>
            </a:extLst>
          </p:cNvPr>
          <p:cNvSpPr/>
          <p:nvPr/>
        </p:nvSpPr>
        <p:spPr>
          <a:xfrm>
            <a:off x="9780129" y="4004144"/>
            <a:ext cx="985639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741B2432-D2C8-467D-B476-2C1D63189D28}"/>
              </a:ext>
            </a:extLst>
          </p:cNvPr>
          <p:cNvSpPr/>
          <p:nvPr/>
        </p:nvSpPr>
        <p:spPr>
          <a:xfrm>
            <a:off x="6823056" y="4665902"/>
            <a:ext cx="985639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tiene</a:t>
            </a:r>
            <a:endParaRPr lang="es-MX" sz="14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290F5-0701-4089-ACF8-6D34631A3D48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6186211" y="4500463"/>
            <a:ext cx="636845" cy="33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0E158CA6-EF96-4D79-AAF2-76286F6A8B84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7808695" y="4831342"/>
            <a:ext cx="584769" cy="24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CBB8D37-17E7-4C0C-87C7-492E5F87D31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3836401" y="2070048"/>
            <a:ext cx="861028" cy="30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2A0C976-0DC5-402D-80C2-493167399644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5683068" y="2046539"/>
            <a:ext cx="886829" cy="2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3C01316-B793-419D-9985-30C7C5AAC477}"/>
              </a:ext>
            </a:extLst>
          </p:cNvPr>
          <p:cNvCxnSpPr>
            <a:cxnSpLocks/>
            <a:stCxn id="7" idx="3"/>
            <a:endCxn id="29" idx="2"/>
          </p:cNvCxnSpPr>
          <p:nvPr/>
        </p:nvCxnSpPr>
        <p:spPr>
          <a:xfrm flipV="1">
            <a:off x="9725704" y="4335023"/>
            <a:ext cx="547245" cy="74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DF7B1ED1-4C93-46D7-AD19-BFF54003D482}"/>
              </a:ext>
            </a:extLst>
          </p:cNvPr>
          <p:cNvCxnSpPr>
            <a:cxnSpLocks/>
            <a:stCxn id="29" idx="0"/>
            <a:endCxn id="9" idx="2"/>
          </p:cNvCxnSpPr>
          <p:nvPr/>
        </p:nvCxnSpPr>
        <p:spPr>
          <a:xfrm flipV="1">
            <a:off x="10272949" y="3459352"/>
            <a:ext cx="336884" cy="54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B0891F5-5B07-407C-9098-3DA817BB0324}"/>
              </a:ext>
            </a:extLst>
          </p:cNvPr>
          <p:cNvSpPr txBox="1"/>
          <p:nvPr/>
        </p:nvSpPr>
        <p:spPr>
          <a:xfrm>
            <a:off x="1783153" y="382450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5612DC3-A843-4DFF-9BEE-001AA71AF676}"/>
              </a:ext>
            </a:extLst>
          </p:cNvPr>
          <p:cNvSpPr txBox="1"/>
          <p:nvPr/>
        </p:nvSpPr>
        <p:spPr>
          <a:xfrm>
            <a:off x="2504161" y="252356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1FD25FC-10C4-4222-A9DA-21DB1414456D}"/>
              </a:ext>
            </a:extLst>
          </p:cNvPr>
          <p:cNvSpPr txBox="1"/>
          <p:nvPr/>
        </p:nvSpPr>
        <p:spPr>
          <a:xfrm>
            <a:off x="3833195" y="2265350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8FEBFB0-D8AE-4E6F-93B8-E1630164D2AA}"/>
              </a:ext>
            </a:extLst>
          </p:cNvPr>
          <p:cNvSpPr txBox="1"/>
          <p:nvPr/>
        </p:nvSpPr>
        <p:spPr>
          <a:xfrm>
            <a:off x="6262396" y="176264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25DB9A5-ADBD-44EC-BC55-AA3CEA2A5BA5}"/>
              </a:ext>
            </a:extLst>
          </p:cNvPr>
          <p:cNvSpPr txBox="1"/>
          <p:nvPr/>
        </p:nvSpPr>
        <p:spPr>
          <a:xfrm>
            <a:off x="7315876" y="2169857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0D90F8E-E12F-415C-A75E-EBEDC386265B}"/>
              </a:ext>
            </a:extLst>
          </p:cNvPr>
          <p:cNvSpPr txBox="1"/>
          <p:nvPr/>
        </p:nvSpPr>
        <p:spPr>
          <a:xfrm>
            <a:off x="6368056" y="2196272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651A403-B5D6-44F7-9D26-9ACA6EA22ADB}"/>
              </a:ext>
            </a:extLst>
          </p:cNvPr>
          <p:cNvSpPr txBox="1"/>
          <p:nvPr/>
        </p:nvSpPr>
        <p:spPr>
          <a:xfrm>
            <a:off x="6227206" y="439790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B59BD1B-EB8E-4BD4-8F36-DD9474C2DF37}"/>
              </a:ext>
            </a:extLst>
          </p:cNvPr>
          <p:cNvSpPr txBox="1"/>
          <p:nvPr/>
        </p:nvSpPr>
        <p:spPr>
          <a:xfrm>
            <a:off x="6110286" y="4015193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6162A48-59B1-4511-AD93-75A589E8A895}"/>
              </a:ext>
            </a:extLst>
          </p:cNvPr>
          <p:cNvSpPr txBox="1"/>
          <p:nvPr/>
        </p:nvSpPr>
        <p:spPr>
          <a:xfrm>
            <a:off x="5243367" y="404585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3053D6C-3FE8-44AF-81BB-05B9A7895DF3}"/>
              </a:ext>
            </a:extLst>
          </p:cNvPr>
          <p:cNvSpPr txBox="1"/>
          <p:nvPr/>
        </p:nvSpPr>
        <p:spPr>
          <a:xfrm>
            <a:off x="9662013" y="4996916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6B7573D-D5CB-4540-ADAA-0AD131F2253A}"/>
              </a:ext>
            </a:extLst>
          </p:cNvPr>
          <p:cNvSpPr txBox="1"/>
          <p:nvPr/>
        </p:nvSpPr>
        <p:spPr>
          <a:xfrm>
            <a:off x="8073061" y="5063616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A455D620-624F-4DE3-9AE7-5A7F665737A9}"/>
              </a:ext>
            </a:extLst>
          </p:cNvPr>
          <p:cNvSpPr txBox="1"/>
          <p:nvPr/>
        </p:nvSpPr>
        <p:spPr>
          <a:xfrm>
            <a:off x="10541718" y="339319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F03FD13E-9E25-44A7-B67E-EECE6A6E3516}"/>
              </a:ext>
            </a:extLst>
          </p:cNvPr>
          <p:cNvSpPr/>
          <p:nvPr/>
        </p:nvSpPr>
        <p:spPr>
          <a:xfrm>
            <a:off x="9020003" y="5915451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idArbitro</a:t>
            </a:r>
            <a:endParaRPr lang="es-MX" sz="1400" u="sng" dirty="0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4B209A76-CAB6-42F1-99A5-019BC9BFAC2D}"/>
              </a:ext>
            </a:extLst>
          </p:cNvPr>
          <p:cNvSpPr/>
          <p:nvPr/>
        </p:nvSpPr>
        <p:spPr>
          <a:xfrm>
            <a:off x="284225" y="5169397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idPosicion</a:t>
            </a:r>
            <a:endParaRPr lang="es-MX" sz="1400" u="sng" dirty="0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6407FDD0-05F0-4DB3-B76B-9AFCFEE906D6}"/>
              </a:ext>
            </a:extLst>
          </p:cNvPr>
          <p:cNvSpPr/>
          <p:nvPr/>
        </p:nvSpPr>
        <p:spPr>
          <a:xfrm>
            <a:off x="3905728" y="5126188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idPartido</a:t>
            </a:r>
            <a:endParaRPr lang="es-MX" sz="1400" u="sng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B7D15DA6-DF71-454C-9F3B-556046F3D496}"/>
              </a:ext>
            </a:extLst>
          </p:cNvPr>
          <p:cNvSpPr/>
          <p:nvPr/>
        </p:nvSpPr>
        <p:spPr>
          <a:xfrm>
            <a:off x="6496912" y="755230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idEquipo</a:t>
            </a:r>
            <a:endParaRPr lang="es-MX" sz="1400" u="sng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CE247EAF-6CDA-4578-9CB8-8C68C0FDC2B5}"/>
              </a:ext>
            </a:extLst>
          </p:cNvPr>
          <p:cNvSpPr/>
          <p:nvPr/>
        </p:nvSpPr>
        <p:spPr>
          <a:xfrm>
            <a:off x="9326883" y="2238469"/>
            <a:ext cx="1114508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TipoArbitro</a:t>
            </a:r>
            <a:endParaRPr lang="es-MX" sz="1400" u="sng" dirty="0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84C392DC-677D-4BF3-9950-8756366E3A9B}"/>
              </a:ext>
            </a:extLst>
          </p:cNvPr>
          <p:cNvSpPr/>
          <p:nvPr/>
        </p:nvSpPr>
        <p:spPr>
          <a:xfrm>
            <a:off x="391957" y="4785627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DB02F47D-D8E4-4EE1-B38D-0D6624F577A0}"/>
              </a:ext>
            </a:extLst>
          </p:cNvPr>
          <p:cNvSpPr/>
          <p:nvPr/>
        </p:nvSpPr>
        <p:spPr>
          <a:xfrm>
            <a:off x="391957" y="3241503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4F3DF484-919E-4E1A-81A6-B2D5DB05AD1C}"/>
              </a:ext>
            </a:extLst>
          </p:cNvPr>
          <p:cNvSpPr/>
          <p:nvPr/>
        </p:nvSpPr>
        <p:spPr>
          <a:xfrm>
            <a:off x="3907868" y="472146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BBE14BAD-98F2-4546-8C2E-2ACC1FB9B047}"/>
              </a:ext>
            </a:extLst>
          </p:cNvPr>
          <p:cNvSpPr/>
          <p:nvPr/>
        </p:nvSpPr>
        <p:spPr>
          <a:xfrm>
            <a:off x="9537276" y="5503993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FBA7C1EF-8C94-4580-B4D9-71318D19B5AB}"/>
              </a:ext>
            </a:extLst>
          </p:cNvPr>
          <p:cNvSpPr/>
          <p:nvPr/>
        </p:nvSpPr>
        <p:spPr>
          <a:xfrm>
            <a:off x="9319267" y="2658808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03750357-442E-43A1-9A60-CD571865A8E9}"/>
              </a:ext>
            </a:extLst>
          </p:cNvPr>
          <p:cNvSpPr/>
          <p:nvPr/>
        </p:nvSpPr>
        <p:spPr>
          <a:xfrm>
            <a:off x="6137659" y="1122166"/>
            <a:ext cx="812873" cy="232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estatus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C0F938C4-E836-461F-A3BB-F677E64D7715}"/>
              </a:ext>
            </a:extLst>
          </p:cNvPr>
          <p:cNvSpPr/>
          <p:nvPr/>
        </p:nvSpPr>
        <p:spPr>
          <a:xfrm>
            <a:off x="1686265" y="876070"/>
            <a:ext cx="1635791" cy="20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nombreCompleto</a:t>
            </a:r>
            <a:endParaRPr lang="es-MX" sz="1400" dirty="0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2F735FCB-4DAB-4F15-869D-9038B04CB5BC}"/>
              </a:ext>
            </a:extLst>
          </p:cNvPr>
          <p:cNvSpPr/>
          <p:nvPr/>
        </p:nvSpPr>
        <p:spPr>
          <a:xfrm>
            <a:off x="417317" y="849923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ACC77CBB-FA8C-44B2-AA99-88D9B1C4C690}"/>
              </a:ext>
            </a:extLst>
          </p:cNvPr>
          <p:cNvSpPr/>
          <p:nvPr/>
        </p:nvSpPr>
        <p:spPr>
          <a:xfrm>
            <a:off x="31057" y="1109395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50E48B46-2C22-4A9B-96F9-9CEB044F5F83}"/>
              </a:ext>
            </a:extLst>
          </p:cNvPr>
          <p:cNvSpPr/>
          <p:nvPr/>
        </p:nvSpPr>
        <p:spPr>
          <a:xfrm>
            <a:off x="48821" y="1366112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8DB6FF2F-6F62-419E-A469-108591A06D7E}"/>
              </a:ext>
            </a:extLst>
          </p:cNvPr>
          <p:cNvCxnSpPr>
            <a:cxnSpLocks/>
            <a:stCxn id="111" idx="3"/>
            <a:endCxn id="110" idx="1"/>
          </p:cNvCxnSpPr>
          <p:nvPr/>
        </p:nvCxnSpPr>
        <p:spPr>
          <a:xfrm>
            <a:off x="1522004" y="959935"/>
            <a:ext cx="164261" cy="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CF51EC0F-1BB3-48A1-9890-839854BCC991}"/>
              </a:ext>
            </a:extLst>
          </p:cNvPr>
          <p:cNvCxnSpPr>
            <a:cxnSpLocks/>
            <a:stCxn id="113" idx="3"/>
            <a:endCxn id="110" idx="1"/>
          </p:cNvCxnSpPr>
          <p:nvPr/>
        </p:nvCxnSpPr>
        <p:spPr>
          <a:xfrm flipV="1">
            <a:off x="1559250" y="979815"/>
            <a:ext cx="127015" cy="48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39976EF2-9AA4-448E-83BA-9B369184487B}"/>
              </a:ext>
            </a:extLst>
          </p:cNvPr>
          <p:cNvCxnSpPr>
            <a:cxnSpLocks/>
            <a:stCxn id="112" idx="3"/>
            <a:endCxn id="110" idx="1"/>
          </p:cNvCxnSpPr>
          <p:nvPr/>
        </p:nvCxnSpPr>
        <p:spPr>
          <a:xfrm flipV="1">
            <a:off x="1541486" y="979815"/>
            <a:ext cx="144779" cy="2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4D0E578E-7EBE-493E-8400-CCCC46AE8D90}"/>
              </a:ext>
            </a:extLst>
          </p:cNvPr>
          <p:cNvSpPr/>
          <p:nvPr/>
        </p:nvSpPr>
        <p:spPr>
          <a:xfrm>
            <a:off x="1873718" y="1172308"/>
            <a:ext cx="1332239" cy="2157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nacionalidad</a:t>
            </a:r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51FD4886-7100-4F29-9981-7DF7320A67EA}"/>
              </a:ext>
            </a:extLst>
          </p:cNvPr>
          <p:cNvSpPr/>
          <p:nvPr/>
        </p:nvSpPr>
        <p:spPr>
          <a:xfrm>
            <a:off x="3466835" y="891967"/>
            <a:ext cx="1635791" cy="1901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fechaNacimiento</a:t>
            </a:r>
            <a:endParaRPr lang="es-MX" sz="1400" dirty="0"/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132F4A8E-F9DF-498B-8146-F9DDF2A3542F}"/>
              </a:ext>
            </a:extLst>
          </p:cNvPr>
          <p:cNvSpPr/>
          <p:nvPr/>
        </p:nvSpPr>
        <p:spPr>
          <a:xfrm>
            <a:off x="7319141" y="1160905"/>
            <a:ext cx="936738" cy="2157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A874B05C-18DF-4277-AA38-C368A9DEFBFA}"/>
              </a:ext>
            </a:extLst>
          </p:cNvPr>
          <p:cNvSpPr/>
          <p:nvPr/>
        </p:nvSpPr>
        <p:spPr>
          <a:xfrm>
            <a:off x="4746330" y="5406599"/>
            <a:ext cx="936738" cy="2157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7923F521-AF00-463F-8DE3-3132EDDF2123}"/>
              </a:ext>
            </a:extLst>
          </p:cNvPr>
          <p:cNvSpPr/>
          <p:nvPr/>
        </p:nvSpPr>
        <p:spPr>
          <a:xfrm>
            <a:off x="2047822" y="4764945"/>
            <a:ext cx="1008828" cy="23183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774E1B6A-2A70-4A14-8BDA-0F35114A83E0}"/>
              </a:ext>
            </a:extLst>
          </p:cNvPr>
          <p:cNvSpPr/>
          <p:nvPr/>
        </p:nvSpPr>
        <p:spPr>
          <a:xfrm>
            <a:off x="1683043" y="5191549"/>
            <a:ext cx="1110485" cy="2529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descripcion</a:t>
            </a:r>
            <a:endParaRPr lang="es-MX" sz="1400" dirty="0"/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378E80B6-CA26-4835-8648-48F10DAB210D}"/>
              </a:ext>
            </a:extLst>
          </p:cNvPr>
          <p:cNvSpPr/>
          <p:nvPr/>
        </p:nvSpPr>
        <p:spPr>
          <a:xfrm>
            <a:off x="8354761" y="6284865"/>
            <a:ext cx="1635791" cy="20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nombreCompleto</a:t>
            </a:r>
            <a:endParaRPr lang="es-MX" sz="1400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53D74FA2-E960-4964-9D8D-4810B15358DB}"/>
              </a:ext>
            </a:extLst>
          </p:cNvPr>
          <p:cNvSpPr/>
          <p:nvPr/>
        </p:nvSpPr>
        <p:spPr>
          <a:xfrm>
            <a:off x="7006520" y="5928201"/>
            <a:ext cx="1104687" cy="2200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7A8329C5-F6CE-4AC4-B4CC-66839C1841E0}"/>
              </a:ext>
            </a:extLst>
          </p:cNvPr>
          <p:cNvSpPr/>
          <p:nvPr/>
        </p:nvSpPr>
        <p:spPr>
          <a:xfrm>
            <a:off x="6620260" y="6187673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50C99EEF-6FE6-4361-B3DF-0F1C467308E3}"/>
              </a:ext>
            </a:extLst>
          </p:cNvPr>
          <p:cNvSpPr/>
          <p:nvPr/>
        </p:nvSpPr>
        <p:spPr>
          <a:xfrm>
            <a:off x="6638024" y="6444390"/>
            <a:ext cx="1510429" cy="194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4428C860-9727-432B-9844-FC2752D0A558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>
            <a:off x="8111207" y="6038213"/>
            <a:ext cx="243554" cy="35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4882CADE-610F-4205-B01D-146D7F0EF85F}"/>
              </a:ext>
            </a:extLst>
          </p:cNvPr>
          <p:cNvCxnSpPr>
            <a:cxnSpLocks/>
            <a:stCxn id="139" idx="3"/>
            <a:endCxn id="136" idx="1"/>
          </p:cNvCxnSpPr>
          <p:nvPr/>
        </p:nvCxnSpPr>
        <p:spPr>
          <a:xfrm flipV="1">
            <a:off x="8148453" y="6388610"/>
            <a:ext cx="206308" cy="15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40759661-1C59-4D5D-B1FA-671CA5B88A8D}"/>
              </a:ext>
            </a:extLst>
          </p:cNvPr>
          <p:cNvCxnSpPr>
            <a:cxnSpLocks/>
            <a:stCxn id="138" idx="3"/>
            <a:endCxn id="136" idx="1"/>
          </p:cNvCxnSpPr>
          <p:nvPr/>
        </p:nvCxnSpPr>
        <p:spPr>
          <a:xfrm>
            <a:off x="8130689" y="6284866"/>
            <a:ext cx="224072" cy="1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58D90672-F083-4BAF-9E8A-45B14CA96626}"/>
              </a:ext>
            </a:extLst>
          </p:cNvPr>
          <p:cNvSpPr/>
          <p:nvPr/>
        </p:nvSpPr>
        <p:spPr>
          <a:xfrm>
            <a:off x="10558750" y="2262982"/>
            <a:ext cx="936738" cy="2157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74C14710-5402-4BB1-B801-7DF6DD17A1EC}"/>
              </a:ext>
            </a:extLst>
          </p:cNvPr>
          <p:cNvSpPr/>
          <p:nvPr/>
        </p:nvSpPr>
        <p:spPr>
          <a:xfrm>
            <a:off x="10846360" y="2648703"/>
            <a:ext cx="1110485" cy="2529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descripcion</a:t>
            </a:r>
            <a:endParaRPr lang="es-MX" sz="1400" dirty="0"/>
          </a:p>
        </p:txBody>
      </p: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E250CEC6-ABAB-41A7-BD83-E7DB04B915AF}"/>
              </a:ext>
            </a:extLst>
          </p:cNvPr>
          <p:cNvSpPr/>
          <p:nvPr/>
        </p:nvSpPr>
        <p:spPr>
          <a:xfrm>
            <a:off x="5509773" y="5072817"/>
            <a:ext cx="1482725" cy="2763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NombreEstadio</a:t>
            </a:r>
            <a:endParaRPr lang="es-MX" sz="1400" dirty="0"/>
          </a:p>
        </p:txBody>
      </p:sp>
      <p:sp>
        <p:nvSpPr>
          <p:cNvPr id="86" name="Rombo 85">
            <a:extLst>
              <a:ext uri="{FF2B5EF4-FFF2-40B4-BE49-F238E27FC236}">
                <a16:creationId xmlns:a16="http://schemas.microsoft.com/office/drawing/2014/main" id="{FD0A0A1F-9A38-4F93-8A1D-D81156BFFFBE}"/>
              </a:ext>
            </a:extLst>
          </p:cNvPr>
          <p:cNvSpPr/>
          <p:nvPr/>
        </p:nvSpPr>
        <p:spPr>
          <a:xfrm>
            <a:off x="3463788" y="3293912"/>
            <a:ext cx="985639" cy="33087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juega</a:t>
            </a:r>
            <a:endParaRPr lang="es-MX" sz="1400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D1531F47-1BAB-499B-8D5B-D76CE47FA380}"/>
              </a:ext>
            </a:extLst>
          </p:cNvPr>
          <p:cNvCxnSpPr>
            <a:cxnSpLocks/>
            <a:stCxn id="86" idx="0"/>
            <a:endCxn id="3" idx="2"/>
          </p:cNvCxnSpPr>
          <p:nvPr/>
        </p:nvCxnSpPr>
        <p:spPr>
          <a:xfrm flipH="1" flipV="1">
            <a:off x="3170281" y="2542857"/>
            <a:ext cx="786327" cy="7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6A470613-F8FC-40E0-954A-8DE288A72CF3}"/>
              </a:ext>
            </a:extLst>
          </p:cNvPr>
          <p:cNvCxnSpPr>
            <a:cxnSpLocks/>
            <a:stCxn id="10" idx="1"/>
            <a:endCxn id="86" idx="2"/>
          </p:cNvCxnSpPr>
          <p:nvPr/>
        </p:nvCxnSpPr>
        <p:spPr>
          <a:xfrm flipH="1" flipV="1">
            <a:off x="3956608" y="3624791"/>
            <a:ext cx="897363" cy="87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C796BB1-FBA5-4C32-9885-B571EF701B6E}"/>
              </a:ext>
            </a:extLst>
          </p:cNvPr>
          <p:cNvSpPr txBox="1"/>
          <p:nvPr/>
        </p:nvSpPr>
        <p:spPr>
          <a:xfrm>
            <a:off x="3281744" y="2497111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AB2C711-D368-4E64-BE61-F939A24331B3}"/>
              </a:ext>
            </a:extLst>
          </p:cNvPr>
          <p:cNvSpPr txBox="1"/>
          <p:nvPr/>
        </p:nvSpPr>
        <p:spPr>
          <a:xfrm>
            <a:off x="4644262" y="4045854"/>
            <a:ext cx="28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77424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F915E00-1348-4DB8-8529-EF4409C8DB1C}"/>
              </a:ext>
            </a:extLst>
          </p:cNvPr>
          <p:cNvSpPr txBox="1"/>
          <p:nvPr/>
        </p:nvSpPr>
        <p:spPr>
          <a:xfrm>
            <a:off x="896814" y="346843"/>
            <a:ext cx="636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– Futbol Soccer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052849-1277-48E4-966A-938B78C4DAA0}"/>
              </a:ext>
            </a:extLst>
          </p:cNvPr>
          <p:cNvSpPr txBox="1"/>
          <p:nvPr/>
        </p:nvSpPr>
        <p:spPr>
          <a:xfrm>
            <a:off x="896814" y="1155845"/>
            <a:ext cx="97418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ighlight>
                  <a:srgbClr val="FFFF00"/>
                </a:highlight>
              </a:rPr>
              <a:t>Arbitro</a:t>
            </a:r>
            <a:r>
              <a:rPr lang="es-MX" sz="1400" dirty="0"/>
              <a:t>(</a:t>
            </a:r>
            <a:r>
              <a:rPr lang="es-MX" sz="1400" b="1" u="sng" dirty="0" err="1"/>
              <a:t>idArbitro</a:t>
            </a:r>
            <a:r>
              <a:rPr lang="es-MX" sz="1400" dirty="0"/>
              <a:t>, nombre, </a:t>
            </a:r>
            <a:r>
              <a:rPr lang="es-MX" sz="1400" dirty="0" err="1"/>
              <a:t>apellidoPaterno</a:t>
            </a:r>
            <a:r>
              <a:rPr lang="es-MX" sz="1400" dirty="0"/>
              <a:t>, </a:t>
            </a:r>
            <a:r>
              <a:rPr lang="es-MX" sz="1400" dirty="0" err="1"/>
              <a:t>apellidoMaterno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Equipo</a:t>
            </a:r>
            <a:r>
              <a:rPr lang="es-MX" sz="1400" dirty="0"/>
              <a:t>(</a:t>
            </a:r>
            <a:r>
              <a:rPr lang="es-MX" sz="1400" b="1" u="sng" dirty="0" err="1"/>
              <a:t>idEquipo</a:t>
            </a:r>
            <a:r>
              <a:rPr lang="es-MX" sz="1400" dirty="0"/>
              <a:t>, nombre,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Jugador</a:t>
            </a:r>
            <a:r>
              <a:rPr lang="es-MX" sz="1400" dirty="0"/>
              <a:t>(</a:t>
            </a:r>
            <a:r>
              <a:rPr lang="es-MX" sz="1400" b="1" u="sng" dirty="0" err="1"/>
              <a:t>idJugador</a:t>
            </a:r>
            <a:r>
              <a:rPr lang="es-MX" sz="1400" dirty="0"/>
              <a:t>, nombre, </a:t>
            </a:r>
            <a:r>
              <a:rPr lang="es-MX" sz="1400" dirty="0" err="1"/>
              <a:t>apellidoPaterno</a:t>
            </a:r>
            <a:r>
              <a:rPr lang="es-MX" sz="1400" dirty="0"/>
              <a:t>, </a:t>
            </a:r>
            <a:r>
              <a:rPr lang="es-MX" sz="1400" dirty="0" err="1"/>
              <a:t>apellidoMaterno</a:t>
            </a:r>
            <a:r>
              <a:rPr lang="es-MX" sz="1400" dirty="0"/>
              <a:t>, nacionalidad,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IdEquipo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>
                <a:highlight>
                  <a:srgbClr val="FFFF00"/>
                </a:highlight>
              </a:rPr>
              <a:t>Partido</a:t>
            </a:r>
            <a:r>
              <a:rPr lang="es-MX" sz="1400" dirty="0"/>
              <a:t>(</a:t>
            </a:r>
            <a:r>
              <a:rPr lang="es-MX" sz="1400" b="1" u="sng" dirty="0" err="1"/>
              <a:t>idPartido</a:t>
            </a:r>
            <a:r>
              <a:rPr lang="es-MX" sz="1400" dirty="0"/>
              <a:t>, estadio, fecha,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idEquipoLocal</a:t>
            </a:r>
            <a:r>
              <a:rPr lang="es-MX" sz="1400" b="1" u="sng" strike="sngStrike" dirty="0"/>
              <a:t>, </a:t>
            </a:r>
            <a:r>
              <a:rPr lang="es-MX" sz="1400" b="1" u="sng" strike="sngStrike" dirty="0" err="1"/>
              <a:t>idEquipoVisitante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Posicion</a:t>
            </a:r>
            <a:r>
              <a:rPr lang="es-MX" sz="1400" dirty="0"/>
              <a:t>(</a:t>
            </a:r>
            <a:r>
              <a:rPr lang="es-MX" sz="1400" b="1" u="sng" dirty="0" err="1"/>
              <a:t>idPosicion</a:t>
            </a:r>
            <a:r>
              <a:rPr lang="es-MX" sz="1400" dirty="0"/>
              <a:t>, nombre, </a:t>
            </a:r>
            <a:r>
              <a:rPr lang="es-MX" sz="1400" dirty="0" err="1"/>
              <a:t>descripcion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TipoArbitro</a:t>
            </a:r>
            <a:r>
              <a:rPr lang="es-MX" sz="1400" dirty="0"/>
              <a:t>(</a:t>
            </a:r>
            <a:r>
              <a:rPr lang="es-MX" sz="1400" b="1" u="sng" dirty="0" err="1"/>
              <a:t>idTipoArbitro</a:t>
            </a:r>
            <a:r>
              <a:rPr lang="es-MX" sz="1400" dirty="0"/>
              <a:t>, nombre, </a:t>
            </a:r>
            <a:r>
              <a:rPr lang="es-MX" sz="1400" dirty="0" err="1"/>
              <a:t>descripcion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ArbitroTipoArbitro</a:t>
            </a:r>
            <a:r>
              <a:rPr lang="es-MX" sz="1400" dirty="0"/>
              <a:t>(</a:t>
            </a:r>
            <a:r>
              <a:rPr lang="es-MX" sz="1400" b="1" u="sng" dirty="0" err="1"/>
              <a:t>IdArbitroTipoArbitro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idArbitro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idTipoArbitro</a:t>
            </a:r>
            <a:r>
              <a:rPr lang="es-MX" sz="1400" dirty="0"/>
              <a:t>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ArbitroPartido</a:t>
            </a:r>
            <a:r>
              <a:rPr lang="es-MX" sz="1400" dirty="0"/>
              <a:t>(</a:t>
            </a:r>
            <a:r>
              <a:rPr lang="es-MX" sz="1400" b="1" u="sng" dirty="0" err="1"/>
              <a:t>idArbitroPartido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idArbitro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idPartido</a:t>
            </a:r>
            <a:r>
              <a:rPr lang="es-MX" sz="1400" dirty="0"/>
              <a:t>, 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JugadorPartido</a:t>
            </a:r>
            <a:r>
              <a:rPr lang="es-MX" sz="1400" dirty="0"/>
              <a:t>(</a:t>
            </a:r>
            <a:r>
              <a:rPr lang="es-MX" sz="1400" b="1" u="sng" dirty="0" err="1"/>
              <a:t>idJugadorPartido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idJugador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idPartido</a:t>
            </a:r>
            <a:r>
              <a:rPr lang="es-MX" sz="1400" dirty="0"/>
              <a:t> 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  <a:p>
            <a:endParaRPr lang="es-MX" sz="1400" dirty="0"/>
          </a:p>
          <a:p>
            <a:r>
              <a:rPr lang="es-MX" sz="1400" dirty="0" err="1">
                <a:highlight>
                  <a:srgbClr val="FFFF00"/>
                </a:highlight>
              </a:rPr>
              <a:t>JugadorPosicion</a:t>
            </a:r>
            <a:r>
              <a:rPr lang="es-MX" sz="1400" dirty="0"/>
              <a:t>(</a:t>
            </a:r>
            <a:r>
              <a:rPr lang="es-MX" sz="1400" b="1" u="sng" dirty="0" err="1"/>
              <a:t>idJugadorPosicion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IdJugador</a:t>
            </a:r>
            <a:r>
              <a:rPr lang="es-MX" sz="1400" dirty="0"/>
              <a:t>, </a:t>
            </a:r>
            <a:r>
              <a:rPr lang="es-MX" sz="1400" b="1" u="sng" strike="sngStrike" dirty="0" err="1"/>
              <a:t>idPosicion</a:t>
            </a:r>
            <a:r>
              <a:rPr lang="es-MX" sz="1400" dirty="0"/>
              <a:t>, fecha, estatus, </a:t>
            </a:r>
            <a:r>
              <a:rPr lang="es-MX" sz="1400" dirty="0" err="1"/>
              <a:t>usuarioCrea</a:t>
            </a:r>
            <a:r>
              <a:rPr lang="es-MX" sz="1400" dirty="0"/>
              <a:t>, </a:t>
            </a:r>
            <a:r>
              <a:rPr lang="es-MX" sz="1400" dirty="0" err="1"/>
              <a:t>fechaCrea</a:t>
            </a:r>
            <a:r>
              <a:rPr lang="es-MX" sz="1400" dirty="0"/>
              <a:t>, </a:t>
            </a:r>
            <a:r>
              <a:rPr lang="es-MX" sz="1400" dirty="0" err="1"/>
              <a:t>usuarioModifica</a:t>
            </a:r>
            <a:r>
              <a:rPr lang="es-MX" sz="1400" dirty="0"/>
              <a:t>, </a:t>
            </a:r>
            <a:r>
              <a:rPr lang="es-MX" sz="1400" dirty="0" err="1"/>
              <a:t>fechaModifica</a:t>
            </a:r>
            <a:r>
              <a:rPr lang="es-MX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38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8F9E1E-C63C-4DF1-B1B9-A2E98EC342C7}"/>
              </a:ext>
            </a:extLst>
          </p:cNvPr>
          <p:cNvSpPr txBox="1"/>
          <p:nvPr/>
        </p:nvSpPr>
        <p:spPr>
          <a:xfrm>
            <a:off x="131444" y="67893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E – R  Gestión de Trabajo de Fin de Carrera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532A0B-96DD-4EBC-A0A0-2E688FC76FF0}"/>
              </a:ext>
            </a:extLst>
          </p:cNvPr>
          <p:cNvSpPr/>
          <p:nvPr/>
        </p:nvSpPr>
        <p:spPr>
          <a:xfrm>
            <a:off x="2780211" y="1726009"/>
            <a:ext cx="1627632" cy="5651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B91E60-9399-4EE2-9E86-94322AF38461}"/>
              </a:ext>
            </a:extLst>
          </p:cNvPr>
          <p:cNvSpPr/>
          <p:nvPr/>
        </p:nvSpPr>
        <p:spPr>
          <a:xfrm>
            <a:off x="168634" y="1475120"/>
            <a:ext cx="1328514" cy="340277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idAlumno</a:t>
            </a:r>
            <a:endParaRPr lang="es-MX" u="sng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D45336F-CC68-4FED-8525-BD37F243F096}"/>
              </a:ext>
            </a:extLst>
          </p:cNvPr>
          <p:cNvSpPr/>
          <p:nvPr/>
        </p:nvSpPr>
        <p:spPr>
          <a:xfrm>
            <a:off x="348120" y="642609"/>
            <a:ext cx="1026716" cy="3634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99D83C-A8AB-4FCC-8EEB-BC7FF3C8C0DC}"/>
              </a:ext>
            </a:extLst>
          </p:cNvPr>
          <p:cNvSpPr/>
          <p:nvPr/>
        </p:nvSpPr>
        <p:spPr>
          <a:xfrm>
            <a:off x="1643149" y="556113"/>
            <a:ext cx="1990779" cy="36933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8E6D6D-F11D-4068-B9E5-76893D9901CC}"/>
              </a:ext>
            </a:extLst>
          </p:cNvPr>
          <p:cNvSpPr/>
          <p:nvPr/>
        </p:nvSpPr>
        <p:spPr>
          <a:xfrm>
            <a:off x="615696" y="4285091"/>
            <a:ext cx="1627632" cy="5651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TFC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FCE671-A89F-4099-9FCE-D8381C8F4F6C}"/>
              </a:ext>
            </a:extLst>
          </p:cNvPr>
          <p:cNvSpPr/>
          <p:nvPr/>
        </p:nvSpPr>
        <p:spPr>
          <a:xfrm>
            <a:off x="4949952" y="4499361"/>
            <a:ext cx="1627632" cy="5651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D2CD5A8-0DEA-478C-8A88-1EA77B22F8F3}"/>
              </a:ext>
            </a:extLst>
          </p:cNvPr>
          <p:cNvSpPr/>
          <p:nvPr/>
        </p:nvSpPr>
        <p:spPr>
          <a:xfrm>
            <a:off x="65617" y="5074859"/>
            <a:ext cx="1176528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idTFC</a:t>
            </a:r>
            <a:endParaRPr lang="es-MX" u="sng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C844106-3375-47EA-966E-4A577BC319CB}"/>
              </a:ext>
            </a:extLst>
          </p:cNvPr>
          <p:cNvSpPr/>
          <p:nvPr/>
        </p:nvSpPr>
        <p:spPr>
          <a:xfrm>
            <a:off x="6785224" y="4932255"/>
            <a:ext cx="1174976" cy="288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2DFB10E-39B9-4693-83DC-6C14C99304DF}"/>
              </a:ext>
            </a:extLst>
          </p:cNvPr>
          <p:cNvSpPr/>
          <p:nvPr/>
        </p:nvSpPr>
        <p:spPr>
          <a:xfrm>
            <a:off x="3104764" y="4690663"/>
            <a:ext cx="147523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IdProfesor</a:t>
            </a:r>
            <a:endParaRPr lang="es-MX" u="sng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D820E3E-8ED8-4768-90DC-C060838A33FF}"/>
              </a:ext>
            </a:extLst>
          </p:cNvPr>
          <p:cNvSpPr/>
          <p:nvPr/>
        </p:nvSpPr>
        <p:spPr>
          <a:xfrm>
            <a:off x="1803721" y="5067673"/>
            <a:ext cx="990993" cy="407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tema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D0D84A6-37AA-4264-B9CD-34BC172CB23E}"/>
              </a:ext>
            </a:extLst>
          </p:cNvPr>
          <p:cNvSpPr/>
          <p:nvPr/>
        </p:nvSpPr>
        <p:spPr>
          <a:xfrm>
            <a:off x="65617" y="5736555"/>
            <a:ext cx="1061562" cy="3173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orden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89180C3-2513-4B15-9977-0FDDA35EB9FC}"/>
              </a:ext>
            </a:extLst>
          </p:cNvPr>
          <p:cNvSpPr/>
          <p:nvPr/>
        </p:nvSpPr>
        <p:spPr>
          <a:xfrm>
            <a:off x="1876768" y="5648141"/>
            <a:ext cx="1007084" cy="305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31B3E7D-D714-4201-B58B-7BD6FE9E19D4}"/>
              </a:ext>
            </a:extLst>
          </p:cNvPr>
          <p:cNvCxnSpPr>
            <a:stCxn id="12" idx="2"/>
            <a:endCxn id="14" idx="3"/>
          </p:cNvCxnSpPr>
          <p:nvPr/>
        </p:nvCxnSpPr>
        <p:spPr>
          <a:xfrm flipH="1">
            <a:off x="1242145" y="4850233"/>
            <a:ext cx="187367" cy="4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B8C180-85BC-403F-B09F-5128F51F3DDA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>
            <a:off x="1429512" y="4850233"/>
            <a:ext cx="374209" cy="42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B48062E-9C40-4A5D-8B21-C30ACE2BA093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>
            <a:off x="1429512" y="4850233"/>
            <a:ext cx="447256" cy="95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CAF0913-2437-4BD9-A28D-63A4F73ACE30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flipH="1">
            <a:off x="1127179" y="4850233"/>
            <a:ext cx="302333" cy="104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23720EF-098E-4BF3-BD8D-1F16985C87B0}"/>
              </a:ext>
            </a:extLst>
          </p:cNvPr>
          <p:cNvSpPr/>
          <p:nvPr/>
        </p:nvSpPr>
        <p:spPr>
          <a:xfrm>
            <a:off x="3290115" y="5283483"/>
            <a:ext cx="2113412" cy="38368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A352F578-D0BF-43AB-B2BF-B26354C5F5DC}"/>
              </a:ext>
            </a:extLst>
          </p:cNvPr>
          <p:cNvSpPr/>
          <p:nvPr/>
        </p:nvSpPr>
        <p:spPr>
          <a:xfrm>
            <a:off x="6733928" y="5648066"/>
            <a:ext cx="1378872" cy="39128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domicilio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6F18F64-37B3-42BD-A277-D245AC6A81BA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flipH="1" flipV="1">
            <a:off x="4579996" y="4931640"/>
            <a:ext cx="1183772" cy="13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B97AEF7-F9DF-480B-8D71-DC0C033EE9BC}"/>
              </a:ext>
            </a:extLst>
          </p:cNvPr>
          <p:cNvCxnSpPr>
            <a:cxnSpLocks/>
            <a:stCxn id="13" idx="2"/>
            <a:endCxn id="53" idx="3"/>
          </p:cNvCxnSpPr>
          <p:nvPr/>
        </p:nvCxnSpPr>
        <p:spPr>
          <a:xfrm flipH="1">
            <a:off x="5403527" y="5064503"/>
            <a:ext cx="360241" cy="41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A1ECBEF-0462-40C8-B880-EC58F89C992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V="1">
            <a:off x="5763768" y="4932255"/>
            <a:ext cx="1608944" cy="1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3A3AA55-43AE-46B3-99D4-827B19E3DF3C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>
            <a:off x="5763768" y="5064503"/>
            <a:ext cx="970160" cy="77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7F8F852-E7F6-46E4-B43D-5F3883BF6746}"/>
              </a:ext>
            </a:extLst>
          </p:cNvPr>
          <p:cNvSpPr/>
          <p:nvPr/>
        </p:nvSpPr>
        <p:spPr>
          <a:xfrm>
            <a:off x="8921496" y="4070830"/>
            <a:ext cx="1627632" cy="5651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Tribunal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E539BD81-13DF-470E-B58E-3517CC607817}"/>
              </a:ext>
            </a:extLst>
          </p:cNvPr>
          <p:cNvSpPr/>
          <p:nvPr/>
        </p:nvSpPr>
        <p:spPr>
          <a:xfrm>
            <a:off x="9726074" y="5633576"/>
            <a:ext cx="147523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idTribunal</a:t>
            </a:r>
            <a:endParaRPr lang="es-MX" u="sng" dirty="0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2974C996-13B4-4778-8A80-A6E860686DEE}"/>
              </a:ext>
            </a:extLst>
          </p:cNvPr>
          <p:cNvSpPr/>
          <p:nvPr/>
        </p:nvSpPr>
        <p:spPr>
          <a:xfrm>
            <a:off x="10428631" y="4811150"/>
            <a:ext cx="1667256" cy="2409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componentes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512B549-C372-41BD-9F81-156F3F4C0150}"/>
              </a:ext>
            </a:extLst>
          </p:cNvPr>
          <p:cNvSpPr/>
          <p:nvPr/>
        </p:nvSpPr>
        <p:spPr>
          <a:xfrm>
            <a:off x="10960608" y="4403567"/>
            <a:ext cx="1066800" cy="3055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lugar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51A08E2C-4DFB-4EC8-AE6E-A3AB7F4C27DB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735312" y="4635972"/>
            <a:ext cx="1526947" cy="17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F3576B6F-FFCE-439A-9802-EE6C0273B794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735312" y="4635972"/>
            <a:ext cx="728378" cy="99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A867598-EA75-46B3-BF86-592A07FF9C81}"/>
              </a:ext>
            </a:extLst>
          </p:cNvPr>
          <p:cNvCxnSpPr>
            <a:cxnSpLocks/>
            <a:stCxn id="72" idx="2"/>
            <a:endCxn id="75" idx="1"/>
          </p:cNvCxnSpPr>
          <p:nvPr/>
        </p:nvCxnSpPr>
        <p:spPr>
          <a:xfrm flipV="1">
            <a:off x="9735312" y="4556365"/>
            <a:ext cx="1225296" cy="7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16498F2-9299-4EA7-B578-764BB5475708}"/>
              </a:ext>
            </a:extLst>
          </p:cNvPr>
          <p:cNvSpPr/>
          <p:nvPr/>
        </p:nvSpPr>
        <p:spPr>
          <a:xfrm>
            <a:off x="8331966" y="1312398"/>
            <a:ext cx="1433064" cy="5082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ECF33EEC-A856-4D6C-8B06-08B8BF771FC0}"/>
              </a:ext>
            </a:extLst>
          </p:cNvPr>
          <p:cNvSpPr/>
          <p:nvPr/>
        </p:nvSpPr>
        <p:spPr>
          <a:xfrm>
            <a:off x="7215032" y="161381"/>
            <a:ext cx="1298882" cy="433470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idGrupo</a:t>
            </a:r>
            <a:endParaRPr lang="es-MX" u="sng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CBED4A2D-DC17-431B-8BA9-9F1F672B63D0}"/>
              </a:ext>
            </a:extLst>
          </p:cNvPr>
          <p:cNvSpPr/>
          <p:nvPr/>
        </p:nvSpPr>
        <p:spPr>
          <a:xfrm>
            <a:off x="10475976" y="273820"/>
            <a:ext cx="147523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714C0C44-85F0-4939-A021-7872A3EE538E}"/>
              </a:ext>
            </a:extLst>
          </p:cNvPr>
          <p:cNvSpPr/>
          <p:nvPr/>
        </p:nvSpPr>
        <p:spPr>
          <a:xfrm>
            <a:off x="10399776" y="878928"/>
            <a:ext cx="1627632" cy="43347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componentes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2B8CDF3-9EEE-4F71-9263-EECDC96111F6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7864473" y="594851"/>
            <a:ext cx="1184025" cy="7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1577E33-0127-4571-A807-AA8867C1F55F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flipH="1">
            <a:off x="9048498" y="514797"/>
            <a:ext cx="1427478" cy="79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7C68DFEE-2B4B-4C0E-9DD4-334797952570}"/>
              </a:ext>
            </a:extLst>
          </p:cNvPr>
          <p:cNvCxnSpPr>
            <a:cxnSpLocks/>
            <a:stCxn id="85" idx="0"/>
            <a:endCxn id="88" idx="0"/>
          </p:cNvCxnSpPr>
          <p:nvPr/>
        </p:nvCxnSpPr>
        <p:spPr>
          <a:xfrm flipV="1">
            <a:off x="9048498" y="878928"/>
            <a:ext cx="2165094" cy="433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68EDEE29-4B34-4448-A9DF-BE32553DF099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1374836" y="824345"/>
            <a:ext cx="2219191" cy="90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5CCA2934-DBA1-4348-9EAB-F94667635D0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497148" y="1645259"/>
            <a:ext cx="2096879" cy="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431D4717-9078-4AD2-A071-6BCAF353C89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638539" y="925445"/>
            <a:ext cx="955488" cy="8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mbo 110">
            <a:extLst>
              <a:ext uri="{FF2B5EF4-FFF2-40B4-BE49-F238E27FC236}">
                <a16:creationId xmlns:a16="http://schemas.microsoft.com/office/drawing/2014/main" id="{7D19C18F-F2CB-4312-A3BE-643971A0DD71}"/>
              </a:ext>
            </a:extLst>
          </p:cNvPr>
          <p:cNvSpPr/>
          <p:nvPr/>
        </p:nvSpPr>
        <p:spPr>
          <a:xfrm>
            <a:off x="515397" y="2813581"/>
            <a:ext cx="1627632" cy="48195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CDF41A7E-C733-46BA-9FCD-E0691A9D8C20}"/>
              </a:ext>
            </a:extLst>
          </p:cNvPr>
          <p:cNvCxnSpPr>
            <a:cxnSpLocks/>
            <a:stCxn id="111" idx="0"/>
            <a:endCxn id="4" idx="1"/>
          </p:cNvCxnSpPr>
          <p:nvPr/>
        </p:nvCxnSpPr>
        <p:spPr>
          <a:xfrm flipV="1">
            <a:off x="1329213" y="2008580"/>
            <a:ext cx="1450998" cy="80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ED9126A6-246D-401B-B46F-F44994F1D22D}"/>
              </a:ext>
            </a:extLst>
          </p:cNvPr>
          <p:cNvCxnSpPr>
            <a:cxnSpLocks/>
            <a:stCxn id="111" idx="2"/>
            <a:endCxn id="12" idx="0"/>
          </p:cNvCxnSpPr>
          <p:nvPr/>
        </p:nvCxnSpPr>
        <p:spPr>
          <a:xfrm>
            <a:off x="1329213" y="3295534"/>
            <a:ext cx="100299" cy="9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49575FA8-688F-46E5-B9A7-9C0DA1B8F4C5}"/>
              </a:ext>
            </a:extLst>
          </p:cNvPr>
          <p:cNvSpPr txBox="1"/>
          <p:nvPr/>
        </p:nvSpPr>
        <p:spPr>
          <a:xfrm>
            <a:off x="1127179" y="3997767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22E29356-BBFE-4B81-8DC6-F77134CB3773}"/>
              </a:ext>
            </a:extLst>
          </p:cNvPr>
          <p:cNvSpPr txBox="1"/>
          <p:nvPr/>
        </p:nvSpPr>
        <p:spPr>
          <a:xfrm>
            <a:off x="2491088" y="1928785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24" name="Rombo 123">
            <a:extLst>
              <a:ext uri="{FF2B5EF4-FFF2-40B4-BE49-F238E27FC236}">
                <a16:creationId xmlns:a16="http://schemas.microsoft.com/office/drawing/2014/main" id="{53E7C57D-5B6B-40E4-B2C0-89ED26A771DD}"/>
              </a:ext>
            </a:extLst>
          </p:cNvPr>
          <p:cNvSpPr/>
          <p:nvPr/>
        </p:nvSpPr>
        <p:spPr>
          <a:xfrm>
            <a:off x="2220049" y="3226370"/>
            <a:ext cx="1532307" cy="56514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ayuda</a:t>
            </a:r>
            <a:endParaRPr lang="es-MX" dirty="0"/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0EC51D08-440D-4422-9EA7-455EB6D6CD7A}"/>
              </a:ext>
            </a:extLst>
          </p:cNvPr>
          <p:cNvCxnSpPr>
            <a:cxnSpLocks/>
            <a:stCxn id="124" idx="0"/>
            <a:endCxn id="4" idx="2"/>
          </p:cNvCxnSpPr>
          <p:nvPr/>
        </p:nvCxnSpPr>
        <p:spPr>
          <a:xfrm flipV="1">
            <a:off x="2986203" y="2291151"/>
            <a:ext cx="607824" cy="93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B4473138-FD6F-4FD1-AB38-0353E0AA00AA}"/>
              </a:ext>
            </a:extLst>
          </p:cNvPr>
          <p:cNvCxnSpPr>
            <a:cxnSpLocks/>
            <a:stCxn id="13" idx="1"/>
            <a:endCxn id="124" idx="2"/>
          </p:cNvCxnSpPr>
          <p:nvPr/>
        </p:nvCxnSpPr>
        <p:spPr>
          <a:xfrm flipH="1" flipV="1">
            <a:off x="2986203" y="3791511"/>
            <a:ext cx="1963749" cy="99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mbo 133">
            <a:extLst>
              <a:ext uri="{FF2B5EF4-FFF2-40B4-BE49-F238E27FC236}">
                <a16:creationId xmlns:a16="http://schemas.microsoft.com/office/drawing/2014/main" id="{7018E93F-62C1-451E-9525-6788744B830D}"/>
              </a:ext>
            </a:extLst>
          </p:cNvPr>
          <p:cNvSpPr/>
          <p:nvPr/>
        </p:nvSpPr>
        <p:spPr>
          <a:xfrm>
            <a:off x="5030535" y="2916006"/>
            <a:ext cx="1540057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dirige</a:t>
            </a: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75413E0-8DBE-4356-A5D1-7F19741ED27F}"/>
              </a:ext>
            </a:extLst>
          </p:cNvPr>
          <p:cNvCxnSpPr>
            <a:cxnSpLocks/>
            <a:stCxn id="134" idx="0"/>
            <a:endCxn id="4" idx="2"/>
          </p:cNvCxnSpPr>
          <p:nvPr/>
        </p:nvCxnSpPr>
        <p:spPr>
          <a:xfrm flipH="1" flipV="1">
            <a:off x="3594027" y="2291151"/>
            <a:ext cx="2206537" cy="62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08646672-9BDF-4473-9893-5B92D7A806DC}"/>
              </a:ext>
            </a:extLst>
          </p:cNvPr>
          <p:cNvCxnSpPr>
            <a:cxnSpLocks/>
            <a:stCxn id="134" idx="2"/>
            <a:endCxn id="13" idx="0"/>
          </p:cNvCxnSpPr>
          <p:nvPr/>
        </p:nvCxnSpPr>
        <p:spPr>
          <a:xfrm flipH="1">
            <a:off x="5763768" y="3481148"/>
            <a:ext cx="36796" cy="101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mbo 148">
            <a:extLst>
              <a:ext uri="{FF2B5EF4-FFF2-40B4-BE49-F238E27FC236}">
                <a16:creationId xmlns:a16="http://schemas.microsoft.com/office/drawing/2014/main" id="{AF0D064C-D361-432F-9B73-E253EFE800C7}"/>
              </a:ext>
            </a:extLst>
          </p:cNvPr>
          <p:cNvSpPr/>
          <p:nvPr/>
        </p:nvSpPr>
        <p:spPr>
          <a:xfrm>
            <a:off x="6961150" y="3997767"/>
            <a:ext cx="1527758" cy="43347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forma</a:t>
            </a:r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7D1CAE34-8F00-4DE4-9AFA-BBF0546BEDA8}"/>
              </a:ext>
            </a:extLst>
          </p:cNvPr>
          <p:cNvCxnSpPr>
            <a:cxnSpLocks/>
            <a:stCxn id="149" idx="1"/>
            <a:endCxn id="13" idx="3"/>
          </p:cNvCxnSpPr>
          <p:nvPr/>
        </p:nvCxnSpPr>
        <p:spPr>
          <a:xfrm flipH="1">
            <a:off x="6577584" y="4214502"/>
            <a:ext cx="383566" cy="5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CDC5EA47-68EF-41F0-BF33-E1BD6073900D}"/>
              </a:ext>
            </a:extLst>
          </p:cNvPr>
          <p:cNvCxnSpPr>
            <a:cxnSpLocks/>
            <a:stCxn id="149" idx="3"/>
            <a:endCxn id="72" idx="1"/>
          </p:cNvCxnSpPr>
          <p:nvPr/>
        </p:nvCxnSpPr>
        <p:spPr>
          <a:xfrm>
            <a:off x="8488908" y="4214502"/>
            <a:ext cx="432588" cy="1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mbo 163">
            <a:extLst>
              <a:ext uri="{FF2B5EF4-FFF2-40B4-BE49-F238E27FC236}">
                <a16:creationId xmlns:a16="http://schemas.microsoft.com/office/drawing/2014/main" id="{B3F5452D-CADF-465C-A580-8346A1DED12A}"/>
              </a:ext>
            </a:extLst>
          </p:cNvPr>
          <p:cNvSpPr/>
          <p:nvPr/>
        </p:nvSpPr>
        <p:spPr>
          <a:xfrm>
            <a:off x="8931977" y="2678365"/>
            <a:ext cx="1666105" cy="56000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presenta</a:t>
            </a:r>
            <a:endParaRPr lang="es-MX" dirty="0"/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C6B04065-BFFF-4025-916C-76DE1FC3B659}"/>
              </a:ext>
            </a:extLst>
          </p:cNvPr>
          <p:cNvCxnSpPr>
            <a:cxnSpLocks/>
            <a:stCxn id="4" idx="3"/>
            <a:endCxn id="164" idx="1"/>
          </p:cNvCxnSpPr>
          <p:nvPr/>
        </p:nvCxnSpPr>
        <p:spPr>
          <a:xfrm>
            <a:off x="4407843" y="2008580"/>
            <a:ext cx="4524134" cy="94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60DF0110-7480-4463-A4B7-18E29D382FEC}"/>
              </a:ext>
            </a:extLst>
          </p:cNvPr>
          <p:cNvCxnSpPr>
            <a:cxnSpLocks/>
            <a:stCxn id="164" idx="2"/>
            <a:endCxn id="72" idx="0"/>
          </p:cNvCxnSpPr>
          <p:nvPr/>
        </p:nvCxnSpPr>
        <p:spPr>
          <a:xfrm flipH="1">
            <a:off x="9735312" y="3238368"/>
            <a:ext cx="29718" cy="83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: esquinas redondeadas 184">
            <a:extLst>
              <a:ext uri="{FF2B5EF4-FFF2-40B4-BE49-F238E27FC236}">
                <a16:creationId xmlns:a16="http://schemas.microsoft.com/office/drawing/2014/main" id="{7CB15F83-F51C-43DE-9A14-C2BAF7358AFD}"/>
              </a:ext>
            </a:extLst>
          </p:cNvPr>
          <p:cNvSpPr/>
          <p:nvPr/>
        </p:nvSpPr>
        <p:spPr>
          <a:xfrm>
            <a:off x="10684012" y="2249930"/>
            <a:ext cx="1169778" cy="3773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A7B2B9E6-C4B9-4E4B-BE29-E6E24394E03A}"/>
              </a:ext>
            </a:extLst>
          </p:cNvPr>
          <p:cNvCxnSpPr>
            <a:cxnSpLocks/>
            <a:stCxn id="164" idx="3"/>
            <a:endCxn id="185" idx="2"/>
          </p:cNvCxnSpPr>
          <p:nvPr/>
        </p:nvCxnSpPr>
        <p:spPr>
          <a:xfrm flipV="1">
            <a:off x="10598082" y="2627269"/>
            <a:ext cx="670819" cy="33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mbo 218">
            <a:extLst>
              <a:ext uri="{FF2B5EF4-FFF2-40B4-BE49-F238E27FC236}">
                <a16:creationId xmlns:a16="http://schemas.microsoft.com/office/drawing/2014/main" id="{BA5753E7-77CD-4420-92A8-C033C3A5D10F}"/>
              </a:ext>
            </a:extLst>
          </p:cNvPr>
          <p:cNvSpPr/>
          <p:nvPr/>
        </p:nvSpPr>
        <p:spPr>
          <a:xfrm>
            <a:off x="5550797" y="1388736"/>
            <a:ext cx="1882043" cy="588163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pertenece</a:t>
            </a:r>
            <a:endParaRPr lang="es-MX" dirty="0"/>
          </a:p>
        </p:txBody>
      </p:sp>
      <p:sp>
        <p:nvSpPr>
          <p:cNvPr id="220" name="Rectángulo: esquinas redondeadas 219">
            <a:extLst>
              <a:ext uri="{FF2B5EF4-FFF2-40B4-BE49-F238E27FC236}">
                <a16:creationId xmlns:a16="http://schemas.microsoft.com/office/drawing/2014/main" id="{3505CEA5-E440-429B-AD07-DAAAEDF8B565}"/>
              </a:ext>
            </a:extLst>
          </p:cNvPr>
          <p:cNvSpPr/>
          <p:nvPr/>
        </p:nvSpPr>
        <p:spPr>
          <a:xfrm>
            <a:off x="6829343" y="2029981"/>
            <a:ext cx="1169778" cy="3773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3534FF25-7995-4FE5-AF56-CF77E09C75A8}"/>
              </a:ext>
            </a:extLst>
          </p:cNvPr>
          <p:cNvCxnSpPr>
            <a:cxnSpLocks/>
            <a:stCxn id="219" idx="2"/>
            <a:endCxn id="220" idx="2"/>
          </p:cNvCxnSpPr>
          <p:nvPr/>
        </p:nvCxnSpPr>
        <p:spPr>
          <a:xfrm>
            <a:off x="6491819" y="1976899"/>
            <a:ext cx="922413" cy="43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84A4E0E9-9842-4996-BD6E-2DC77D54CE63}"/>
              </a:ext>
            </a:extLst>
          </p:cNvPr>
          <p:cNvCxnSpPr>
            <a:cxnSpLocks/>
            <a:stCxn id="4" idx="3"/>
            <a:endCxn id="219" idx="1"/>
          </p:cNvCxnSpPr>
          <p:nvPr/>
        </p:nvCxnSpPr>
        <p:spPr>
          <a:xfrm flipV="1">
            <a:off x="4407843" y="1682818"/>
            <a:ext cx="1142954" cy="32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16018A2C-1074-4B07-B569-45B4CF630B6A}"/>
              </a:ext>
            </a:extLst>
          </p:cNvPr>
          <p:cNvCxnSpPr>
            <a:cxnSpLocks/>
            <a:stCxn id="219" idx="3"/>
            <a:endCxn id="85" idx="1"/>
          </p:cNvCxnSpPr>
          <p:nvPr/>
        </p:nvCxnSpPr>
        <p:spPr>
          <a:xfrm flipV="1">
            <a:off x="7432840" y="1566543"/>
            <a:ext cx="899126" cy="11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CA600BD-723C-4BD8-8C3A-CC0358887EBD}"/>
              </a:ext>
            </a:extLst>
          </p:cNvPr>
          <p:cNvSpPr txBox="1"/>
          <p:nvPr/>
        </p:nvSpPr>
        <p:spPr>
          <a:xfrm>
            <a:off x="5692827" y="4183749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7690973-6CEA-46AB-AFB1-C0A32A061F4A}"/>
              </a:ext>
            </a:extLst>
          </p:cNvPr>
          <p:cNvSpPr txBox="1"/>
          <p:nvPr/>
        </p:nvSpPr>
        <p:spPr>
          <a:xfrm>
            <a:off x="3844881" y="2239681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7116CDCE-6FDB-4FE3-BD43-F6FE3813C880}"/>
              </a:ext>
            </a:extLst>
          </p:cNvPr>
          <p:cNvSpPr txBox="1"/>
          <p:nvPr/>
        </p:nvSpPr>
        <p:spPr>
          <a:xfrm>
            <a:off x="6561669" y="4562923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1D86E44-BE6B-401D-8D4E-6A7703032BEA}"/>
              </a:ext>
            </a:extLst>
          </p:cNvPr>
          <p:cNvSpPr txBox="1"/>
          <p:nvPr/>
        </p:nvSpPr>
        <p:spPr>
          <a:xfrm>
            <a:off x="8569058" y="4226386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A03B634-9161-4184-B14A-3A3091F4E9B1}"/>
              </a:ext>
            </a:extLst>
          </p:cNvPr>
          <p:cNvSpPr txBox="1"/>
          <p:nvPr/>
        </p:nvSpPr>
        <p:spPr>
          <a:xfrm>
            <a:off x="4424366" y="1587121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249FB651-7E87-48CC-A11D-86E6D2D2A5E9}"/>
              </a:ext>
            </a:extLst>
          </p:cNvPr>
          <p:cNvSpPr txBox="1"/>
          <p:nvPr/>
        </p:nvSpPr>
        <p:spPr>
          <a:xfrm>
            <a:off x="8014696" y="1235793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EFFBEDF-2DF5-46E1-8C06-DE8250BFCE74}"/>
              </a:ext>
            </a:extLst>
          </p:cNvPr>
          <p:cNvSpPr txBox="1"/>
          <p:nvPr/>
        </p:nvSpPr>
        <p:spPr>
          <a:xfrm>
            <a:off x="3164584" y="2202044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785D2E2-1280-4E90-8296-1E59BD35B3B0}"/>
              </a:ext>
            </a:extLst>
          </p:cNvPr>
          <p:cNvSpPr txBox="1"/>
          <p:nvPr/>
        </p:nvSpPr>
        <p:spPr>
          <a:xfrm>
            <a:off x="4685139" y="4635972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5AB33B29-CEE0-4E52-8D26-AC271EF08BBA}"/>
              </a:ext>
            </a:extLst>
          </p:cNvPr>
          <p:cNvSpPr/>
          <p:nvPr/>
        </p:nvSpPr>
        <p:spPr>
          <a:xfrm>
            <a:off x="186324" y="1076403"/>
            <a:ext cx="1267872" cy="3693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3BA5C09-A4F1-475C-841A-EC6D5FC3B495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1454196" y="1261070"/>
            <a:ext cx="2139831" cy="46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5A52196-98B5-425D-84EE-69335863D937}"/>
              </a:ext>
            </a:extLst>
          </p:cNvPr>
          <p:cNvSpPr txBox="1"/>
          <p:nvPr/>
        </p:nvSpPr>
        <p:spPr>
          <a:xfrm>
            <a:off x="4369815" y="2024758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9DC43BF-C2B2-4276-A67C-3425150F0A3E}"/>
              </a:ext>
            </a:extLst>
          </p:cNvPr>
          <p:cNvSpPr txBox="1"/>
          <p:nvPr/>
        </p:nvSpPr>
        <p:spPr>
          <a:xfrm>
            <a:off x="9445171" y="3757069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5A0A3771-8F9B-4D4E-8AD0-4A282D1DA967}"/>
              </a:ext>
            </a:extLst>
          </p:cNvPr>
          <p:cNvSpPr/>
          <p:nvPr/>
        </p:nvSpPr>
        <p:spPr>
          <a:xfrm>
            <a:off x="3911297" y="1260917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03BF4B9E-4FC7-4831-9714-14F02B8BF9CE}"/>
              </a:ext>
            </a:extLst>
          </p:cNvPr>
          <p:cNvSpPr/>
          <p:nvPr/>
        </p:nvSpPr>
        <p:spPr>
          <a:xfrm>
            <a:off x="4168512" y="859790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828F1BE3-B2BD-48A4-9910-C0795459C0B6}"/>
              </a:ext>
            </a:extLst>
          </p:cNvPr>
          <p:cNvSpPr/>
          <p:nvPr/>
        </p:nvSpPr>
        <p:spPr>
          <a:xfrm>
            <a:off x="3823225" y="453808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8262E32-D37F-4953-8666-C4C6B6C19ECA}"/>
              </a:ext>
            </a:extLst>
          </p:cNvPr>
          <p:cNvCxnSpPr>
            <a:cxnSpLocks/>
            <a:stCxn id="10" idx="3"/>
            <a:endCxn id="94" idx="1"/>
          </p:cNvCxnSpPr>
          <p:nvPr/>
        </p:nvCxnSpPr>
        <p:spPr>
          <a:xfrm flipV="1">
            <a:off x="3633928" y="619756"/>
            <a:ext cx="189297" cy="12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558701B7-63EF-49CD-978E-2DB8B2C91B31}"/>
              </a:ext>
            </a:extLst>
          </p:cNvPr>
          <p:cNvCxnSpPr>
            <a:cxnSpLocks/>
            <a:stCxn id="10" idx="3"/>
            <a:endCxn id="93" idx="1"/>
          </p:cNvCxnSpPr>
          <p:nvPr/>
        </p:nvCxnSpPr>
        <p:spPr>
          <a:xfrm>
            <a:off x="3633928" y="740779"/>
            <a:ext cx="534584" cy="28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33630689-C082-4C4C-AFC2-CDEB307587C8}"/>
              </a:ext>
            </a:extLst>
          </p:cNvPr>
          <p:cNvCxnSpPr>
            <a:cxnSpLocks/>
            <a:stCxn id="10" idx="3"/>
            <a:endCxn id="91" idx="1"/>
          </p:cNvCxnSpPr>
          <p:nvPr/>
        </p:nvCxnSpPr>
        <p:spPr>
          <a:xfrm>
            <a:off x="3633928" y="740779"/>
            <a:ext cx="277369" cy="686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DB1BC877-ED16-4474-A673-EA64EE2224E3}"/>
              </a:ext>
            </a:extLst>
          </p:cNvPr>
          <p:cNvSpPr/>
          <p:nvPr/>
        </p:nvSpPr>
        <p:spPr>
          <a:xfrm>
            <a:off x="165808" y="1907521"/>
            <a:ext cx="1026716" cy="3634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24CA2CF1-9E28-4A51-9D66-FDCC569FDB3B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1192524" y="1959079"/>
            <a:ext cx="1604210" cy="13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18BFDFA4-A818-45DF-9091-CAEC8CA48A32}"/>
              </a:ext>
            </a:extLst>
          </p:cNvPr>
          <p:cNvSpPr/>
          <p:nvPr/>
        </p:nvSpPr>
        <p:spPr>
          <a:xfrm>
            <a:off x="1041835" y="6083370"/>
            <a:ext cx="1061562" cy="3916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4625577D-235A-46F3-86FC-E2FECA628E7B}"/>
              </a:ext>
            </a:extLst>
          </p:cNvPr>
          <p:cNvCxnSpPr>
            <a:cxnSpLocks/>
            <a:stCxn id="12" idx="2"/>
            <a:endCxn id="126" idx="0"/>
          </p:cNvCxnSpPr>
          <p:nvPr/>
        </p:nvCxnSpPr>
        <p:spPr>
          <a:xfrm>
            <a:off x="1429512" y="4850233"/>
            <a:ext cx="143104" cy="123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AF63C734-C3E3-4426-8C4C-5CE2F73BC7B2}"/>
              </a:ext>
            </a:extLst>
          </p:cNvPr>
          <p:cNvCxnSpPr>
            <a:cxnSpLocks/>
          </p:cNvCxnSpPr>
          <p:nvPr/>
        </p:nvCxnSpPr>
        <p:spPr>
          <a:xfrm flipV="1">
            <a:off x="1377898" y="2054613"/>
            <a:ext cx="1450998" cy="80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97A9E090-C20A-4C26-8838-6C7B15650782}"/>
              </a:ext>
            </a:extLst>
          </p:cNvPr>
          <p:cNvSpPr/>
          <p:nvPr/>
        </p:nvSpPr>
        <p:spPr>
          <a:xfrm>
            <a:off x="6694184" y="5283483"/>
            <a:ext cx="1174976" cy="288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25963292-AF04-4EB1-BF37-4D6CDC679CD7}"/>
              </a:ext>
            </a:extLst>
          </p:cNvPr>
          <p:cNvSpPr/>
          <p:nvPr/>
        </p:nvSpPr>
        <p:spPr>
          <a:xfrm>
            <a:off x="10608041" y="5160018"/>
            <a:ext cx="1066800" cy="3055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C2ACB60E-528F-4423-B11F-87A6242ABDCE}"/>
              </a:ext>
            </a:extLst>
          </p:cNvPr>
          <p:cNvCxnSpPr>
            <a:cxnSpLocks/>
            <a:stCxn id="72" idx="2"/>
            <a:endCxn id="163" idx="1"/>
          </p:cNvCxnSpPr>
          <p:nvPr/>
        </p:nvCxnSpPr>
        <p:spPr>
          <a:xfrm>
            <a:off x="9735312" y="4635972"/>
            <a:ext cx="872729" cy="67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A228DAF6-5C25-4DE1-AF47-6DE7707D2A17}"/>
              </a:ext>
            </a:extLst>
          </p:cNvPr>
          <p:cNvCxnSpPr>
            <a:cxnSpLocks/>
            <a:stCxn id="13" idx="2"/>
            <a:endCxn id="148" idx="1"/>
          </p:cNvCxnSpPr>
          <p:nvPr/>
        </p:nvCxnSpPr>
        <p:spPr>
          <a:xfrm>
            <a:off x="5763768" y="5064503"/>
            <a:ext cx="930416" cy="36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97C205F7-A7AF-412C-9AC5-B9A5930C234B}"/>
              </a:ext>
            </a:extLst>
          </p:cNvPr>
          <p:cNvSpPr/>
          <p:nvPr/>
        </p:nvSpPr>
        <p:spPr>
          <a:xfrm>
            <a:off x="8231907" y="5582487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0E67C06B-7E52-4596-BAD7-1A7BAB569BC8}"/>
              </a:ext>
            </a:extLst>
          </p:cNvPr>
          <p:cNvSpPr/>
          <p:nvPr/>
        </p:nvSpPr>
        <p:spPr>
          <a:xfrm>
            <a:off x="7378749" y="6403470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37719EB6-1225-4243-BA44-0D2642D32349}"/>
              </a:ext>
            </a:extLst>
          </p:cNvPr>
          <p:cNvSpPr/>
          <p:nvPr/>
        </p:nvSpPr>
        <p:spPr>
          <a:xfrm>
            <a:off x="8161935" y="6012055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82" name="Rectángulo: esquinas redondeadas 181">
            <a:extLst>
              <a:ext uri="{FF2B5EF4-FFF2-40B4-BE49-F238E27FC236}">
                <a16:creationId xmlns:a16="http://schemas.microsoft.com/office/drawing/2014/main" id="{F04A4956-0522-4520-8B2F-9413A6F408B4}"/>
              </a:ext>
            </a:extLst>
          </p:cNvPr>
          <p:cNvSpPr/>
          <p:nvPr/>
        </p:nvSpPr>
        <p:spPr>
          <a:xfrm>
            <a:off x="6328672" y="6393977"/>
            <a:ext cx="97016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cp</a:t>
            </a:r>
            <a:endParaRPr lang="es-MX" sz="1400" dirty="0"/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287CECBF-C0C1-40F5-9143-65B35394D382}"/>
              </a:ext>
            </a:extLst>
          </p:cNvPr>
          <p:cNvCxnSpPr>
            <a:cxnSpLocks/>
            <a:stCxn id="54" idx="3"/>
            <a:endCxn id="179" idx="1"/>
          </p:cNvCxnSpPr>
          <p:nvPr/>
        </p:nvCxnSpPr>
        <p:spPr>
          <a:xfrm flipV="1">
            <a:off x="8112800" y="5748435"/>
            <a:ext cx="119107" cy="952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C4D7BDB0-15A9-4B56-A846-99F1869CBCEF}"/>
              </a:ext>
            </a:extLst>
          </p:cNvPr>
          <p:cNvCxnSpPr>
            <a:cxnSpLocks/>
            <a:stCxn id="54" idx="2"/>
            <a:endCxn id="180" idx="1"/>
          </p:cNvCxnSpPr>
          <p:nvPr/>
        </p:nvCxnSpPr>
        <p:spPr>
          <a:xfrm flipH="1">
            <a:off x="7378749" y="6039353"/>
            <a:ext cx="44615" cy="5300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41656BCF-4694-49A4-8078-1E4F1FCF812E}"/>
              </a:ext>
            </a:extLst>
          </p:cNvPr>
          <p:cNvCxnSpPr>
            <a:cxnSpLocks/>
            <a:stCxn id="54" idx="2"/>
            <a:endCxn id="182" idx="0"/>
          </p:cNvCxnSpPr>
          <p:nvPr/>
        </p:nvCxnSpPr>
        <p:spPr>
          <a:xfrm flipH="1">
            <a:off x="6813752" y="6039353"/>
            <a:ext cx="609612" cy="3546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: esquinas redondeadas 200">
            <a:extLst>
              <a:ext uri="{FF2B5EF4-FFF2-40B4-BE49-F238E27FC236}">
                <a16:creationId xmlns:a16="http://schemas.microsoft.com/office/drawing/2014/main" id="{008D1D41-C5DD-4F6D-9FDC-AC47BD48A97D}"/>
              </a:ext>
            </a:extLst>
          </p:cNvPr>
          <p:cNvSpPr/>
          <p:nvPr/>
        </p:nvSpPr>
        <p:spPr>
          <a:xfrm>
            <a:off x="2890609" y="5968812"/>
            <a:ext cx="1139456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202" name="Rectángulo: esquinas redondeadas 201">
            <a:extLst>
              <a:ext uri="{FF2B5EF4-FFF2-40B4-BE49-F238E27FC236}">
                <a16:creationId xmlns:a16="http://schemas.microsoft.com/office/drawing/2014/main" id="{A0F752AD-1BF6-4AE0-956A-94A2EDC9D788}"/>
              </a:ext>
            </a:extLst>
          </p:cNvPr>
          <p:cNvSpPr/>
          <p:nvPr/>
        </p:nvSpPr>
        <p:spPr>
          <a:xfrm>
            <a:off x="3482970" y="6406215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203" name="Rectángulo: esquinas redondeadas 202">
            <a:extLst>
              <a:ext uri="{FF2B5EF4-FFF2-40B4-BE49-F238E27FC236}">
                <a16:creationId xmlns:a16="http://schemas.microsoft.com/office/drawing/2014/main" id="{D345F4D8-DA62-4E20-A2AB-02547F4853FB}"/>
              </a:ext>
            </a:extLst>
          </p:cNvPr>
          <p:cNvSpPr/>
          <p:nvPr/>
        </p:nvSpPr>
        <p:spPr>
          <a:xfrm>
            <a:off x="4533120" y="5944562"/>
            <a:ext cx="1562880" cy="3318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847A10F8-A869-4AAA-9AE8-8D6477197F23}"/>
              </a:ext>
            </a:extLst>
          </p:cNvPr>
          <p:cNvCxnSpPr>
            <a:cxnSpLocks/>
            <a:stCxn id="202" idx="0"/>
            <a:endCxn id="53" idx="2"/>
          </p:cNvCxnSpPr>
          <p:nvPr/>
        </p:nvCxnSpPr>
        <p:spPr>
          <a:xfrm flipV="1">
            <a:off x="4264410" y="5667168"/>
            <a:ext cx="82411" cy="73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E84A912-AB74-43D8-822A-1BDEE3DDC3A3}"/>
              </a:ext>
            </a:extLst>
          </p:cNvPr>
          <p:cNvCxnSpPr>
            <a:cxnSpLocks/>
            <a:stCxn id="203" idx="1"/>
            <a:endCxn id="53" idx="2"/>
          </p:cNvCxnSpPr>
          <p:nvPr/>
        </p:nvCxnSpPr>
        <p:spPr>
          <a:xfrm flipH="1" flipV="1">
            <a:off x="4346821" y="5667168"/>
            <a:ext cx="186299" cy="44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6F99C4A3-4CD3-44AF-B1E9-6FC574B40258}"/>
              </a:ext>
            </a:extLst>
          </p:cNvPr>
          <p:cNvCxnSpPr>
            <a:cxnSpLocks/>
            <a:stCxn id="201" idx="3"/>
            <a:endCxn id="53" idx="2"/>
          </p:cNvCxnSpPr>
          <p:nvPr/>
        </p:nvCxnSpPr>
        <p:spPr>
          <a:xfrm flipV="1">
            <a:off x="4030065" y="5667168"/>
            <a:ext cx="316756" cy="46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47984C2D-3F43-445E-9373-58EC7CDAC7BB}"/>
              </a:ext>
            </a:extLst>
          </p:cNvPr>
          <p:cNvCxnSpPr>
            <a:cxnSpLocks/>
            <a:stCxn id="54" idx="2"/>
            <a:endCxn id="181" idx="1"/>
          </p:cNvCxnSpPr>
          <p:nvPr/>
        </p:nvCxnSpPr>
        <p:spPr>
          <a:xfrm>
            <a:off x="7423364" y="6039353"/>
            <a:ext cx="738571" cy="1386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ángulo: esquinas redondeadas 252">
            <a:extLst>
              <a:ext uri="{FF2B5EF4-FFF2-40B4-BE49-F238E27FC236}">
                <a16:creationId xmlns:a16="http://schemas.microsoft.com/office/drawing/2014/main" id="{7D4D8F17-A01F-4177-9A8C-F5DA11A9CDD8}"/>
              </a:ext>
            </a:extLst>
          </p:cNvPr>
          <p:cNvSpPr/>
          <p:nvPr/>
        </p:nvSpPr>
        <p:spPr>
          <a:xfrm>
            <a:off x="10134506" y="1505604"/>
            <a:ext cx="1066800" cy="3055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254" name="Conector recto 253">
            <a:extLst>
              <a:ext uri="{FF2B5EF4-FFF2-40B4-BE49-F238E27FC236}">
                <a16:creationId xmlns:a16="http://schemas.microsoft.com/office/drawing/2014/main" id="{77EBB985-7656-41CA-8540-982CA26A6B4D}"/>
              </a:ext>
            </a:extLst>
          </p:cNvPr>
          <p:cNvCxnSpPr>
            <a:cxnSpLocks/>
            <a:stCxn id="85" idx="3"/>
            <a:endCxn id="253" idx="1"/>
          </p:cNvCxnSpPr>
          <p:nvPr/>
        </p:nvCxnSpPr>
        <p:spPr>
          <a:xfrm>
            <a:off x="9765030" y="1566543"/>
            <a:ext cx="369476" cy="9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ángulo: esquinas redondeadas 260">
            <a:extLst>
              <a:ext uri="{FF2B5EF4-FFF2-40B4-BE49-F238E27FC236}">
                <a16:creationId xmlns:a16="http://schemas.microsoft.com/office/drawing/2014/main" id="{6885A26D-93B2-4C95-8468-0FF4CF2AEF04}"/>
              </a:ext>
            </a:extLst>
          </p:cNvPr>
          <p:cNvSpPr/>
          <p:nvPr/>
        </p:nvSpPr>
        <p:spPr>
          <a:xfrm>
            <a:off x="8683559" y="110940"/>
            <a:ext cx="147523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9FE0009C-329A-44D9-88BA-0D6F4009429F}"/>
              </a:ext>
            </a:extLst>
          </p:cNvPr>
          <p:cNvCxnSpPr>
            <a:cxnSpLocks/>
            <a:stCxn id="261" idx="2"/>
            <a:endCxn id="85" idx="0"/>
          </p:cNvCxnSpPr>
          <p:nvPr/>
        </p:nvCxnSpPr>
        <p:spPr>
          <a:xfrm flipH="1">
            <a:off x="9048498" y="592893"/>
            <a:ext cx="372677" cy="71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FFCF2A2B-2C05-4869-ADE6-F5002BB9032D}"/>
              </a:ext>
            </a:extLst>
          </p:cNvPr>
          <p:cNvSpPr/>
          <p:nvPr/>
        </p:nvSpPr>
        <p:spPr>
          <a:xfrm>
            <a:off x="8847858" y="4985280"/>
            <a:ext cx="1066800" cy="3055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cxnSp>
        <p:nvCxnSpPr>
          <p:cNvPr id="266" name="Conector recto 265">
            <a:extLst>
              <a:ext uri="{FF2B5EF4-FFF2-40B4-BE49-F238E27FC236}">
                <a16:creationId xmlns:a16="http://schemas.microsoft.com/office/drawing/2014/main" id="{775506C0-C641-4701-9A36-7E5F361534CE}"/>
              </a:ext>
            </a:extLst>
          </p:cNvPr>
          <p:cNvCxnSpPr>
            <a:cxnSpLocks/>
            <a:stCxn id="72" idx="2"/>
            <a:endCxn id="265" idx="0"/>
          </p:cNvCxnSpPr>
          <p:nvPr/>
        </p:nvCxnSpPr>
        <p:spPr>
          <a:xfrm flipH="1">
            <a:off x="9381258" y="4635972"/>
            <a:ext cx="354054" cy="34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448C5CA2-2C54-4A02-986C-99420E2821D9}"/>
              </a:ext>
            </a:extLst>
          </p:cNvPr>
          <p:cNvCxnSpPr>
            <a:cxnSpLocks/>
          </p:cNvCxnSpPr>
          <p:nvPr/>
        </p:nvCxnSpPr>
        <p:spPr>
          <a:xfrm>
            <a:off x="4416583" y="2064320"/>
            <a:ext cx="4553422" cy="98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00F461-CDC0-4D0D-B112-7CD50726F426}"/>
              </a:ext>
            </a:extLst>
          </p:cNvPr>
          <p:cNvSpPr txBox="1"/>
          <p:nvPr/>
        </p:nvSpPr>
        <p:spPr>
          <a:xfrm>
            <a:off x="1072896" y="445008"/>
            <a:ext cx="1004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Gestión de Trabajo de Fin de Carrera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88B47C-BBBA-460C-A6F7-FE54C5ECB795}"/>
              </a:ext>
            </a:extLst>
          </p:cNvPr>
          <p:cNvSpPr txBox="1"/>
          <p:nvPr/>
        </p:nvSpPr>
        <p:spPr>
          <a:xfrm>
            <a:off x="1072896" y="1353312"/>
            <a:ext cx="102281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Alumno(</a:t>
            </a:r>
            <a:r>
              <a:rPr lang="es-MX" sz="2000" b="1" u="sng" dirty="0" err="1"/>
              <a:t>idAlumno</a:t>
            </a:r>
            <a:r>
              <a:rPr lang="es-MX" sz="2000" dirty="0"/>
              <a:t>, matricula, </a:t>
            </a:r>
            <a:r>
              <a:rPr lang="es-MX" sz="2000" dirty="0" err="1"/>
              <a:t>rfc</a:t>
            </a:r>
            <a:r>
              <a:rPr lang="es-MX" sz="2000" dirty="0"/>
              <a:t>, nombre, </a:t>
            </a:r>
            <a:r>
              <a:rPr lang="es-MX" sz="2000" dirty="0" err="1"/>
              <a:t>apellidoPaterno</a:t>
            </a:r>
            <a:r>
              <a:rPr lang="es-MX" sz="2000" dirty="0"/>
              <a:t>, </a:t>
            </a:r>
            <a:r>
              <a:rPr lang="es-MX" sz="2000" dirty="0" err="1"/>
              <a:t>apellidoMaterno</a:t>
            </a:r>
            <a:r>
              <a:rPr lang="es-MX" sz="2000" dirty="0"/>
              <a:t>, estatus</a:t>
            </a:r>
            <a:r>
              <a:rPr lang="es-MX" sz="2000" b="1" dirty="0"/>
              <a:t>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, </a:t>
            </a:r>
            <a:r>
              <a:rPr lang="es-MX" sz="2000" b="1" dirty="0"/>
              <a:t> </a:t>
            </a:r>
            <a:r>
              <a:rPr lang="es-MX" sz="2000" b="1" u="sng" strike="sngStrike" dirty="0" err="1"/>
              <a:t>idProfesor</a:t>
            </a:r>
            <a:r>
              <a:rPr lang="es-MX" sz="2000" b="1" dirty="0"/>
              <a:t>, </a:t>
            </a:r>
            <a:r>
              <a:rPr lang="es-MX" sz="2000" b="1" u="sng" strike="sngStrike" dirty="0" err="1"/>
              <a:t>idGrupo</a:t>
            </a:r>
            <a:r>
              <a:rPr lang="es-MX" sz="2000" dirty="0"/>
              <a:t>, </a:t>
            </a:r>
            <a:r>
              <a:rPr lang="es-MX" sz="2000" dirty="0" err="1"/>
              <a:t>fechaIngreso</a:t>
            </a:r>
            <a:r>
              <a:rPr lang="es-MX" sz="2000" dirty="0"/>
              <a:t>)</a:t>
            </a:r>
          </a:p>
          <a:p>
            <a:r>
              <a:rPr lang="es-MX" sz="2000" dirty="0"/>
              <a:t>Grupo(</a:t>
            </a:r>
            <a:r>
              <a:rPr lang="es-MX" sz="2000" b="1" u="sng" dirty="0" err="1"/>
              <a:t>idGrupo</a:t>
            </a:r>
            <a:r>
              <a:rPr lang="es-MX" sz="2000" dirty="0"/>
              <a:t>, numero, nombre, componentes,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Profesor(</a:t>
            </a:r>
            <a:r>
              <a:rPr lang="es-MX" sz="2000" b="1" u="sng" dirty="0" err="1"/>
              <a:t>idProfesor</a:t>
            </a:r>
            <a:r>
              <a:rPr lang="es-MX" sz="2000" dirty="0"/>
              <a:t>, </a:t>
            </a:r>
            <a:r>
              <a:rPr lang="es-MX" sz="2000" dirty="0" err="1"/>
              <a:t>rfc</a:t>
            </a:r>
            <a:r>
              <a:rPr lang="es-MX" sz="2000" dirty="0"/>
              <a:t>, nombre, </a:t>
            </a:r>
            <a:r>
              <a:rPr lang="es-MX" sz="2000" dirty="0" err="1"/>
              <a:t>apellidoPaterno</a:t>
            </a:r>
            <a:r>
              <a:rPr lang="es-MX" sz="2000" dirty="0"/>
              <a:t>, </a:t>
            </a:r>
            <a:r>
              <a:rPr lang="es-MX" sz="2000" dirty="0" err="1"/>
              <a:t>apellidoMaterno</a:t>
            </a:r>
            <a:r>
              <a:rPr lang="es-MX" sz="2000" dirty="0"/>
              <a:t>, colonia, calle, numero, </a:t>
            </a:r>
            <a:r>
              <a:rPr lang="es-MX" sz="2000" dirty="0" err="1"/>
              <a:t>cp</a:t>
            </a:r>
            <a:r>
              <a:rPr lang="es-MX" sz="2000" dirty="0"/>
              <a:t>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TFC(</a:t>
            </a:r>
            <a:r>
              <a:rPr lang="es-MX" sz="2000" b="1" u="sng" dirty="0" err="1"/>
              <a:t>idTFC</a:t>
            </a:r>
            <a:r>
              <a:rPr lang="es-MX" sz="2000" dirty="0"/>
              <a:t>, tema, orden, fecha,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,  </a:t>
            </a:r>
            <a:r>
              <a:rPr lang="es-MX" sz="2000" b="1" u="sng" strike="sngStrike" dirty="0" err="1"/>
              <a:t>idAlumno</a:t>
            </a:r>
            <a:r>
              <a:rPr lang="es-MX" sz="2000" dirty="0"/>
              <a:t>)</a:t>
            </a:r>
          </a:p>
          <a:p>
            <a:r>
              <a:rPr lang="es-MX" sz="2000" dirty="0"/>
              <a:t>Tribunal(</a:t>
            </a:r>
            <a:r>
              <a:rPr lang="es-MX" sz="2000" b="1" u="sng" dirty="0" err="1"/>
              <a:t>idTribunal</a:t>
            </a:r>
            <a:r>
              <a:rPr lang="es-MX" sz="2000" dirty="0"/>
              <a:t>, numero, lugar, componentes, </a:t>
            </a:r>
            <a:r>
              <a:rPr lang="es-MX" sz="2000" dirty="0" err="1"/>
              <a:t>fechaPresenta</a:t>
            </a:r>
            <a:r>
              <a:rPr lang="es-MX" sz="2000" dirty="0"/>
              <a:t>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, </a:t>
            </a:r>
            <a:r>
              <a:rPr lang="es-MX" sz="2000" b="1" u="sng" strike="sngStrike" dirty="0" err="1"/>
              <a:t>idAlumno</a:t>
            </a:r>
            <a:r>
              <a:rPr lang="es-MX" sz="2000" dirty="0"/>
              <a:t>)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 err="1"/>
              <a:t>AlumnoProfesor</a:t>
            </a:r>
            <a:r>
              <a:rPr lang="es-MX" sz="2000" dirty="0"/>
              <a:t>(</a:t>
            </a:r>
            <a:r>
              <a:rPr lang="es-MX" sz="2000" b="1" u="sng" strike="sngStrike" dirty="0" err="1"/>
              <a:t>idAlumno</a:t>
            </a:r>
            <a:r>
              <a:rPr lang="es-MX" sz="2000" b="1" u="sng" dirty="0"/>
              <a:t>, </a:t>
            </a:r>
            <a:r>
              <a:rPr lang="es-MX" sz="2000" b="1" u="sng" strike="sngStrike" dirty="0" err="1"/>
              <a:t>idProfesor</a:t>
            </a:r>
            <a:r>
              <a:rPr lang="es-MX" sz="2000" dirty="0"/>
              <a:t>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 </a:t>
            </a:r>
          </a:p>
          <a:p>
            <a:r>
              <a:rPr lang="es-MX" sz="2000" dirty="0" err="1"/>
              <a:t>ProfesorTribunal</a:t>
            </a:r>
            <a:r>
              <a:rPr lang="es-MX" sz="2000" dirty="0"/>
              <a:t>(</a:t>
            </a:r>
            <a:r>
              <a:rPr lang="es-MX" sz="2000" b="1" u="sng" strike="sngStrike" dirty="0" err="1"/>
              <a:t>idProfesor</a:t>
            </a:r>
            <a:r>
              <a:rPr lang="es-MX" sz="2000" b="1" u="sng" dirty="0"/>
              <a:t>, </a:t>
            </a:r>
            <a:r>
              <a:rPr lang="es-MX" sz="2000" b="1" u="sng" strike="sngStrike" dirty="0" err="1"/>
              <a:t>idTribunal</a:t>
            </a:r>
            <a:r>
              <a:rPr lang="es-MX" sz="2000" dirty="0"/>
              <a:t>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72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F75CC2B-7371-44C0-9603-9D81A497A958}"/>
              </a:ext>
            </a:extLst>
          </p:cNvPr>
          <p:cNvSpPr/>
          <p:nvPr/>
        </p:nvSpPr>
        <p:spPr>
          <a:xfrm>
            <a:off x="2417192" y="100089"/>
            <a:ext cx="1270262" cy="3790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direccion</a:t>
            </a:r>
            <a:r>
              <a:rPr lang="es-MX" sz="1600" dirty="0"/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DCA64D3-95C1-4101-B5C3-5A8FC2726FE6}"/>
              </a:ext>
            </a:extLst>
          </p:cNvPr>
          <p:cNvSpPr/>
          <p:nvPr/>
        </p:nvSpPr>
        <p:spPr>
          <a:xfrm>
            <a:off x="2672156" y="639723"/>
            <a:ext cx="1270262" cy="379005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idSucursal</a:t>
            </a:r>
            <a:endParaRPr lang="es-MX" sz="1600" u="sng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257218-F6B4-45A8-90E2-FE440BC053B7}"/>
              </a:ext>
            </a:extLst>
          </p:cNvPr>
          <p:cNvSpPr/>
          <p:nvPr/>
        </p:nvSpPr>
        <p:spPr>
          <a:xfrm>
            <a:off x="3794619" y="100143"/>
            <a:ext cx="1270262" cy="3790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telefono</a:t>
            </a:r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8A031C-475C-4E73-A144-489984FDC311}"/>
              </a:ext>
            </a:extLst>
          </p:cNvPr>
          <p:cNvSpPr/>
          <p:nvPr/>
        </p:nvSpPr>
        <p:spPr>
          <a:xfrm>
            <a:off x="1544619" y="5054429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Hotel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59EA102-7B2B-47B7-ABE6-3B0F4BD4A357}"/>
              </a:ext>
            </a:extLst>
          </p:cNvPr>
          <p:cNvSpPr/>
          <p:nvPr/>
        </p:nvSpPr>
        <p:spPr>
          <a:xfrm>
            <a:off x="70534" y="5737434"/>
            <a:ext cx="1498436" cy="241328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u="sng" dirty="0" err="1"/>
              <a:t>idHotel</a:t>
            </a:r>
            <a:endParaRPr lang="es-MX" sz="1600" u="sng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CE9CE53-E943-4D01-AE4F-83F9ED28B2CB}"/>
              </a:ext>
            </a:extLst>
          </p:cNvPr>
          <p:cNvSpPr/>
          <p:nvPr/>
        </p:nvSpPr>
        <p:spPr>
          <a:xfrm>
            <a:off x="131066" y="6088815"/>
            <a:ext cx="1498436" cy="241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nombre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9374984-CDA2-44CB-9AF6-1A502BC1F438}"/>
              </a:ext>
            </a:extLst>
          </p:cNvPr>
          <p:cNvSpPr/>
          <p:nvPr/>
        </p:nvSpPr>
        <p:spPr>
          <a:xfrm>
            <a:off x="272333" y="6426762"/>
            <a:ext cx="1498436" cy="241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ciudad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C6E0ABA-25D1-45E9-8F6C-3D7BDB740FFE}"/>
              </a:ext>
            </a:extLst>
          </p:cNvPr>
          <p:cNvSpPr/>
          <p:nvPr/>
        </p:nvSpPr>
        <p:spPr>
          <a:xfrm>
            <a:off x="2170208" y="6528533"/>
            <a:ext cx="2216649" cy="241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plazasDisponibles</a:t>
            </a:r>
            <a:endParaRPr lang="es-MX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E5C706-05C1-4853-8C54-DEA2FDCD9C3E}"/>
              </a:ext>
            </a:extLst>
          </p:cNvPr>
          <p:cNvSpPr/>
          <p:nvPr/>
        </p:nvSpPr>
        <p:spPr>
          <a:xfrm>
            <a:off x="6366689" y="4056972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Vuelo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AA8DCBA-BEB3-4D91-904C-94EC4C6D5564}"/>
              </a:ext>
            </a:extLst>
          </p:cNvPr>
          <p:cNvSpPr/>
          <p:nvPr/>
        </p:nvSpPr>
        <p:spPr>
          <a:xfrm>
            <a:off x="5457396" y="4867754"/>
            <a:ext cx="1138646" cy="391948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idVuelo</a:t>
            </a:r>
            <a:endParaRPr lang="es-MX" u="sng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668A917-96CB-4CF7-9F9E-72AAF8E45D07}"/>
              </a:ext>
            </a:extLst>
          </p:cNvPr>
          <p:cNvSpPr/>
          <p:nvPr/>
        </p:nvSpPr>
        <p:spPr>
          <a:xfrm>
            <a:off x="7356392" y="4695816"/>
            <a:ext cx="1039149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F43637-302B-4A08-9D1B-D69488F5A2C7}"/>
              </a:ext>
            </a:extLst>
          </p:cNvPr>
          <p:cNvSpPr/>
          <p:nvPr/>
        </p:nvSpPr>
        <p:spPr>
          <a:xfrm>
            <a:off x="8431784" y="5100659"/>
            <a:ext cx="818680" cy="318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5EE0C8E-4524-4084-8F61-D7D3960E2F71}"/>
              </a:ext>
            </a:extLst>
          </p:cNvPr>
          <p:cNvSpPr/>
          <p:nvPr/>
        </p:nvSpPr>
        <p:spPr>
          <a:xfrm>
            <a:off x="5266244" y="5447724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origen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D37AE7C-19BB-4B06-BEC5-33F8FB077F8B}"/>
              </a:ext>
            </a:extLst>
          </p:cNvPr>
          <p:cNvSpPr/>
          <p:nvPr/>
        </p:nvSpPr>
        <p:spPr>
          <a:xfrm>
            <a:off x="5402486" y="6079489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destino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D59840E-89DB-4393-BAA7-19A575A33A6A}"/>
              </a:ext>
            </a:extLst>
          </p:cNvPr>
          <p:cNvSpPr/>
          <p:nvPr/>
        </p:nvSpPr>
        <p:spPr>
          <a:xfrm>
            <a:off x="7233978" y="5506349"/>
            <a:ext cx="1519362" cy="3592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plazasTotales</a:t>
            </a:r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1A5913-E0F5-47C9-B689-BDCD9AB1599F}"/>
              </a:ext>
            </a:extLst>
          </p:cNvPr>
          <p:cNvSpPr/>
          <p:nvPr/>
        </p:nvSpPr>
        <p:spPr>
          <a:xfrm>
            <a:off x="7233978" y="6079489"/>
            <a:ext cx="2210598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plazasClaseTuristica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DD0FE4-19C0-4D05-ABDB-A3C75E2CAEC3}"/>
              </a:ext>
            </a:extLst>
          </p:cNvPr>
          <p:cNvCxnSpPr>
            <a:cxnSpLocks/>
            <a:stCxn id="3" idx="3"/>
            <a:endCxn id="151" idx="1"/>
          </p:cNvCxnSpPr>
          <p:nvPr/>
        </p:nvCxnSpPr>
        <p:spPr>
          <a:xfrm>
            <a:off x="3687454" y="289592"/>
            <a:ext cx="521664" cy="72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D1EFA7B-DE07-4F25-9F27-A4EBB80A0A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362035" y="829226"/>
            <a:ext cx="580383" cy="14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92B9BCB-C116-49AC-A5C2-11045FCD3DD7}"/>
              </a:ext>
            </a:extLst>
          </p:cNvPr>
          <p:cNvCxnSpPr>
            <a:cxnSpLocks/>
            <a:stCxn id="151" idx="1"/>
            <a:endCxn id="5" idx="2"/>
          </p:cNvCxnSpPr>
          <p:nvPr/>
        </p:nvCxnSpPr>
        <p:spPr>
          <a:xfrm flipV="1">
            <a:off x="4209118" y="479148"/>
            <a:ext cx="220632" cy="53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00745C6-9D42-4168-9350-796040019375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1568970" y="5563620"/>
            <a:ext cx="544972" cy="29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B190DFE-2703-4657-BF3B-FE3A4596EC18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1629502" y="5563620"/>
            <a:ext cx="484440" cy="64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D9E5FC6-9404-43AD-97E9-B6623FD3976D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1770769" y="5563620"/>
            <a:ext cx="343173" cy="98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F380C92-87E7-4BBE-8E5D-E951FE31FA7E}"/>
              </a:ext>
            </a:extLst>
          </p:cNvPr>
          <p:cNvCxnSpPr>
            <a:cxnSpLocks/>
            <a:stCxn id="109" idx="1"/>
            <a:endCxn id="6" idx="2"/>
          </p:cNvCxnSpPr>
          <p:nvPr/>
        </p:nvCxnSpPr>
        <p:spPr>
          <a:xfrm flipH="1" flipV="1">
            <a:off x="2113942" y="5563620"/>
            <a:ext cx="227992" cy="45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76C5E3D-3B07-4CCE-9119-967458F3283B}"/>
              </a:ext>
            </a:extLst>
          </p:cNvPr>
          <p:cNvCxnSpPr>
            <a:cxnSpLocks/>
            <a:stCxn id="108" idx="1"/>
            <a:endCxn id="6" idx="2"/>
          </p:cNvCxnSpPr>
          <p:nvPr/>
        </p:nvCxnSpPr>
        <p:spPr>
          <a:xfrm flipH="1" flipV="1">
            <a:off x="2113942" y="5563620"/>
            <a:ext cx="150405" cy="76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3B01672-25C9-4661-BC36-BB26D7D7F3AC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2113942" y="5563620"/>
            <a:ext cx="56266" cy="108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5F701D0-2D6C-462D-B561-E6C9B18017BB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026719" y="4566163"/>
            <a:ext cx="909293" cy="30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DF8F1A1-A0B3-4917-8DCA-E117B4F941A4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flipH="1" flipV="1">
            <a:off x="6936012" y="4566163"/>
            <a:ext cx="420380" cy="37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6B70670-28D9-4299-94BD-CC64BEC7CACC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8395541" y="4936793"/>
            <a:ext cx="445583" cy="16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0EDDC40-82F2-4E28-B556-28325D80BD5A}"/>
              </a:ext>
            </a:extLst>
          </p:cNvPr>
          <p:cNvCxnSpPr>
            <a:cxnSpLocks/>
            <a:stCxn id="19" idx="1"/>
            <a:endCxn id="13" idx="2"/>
          </p:cNvCxnSpPr>
          <p:nvPr/>
        </p:nvCxnSpPr>
        <p:spPr>
          <a:xfrm flipH="1" flipV="1">
            <a:off x="6936012" y="4566163"/>
            <a:ext cx="297966" cy="11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8B40320-D25B-4C8A-993A-1898E74D3B35}"/>
              </a:ext>
            </a:extLst>
          </p:cNvPr>
          <p:cNvCxnSpPr>
            <a:cxnSpLocks/>
            <a:stCxn id="20" idx="1"/>
            <a:endCxn id="13" idx="2"/>
          </p:cNvCxnSpPr>
          <p:nvPr/>
        </p:nvCxnSpPr>
        <p:spPr>
          <a:xfrm flipH="1" flipV="1">
            <a:off x="6936012" y="4566163"/>
            <a:ext cx="297966" cy="175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DDCCC58-7C40-4CD8-BBDB-4EC5B2545D48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6619556" y="4566163"/>
            <a:ext cx="316456" cy="112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5ED5807D-EAF5-4748-AED1-157C2F337E04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6755798" y="4566163"/>
            <a:ext cx="180214" cy="175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0653275-569C-4DE5-AC04-3B4F9E205D8F}"/>
              </a:ext>
            </a:extLst>
          </p:cNvPr>
          <p:cNvSpPr/>
          <p:nvPr/>
        </p:nvSpPr>
        <p:spPr>
          <a:xfrm>
            <a:off x="7691320" y="1220805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Turista 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2C8369F-B654-4D7B-BD31-40E44E70258A}"/>
              </a:ext>
            </a:extLst>
          </p:cNvPr>
          <p:cNvSpPr/>
          <p:nvPr/>
        </p:nvSpPr>
        <p:spPr>
          <a:xfrm>
            <a:off x="8040623" y="2277041"/>
            <a:ext cx="1138646" cy="438812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idTurista</a:t>
            </a:r>
            <a:endParaRPr lang="es-MX" u="sng" dirty="0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214DB7B4-543B-4665-BE3F-730CFA3E5E9E}"/>
              </a:ext>
            </a:extLst>
          </p:cNvPr>
          <p:cNvSpPr/>
          <p:nvPr/>
        </p:nvSpPr>
        <p:spPr>
          <a:xfrm>
            <a:off x="9049602" y="2807018"/>
            <a:ext cx="2096587" cy="43881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27CFFD4F-C2C9-476D-9952-997C483CFF91}"/>
              </a:ext>
            </a:extLst>
          </p:cNvPr>
          <p:cNvSpPr/>
          <p:nvPr/>
        </p:nvSpPr>
        <p:spPr>
          <a:xfrm>
            <a:off x="9071746" y="1180219"/>
            <a:ext cx="1443321" cy="43881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002F61A-58BC-4292-9D46-2181177CF25E}"/>
              </a:ext>
            </a:extLst>
          </p:cNvPr>
          <p:cNvSpPr/>
          <p:nvPr/>
        </p:nvSpPr>
        <p:spPr>
          <a:xfrm>
            <a:off x="10723015" y="2286053"/>
            <a:ext cx="1138646" cy="4388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E747386-7CD5-47AD-8DFA-91173B39FC93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H="1" flipV="1">
            <a:off x="8260643" y="1729996"/>
            <a:ext cx="349303" cy="54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EEE85474-E0EF-4A83-B000-46B2B67F267D}"/>
              </a:ext>
            </a:extLst>
          </p:cNvPr>
          <p:cNvCxnSpPr>
            <a:cxnSpLocks/>
            <a:stCxn id="81" idx="1"/>
            <a:endCxn id="78" idx="2"/>
          </p:cNvCxnSpPr>
          <p:nvPr/>
        </p:nvCxnSpPr>
        <p:spPr>
          <a:xfrm flipH="1">
            <a:off x="8260643" y="1399625"/>
            <a:ext cx="811103" cy="33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55D77BF1-1A3C-4746-8777-C726406345B9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H="1" flipV="1">
            <a:off x="8260643" y="1729996"/>
            <a:ext cx="1837253" cy="107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4D01C9AD-E8D2-4F89-A685-14E509A2D534}"/>
              </a:ext>
            </a:extLst>
          </p:cNvPr>
          <p:cNvCxnSpPr>
            <a:cxnSpLocks/>
            <a:stCxn id="82" idx="1"/>
            <a:endCxn id="78" idx="2"/>
          </p:cNvCxnSpPr>
          <p:nvPr/>
        </p:nvCxnSpPr>
        <p:spPr>
          <a:xfrm flipH="1" flipV="1">
            <a:off x="8260643" y="1729996"/>
            <a:ext cx="2462372" cy="77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938A3F76-58C2-4A6A-A770-C008EA61EEDC}"/>
              </a:ext>
            </a:extLst>
          </p:cNvPr>
          <p:cNvSpPr/>
          <p:nvPr/>
        </p:nvSpPr>
        <p:spPr>
          <a:xfrm>
            <a:off x="10172010" y="3483106"/>
            <a:ext cx="1890265" cy="3692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apellidoPaterno</a:t>
            </a:r>
            <a:endParaRPr lang="es-MX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717C9BBA-8ED6-4E49-952F-E04F8769B6EE}"/>
              </a:ext>
            </a:extLst>
          </p:cNvPr>
          <p:cNvSpPr/>
          <p:nvPr/>
        </p:nvSpPr>
        <p:spPr>
          <a:xfrm>
            <a:off x="9637486" y="3973852"/>
            <a:ext cx="1890265" cy="3692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apellidoMaterno</a:t>
            </a:r>
            <a:endParaRPr lang="es-MX" dirty="0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157DB764-0CBD-42C1-8E86-46304866AFF1}"/>
              </a:ext>
            </a:extLst>
          </p:cNvPr>
          <p:cNvSpPr/>
          <p:nvPr/>
        </p:nvSpPr>
        <p:spPr>
          <a:xfrm>
            <a:off x="8609946" y="3551967"/>
            <a:ext cx="1027540" cy="3546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343EB0B0-BBF5-41A0-B6E7-1F49D4E3EE87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 flipH="1">
            <a:off x="9123716" y="3245830"/>
            <a:ext cx="974180" cy="30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3866DFB3-409D-4BDA-AEDA-9FD647E07F31}"/>
              </a:ext>
            </a:extLst>
          </p:cNvPr>
          <p:cNvCxnSpPr>
            <a:cxnSpLocks/>
            <a:stCxn id="80" idx="2"/>
            <a:endCxn id="98" idx="1"/>
          </p:cNvCxnSpPr>
          <p:nvPr/>
        </p:nvCxnSpPr>
        <p:spPr>
          <a:xfrm>
            <a:off x="10097896" y="3245830"/>
            <a:ext cx="74114" cy="42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15C76AA-88F6-4396-913B-1BD12884A0F7}"/>
              </a:ext>
            </a:extLst>
          </p:cNvPr>
          <p:cNvCxnSpPr>
            <a:cxnSpLocks/>
            <a:stCxn id="80" idx="2"/>
            <a:endCxn id="99" idx="1"/>
          </p:cNvCxnSpPr>
          <p:nvPr/>
        </p:nvCxnSpPr>
        <p:spPr>
          <a:xfrm flipH="1">
            <a:off x="9637486" y="3245830"/>
            <a:ext cx="460410" cy="91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mbo 51">
            <a:extLst>
              <a:ext uri="{FF2B5EF4-FFF2-40B4-BE49-F238E27FC236}">
                <a16:creationId xmlns:a16="http://schemas.microsoft.com/office/drawing/2014/main" id="{C9D24412-34D9-4CF6-A63F-6FCC11084321}"/>
              </a:ext>
            </a:extLst>
          </p:cNvPr>
          <p:cNvSpPr/>
          <p:nvPr/>
        </p:nvSpPr>
        <p:spPr>
          <a:xfrm>
            <a:off x="5869428" y="771323"/>
            <a:ext cx="1702305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contrato</a:t>
            </a:r>
            <a:endParaRPr lang="es-MX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4E50F1D-BF8F-45FC-A909-AD19C5A2F476}"/>
              </a:ext>
            </a:extLst>
          </p:cNvPr>
          <p:cNvCxnSpPr>
            <a:cxnSpLocks/>
            <a:stCxn id="52" idx="3"/>
            <a:endCxn id="78" idx="0"/>
          </p:cNvCxnSpPr>
          <p:nvPr/>
        </p:nvCxnSpPr>
        <p:spPr>
          <a:xfrm>
            <a:off x="7571733" y="1053894"/>
            <a:ext cx="688910" cy="16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4715208-EDA9-48D3-9DCF-9551863A4CDE}"/>
              </a:ext>
            </a:extLst>
          </p:cNvPr>
          <p:cNvCxnSpPr>
            <a:cxnSpLocks/>
            <a:stCxn id="151" idx="3"/>
            <a:endCxn id="52" idx="1"/>
          </p:cNvCxnSpPr>
          <p:nvPr/>
        </p:nvCxnSpPr>
        <p:spPr>
          <a:xfrm>
            <a:off x="5347764" y="1018132"/>
            <a:ext cx="521664" cy="3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mbo 62">
            <a:extLst>
              <a:ext uri="{FF2B5EF4-FFF2-40B4-BE49-F238E27FC236}">
                <a16:creationId xmlns:a16="http://schemas.microsoft.com/office/drawing/2014/main" id="{806BA67E-BBDA-40B3-961A-17EFC284BED0}"/>
              </a:ext>
            </a:extLst>
          </p:cNvPr>
          <p:cNvSpPr/>
          <p:nvPr/>
        </p:nvSpPr>
        <p:spPr>
          <a:xfrm>
            <a:off x="1676821" y="3667715"/>
            <a:ext cx="1780190" cy="40534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hospeda</a:t>
            </a:r>
            <a:endParaRPr lang="es-MX" sz="1600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56346B6-298C-440A-8946-F22828B2CF41}"/>
              </a:ext>
            </a:extLst>
          </p:cNvPr>
          <p:cNvCxnSpPr>
            <a:cxnSpLocks/>
            <a:stCxn id="63" idx="3"/>
            <a:endCxn id="78" idx="1"/>
          </p:cNvCxnSpPr>
          <p:nvPr/>
        </p:nvCxnSpPr>
        <p:spPr>
          <a:xfrm flipV="1">
            <a:off x="3457011" y="1475401"/>
            <a:ext cx="4234309" cy="239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35A9382-7E02-40EF-9A43-CF19F85BAC69}"/>
              </a:ext>
            </a:extLst>
          </p:cNvPr>
          <p:cNvCxnSpPr>
            <a:cxnSpLocks/>
            <a:stCxn id="6" idx="0"/>
            <a:endCxn id="63" idx="2"/>
          </p:cNvCxnSpPr>
          <p:nvPr/>
        </p:nvCxnSpPr>
        <p:spPr>
          <a:xfrm flipV="1">
            <a:off x="2113942" y="4073064"/>
            <a:ext cx="452974" cy="98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mbo 74">
            <a:extLst>
              <a:ext uri="{FF2B5EF4-FFF2-40B4-BE49-F238E27FC236}">
                <a16:creationId xmlns:a16="http://schemas.microsoft.com/office/drawing/2014/main" id="{1D6AE21F-052C-4E74-9327-DDB46AEAF961}"/>
              </a:ext>
            </a:extLst>
          </p:cNvPr>
          <p:cNvSpPr/>
          <p:nvPr/>
        </p:nvSpPr>
        <p:spPr>
          <a:xfrm>
            <a:off x="6002356" y="3056622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elige</a:t>
            </a:r>
            <a:endParaRPr lang="es-MX" dirty="0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9E82083-D27F-4B10-BE8A-31BDAC2D40AB}"/>
              </a:ext>
            </a:extLst>
          </p:cNvPr>
          <p:cNvCxnSpPr>
            <a:cxnSpLocks/>
            <a:stCxn id="13" idx="0"/>
            <a:endCxn id="75" idx="2"/>
          </p:cNvCxnSpPr>
          <p:nvPr/>
        </p:nvCxnSpPr>
        <p:spPr>
          <a:xfrm flipH="1" flipV="1">
            <a:off x="6920983" y="3621764"/>
            <a:ext cx="15029" cy="43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E8E32BD-1608-488C-9ED6-1F727647ED41}"/>
              </a:ext>
            </a:extLst>
          </p:cNvPr>
          <p:cNvCxnSpPr>
            <a:cxnSpLocks/>
            <a:stCxn id="75" idx="0"/>
            <a:endCxn id="78" idx="2"/>
          </p:cNvCxnSpPr>
          <p:nvPr/>
        </p:nvCxnSpPr>
        <p:spPr>
          <a:xfrm flipV="1">
            <a:off x="6920983" y="1729996"/>
            <a:ext cx="1339660" cy="132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2BAC5A51-B721-4086-867F-646E97BF4498}"/>
              </a:ext>
            </a:extLst>
          </p:cNvPr>
          <p:cNvSpPr/>
          <p:nvPr/>
        </p:nvSpPr>
        <p:spPr>
          <a:xfrm>
            <a:off x="4473293" y="3416450"/>
            <a:ext cx="1352019" cy="3153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claseTurista</a:t>
            </a:r>
            <a:endParaRPr lang="es-MX" sz="1600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8CF6B484-0D1B-43AA-B8AE-1426E6D17F70}"/>
              </a:ext>
            </a:extLst>
          </p:cNvPr>
          <p:cNvSpPr/>
          <p:nvPr/>
        </p:nvSpPr>
        <p:spPr>
          <a:xfrm>
            <a:off x="4477802" y="3898522"/>
            <a:ext cx="1352019" cy="3153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clasePrimera</a:t>
            </a:r>
            <a:endParaRPr lang="es-MX" sz="1600" dirty="0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F0055D7-4F49-498D-9050-4719C106A5A9}"/>
              </a:ext>
            </a:extLst>
          </p:cNvPr>
          <p:cNvCxnSpPr>
            <a:cxnSpLocks/>
            <a:stCxn id="87" idx="3"/>
            <a:endCxn id="75" idx="1"/>
          </p:cNvCxnSpPr>
          <p:nvPr/>
        </p:nvCxnSpPr>
        <p:spPr>
          <a:xfrm flipV="1">
            <a:off x="5825312" y="3339193"/>
            <a:ext cx="177044" cy="23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C095C8C2-26ED-4ABE-BD48-C0C4DA7B2AF0}"/>
              </a:ext>
            </a:extLst>
          </p:cNvPr>
          <p:cNvCxnSpPr>
            <a:cxnSpLocks/>
            <a:stCxn id="88" idx="3"/>
            <a:endCxn id="75" idx="1"/>
          </p:cNvCxnSpPr>
          <p:nvPr/>
        </p:nvCxnSpPr>
        <p:spPr>
          <a:xfrm flipV="1">
            <a:off x="5829821" y="3339193"/>
            <a:ext cx="172535" cy="71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0C1A3BF8-7846-4D45-A3B3-5A7ACBE285F9}"/>
              </a:ext>
            </a:extLst>
          </p:cNvPr>
          <p:cNvSpPr/>
          <p:nvPr/>
        </p:nvSpPr>
        <p:spPr>
          <a:xfrm>
            <a:off x="75921" y="4056972"/>
            <a:ext cx="1410182" cy="25105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fechaLlegada</a:t>
            </a:r>
            <a:endParaRPr lang="es-MX" sz="1600" dirty="0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8ABF1288-219A-48DF-93AD-F6A3973301E3}"/>
              </a:ext>
            </a:extLst>
          </p:cNvPr>
          <p:cNvSpPr/>
          <p:nvPr/>
        </p:nvSpPr>
        <p:spPr>
          <a:xfrm>
            <a:off x="79619" y="4399785"/>
            <a:ext cx="1393072" cy="1987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fechaPartida</a:t>
            </a:r>
            <a:endParaRPr lang="es-MX" sz="1600" dirty="0"/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1D0111E5-BB15-40D3-85A4-F9B6B657B725}"/>
              </a:ext>
            </a:extLst>
          </p:cNvPr>
          <p:cNvCxnSpPr>
            <a:cxnSpLocks/>
            <a:stCxn id="114" idx="3"/>
            <a:endCxn id="63" idx="1"/>
          </p:cNvCxnSpPr>
          <p:nvPr/>
        </p:nvCxnSpPr>
        <p:spPr>
          <a:xfrm flipV="1">
            <a:off x="1486103" y="3870390"/>
            <a:ext cx="190718" cy="31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C473F3E3-CFC7-4811-9809-CCC58FE4D9BD}"/>
              </a:ext>
            </a:extLst>
          </p:cNvPr>
          <p:cNvCxnSpPr>
            <a:cxnSpLocks/>
            <a:stCxn id="115" idx="3"/>
            <a:endCxn id="63" idx="1"/>
          </p:cNvCxnSpPr>
          <p:nvPr/>
        </p:nvCxnSpPr>
        <p:spPr>
          <a:xfrm flipV="1">
            <a:off x="1472691" y="3870390"/>
            <a:ext cx="204130" cy="62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951167D1-C980-40BA-AEFA-E265F8FD54B5}"/>
              </a:ext>
            </a:extLst>
          </p:cNvPr>
          <p:cNvSpPr txBox="1"/>
          <p:nvPr/>
        </p:nvSpPr>
        <p:spPr>
          <a:xfrm>
            <a:off x="5691179" y="201219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E – R  Agencia de Viajes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33136F-4116-4C79-8820-19F94447F2D7}"/>
              </a:ext>
            </a:extLst>
          </p:cNvPr>
          <p:cNvSpPr txBox="1"/>
          <p:nvPr/>
        </p:nvSpPr>
        <p:spPr>
          <a:xfrm>
            <a:off x="7968941" y="871849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6064E4E-4E2A-4E89-90D8-49CCEF7764C5}"/>
              </a:ext>
            </a:extLst>
          </p:cNvPr>
          <p:cNvSpPr txBox="1"/>
          <p:nvPr/>
        </p:nvSpPr>
        <p:spPr>
          <a:xfrm>
            <a:off x="8084835" y="1756048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923CA07C-D57F-4125-9662-5BA41A3FFCB1}"/>
              </a:ext>
            </a:extLst>
          </p:cNvPr>
          <p:cNvSpPr txBox="1"/>
          <p:nvPr/>
        </p:nvSpPr>
        <p:spPr>
          <a:xfrm>
            <a:off x="7413922" y="1519012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2E52550-CDE0-4B89-AE4A-F8A99E4FB846}"/>
              </a:ext>
            </a:extLst>
          </p:cNvPr>
          <p:cNvSpPr txBox="1"/>
          <p:nvPr/>
        </p:nvSpPr>
        <p:spPr>
          <a:xfrm>
            <a:off x="1857969" y="4755026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9489819-766C-4B18-A011-254AAFD3EA29}"/>
              </a:ext>
            </a:extLst>
          </p:cNvPr>
          <p:cNvSpPr txBox="1"/>
          <p:nvPr/>
        </p:nvSpPr>
        <p:spPr>
          <a:xfrm>
            <a:off x="6868670" y="3721411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E8E37E18-4CDA-4494-9D80-849F8934830C}"/>
              </a:ext>
            </a:extLst>
          </p:cNvPr>
          <p:cNvSpPr/>
          <p:nvPr/>
        </p:nvSpPr>
        <p:spPr>
          <a:xfrm>
            <a:off x="8607391" y="4636439"/>
            <a:ext cx="818680" cy="318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64DB886-E7CC-4A08-9AF1-91B6D0654C88}"/>
              </a:ext>
            </a:extLst>
          </p:cNvPr>
          <p:cNvCxnSpPr>
            <a:cxnSpLocks/>
            <a:stCxn id="77" idx="1"/>
            <a:endCxn id="15" idx="3"/>
          </p:cNvCxnSpPr>
          <p:nvPr/>
        </p:nvCxnSpPr>
        <p:spPr>
          <a:xfrm flipH="1">
            <a:off x="8395541" y="4795483"/>
            <a:ext cx="211850" cy="14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E99D6B1E-AF39-46A8-8C24-01B42D6AFCB0}"/>
              </a:ext>
            </a:extLst>
          </p:cNvPr>
          <p:cNvSpPr/>
          <p:nvPr/>
        </p:nvSpPr>
        <p:spPr>
          <a:xfrm>
            <a:off x="2264347" y="6209479"/>
            <a:ext cx="1498436" cy="241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telefono</a:t>
            </a:r>
            <a:endParaRPr lang="es-MX" sz="1600" dirty="0"/>
          </a:p>
        </p:txBody>
      </p: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3C7BFD7D-A435-4E05-A957-39ABB1A3C691}"/>
              </a:ext>
            </a:extLst>
          </p:cNvPr>
          <p:cNvSpPr/>
          <p:nvPr/>
        </p:nvSpPr>
        <p:spPr>
          <a:xfrm>
            <a:off x="2341934" y="5900210"/>
            <a:ext cx="1498436" cy="241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direccion</a:t>
            </a:r>
            <a:endParaRPr lang="es-MX" sz="1600" dirty="0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49240F61-A687-42BD-97B3-4FB0E2383F7B}"/>
              </a:ext>
            </a:extLst>
          </p:cNvPr>
          <p:cNvSpPr/>
          <p:nvPr/>
        </p:nvSpPr>
        <p:spPr>
          <a:xfrm>
            <a:off x="4209118" y="763536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CDA9C394-BB70-4207-B45B-ECF1F16A062E}"/>
              </a:ext>
            </a:extLst>
          </p:cNvPr>
          <p:cNvSpPr txBox="1"/>
          <p:nvPr/>
        </p:nvSpPr>
        <p:spPr>
          <a:xfrm>
            <a:off x="5321210" y="656569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28EA49EE-C512-4CFF-BE22-54E7B4923EEC}"/>
              </a:ext>
            </a:extLst>
          </p:cNvPr>
          <p:cNvCxnSpPr>
            <a:cxnSpLocks/>
            <a:stCxn id="4" idx="3"/>
            <a:endCxn id="151" idx="1"/>
          </p:cNvCxnSpPr>
          <p:nvPr/>
        </p:nvCxnSpPr>
        <p:spPr>
          <a:xfrm>
            <a:off x="3942418" y="829226"/>
            <a:ext cx="266700" cy="18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CBA5BE6E-C366-4844-831D-BAA90D5B016A}"/>
              </a:ext>
            </a:extLst>
          </p:cNvPr>
          <p:cNvSpPr/>
          <p:nvPr/>
        </p:nvSpPr>
        <p:spPr>
          <a:xfrm>
            <a:off x="1640188" y="1952935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57AC4D8F-1F8A-4897-802A-AFFF81B43BCA}"/>
              </a:ext>
            </a:extLst>
          </p:cNvPr>
          <p:cNvSpPr/>
          <p:nvPr/>
        </p:nvSpPr>
        <p:spPr>
          <a:xfrm>
            <a:off x="1456523" y="2746219"/>
            <a:ext cx="1058305" cy="281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u="sng" dirty="0" err="1"/>
              <a:t>idUsuario</a:t>
            </a:r>
            <a:r>
              <a:rPr lang="es-MX" sz="1400" dirty="0"/>
              <a:t> </a:t>
            </a:r>
          </a:p>
        </p:txBody>
      </p:sp>
      <p:sp>
        <p:nvSpPr>
          <p:cNvPr id="176" name="Rectángulo: esquinas redondeadas 175">
            <a:extLst>
              <a:ext uri="{FF2B5EF4-FFF2-40B4-BE49-F238E27FC236}">
                <a16:creationId xmlns:a16="http://schemas.microsoft.com/office/drawing/2014/main" id="{E4C3874B-0F0D-4390-8B65-231D78E24FF7}"/>
              </a:ext>
            </a:extLst>
          </p:cNvPr>
          <p:cNvSpPr/>
          <p:nvPr/>
        </p:nvSpPr>
        <p:spPr>
          <a:xfrm>
            <a:off x="459183" y="2610167"/>
            <a:ext cx="957170" cy="265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correo </a:t>
            </a:r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DA9980E4-C9C7-4D3D-BF24-F794694631B0}"/>
              </a:ext>
            </a:extLst>
          </p:cNvPr>
          <p:cNvSpPr/>
          <p:nvPr/>
        </p:nvSpPr>
        <p:spPr>
          <a:xfrm>
            <a:off x="156726" y="2246384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contraseña </a:t>
            </a:r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C1FD7E15-5279-426E-9682-F7C157CC6BD2}"/>
              </a:ext>
            </a:extLst>
          </p:cNvPr>
          <p:cNvSpPr/>
          <p:nvPr/>
        </p:nvSpPr>
        <p:spPr>
          <a:xfrm>
            <a:off x="174126" y="1897428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fechaCrea</a:t>
            </a:r>
            <a:r>
              <a:rPr lang="es-MX" sz="1400" dirty="0"/>
              <a:t> </a:t>
            </a:r>
          </a:p>
        </p:txBody>
      </p: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DDD321AC-C2CE-4C6F-9FD1-497BA6B0BF34}"/>
              </a:ext>
            </a:extLst>
          </p:cNvPr>
          <p:cNvSpPr/>
          <p:nvPr/>
        </p:nvSpPr>
        <p:spPr>
          <a:xfrm>
            <a:off x="129554" y="1553436"/>
            <a:ext cx="1413553" cy="2612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fechaModifica</a:t>
            </a:r>
            <a:r>
              <a:rPr lang="es-MX" sz="1400" dirty="0"/>
              <a:t> </a:t>
            </a:r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F54388E2-97DB-40A1-AF24-7C421854D063}"/>
              </a:ext>
            </a:extLst>
          </p:cNvPr>
          <p:cNvSpPr/>
          <p:nvPr/>
        </p:nvSpPr>
        <p:spPr>
          <a:xfrm>
            <a:off x="293227" y="616189"/>
            <a:ext cx="1165118" cy="267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usuarioCrea</a:t>
            </a:r>
            <a:r>
              <a:rPr lang="es-MX" sz="1400" dirty="0"/>
              <a:t> </a:t>
            </a:r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846D6302-0CEB-4884-AD96-BC699609A1AB}"/>
              </a:ext>
            </a:extLst>
          </p:cNvPr>
          <p:cNvSpPr/>
          <p:nvPr/>
        </p:nvSpPr>
        <p:spPr>
          <a:xfrm>
            <a:off x="592858" y="331149"/>
            <a:ext cx="1457972" cy="2245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usuarioModifica</a:t>
            </a:r>
            <a:r>
              <a:rPr lang="es-MX" sz="1400" dirty="0"/>
              <a:t> 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9A2AE0E7-9321-40E1-A2A4-2B49B0074AAA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1398408" y="1601554"/>
            <a:ext cx="241780" cy="60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B62275E-47B9-4E0B-95CD-37D8E65E8AE6}"/>
              </a:ext>
            </a:extLst>
          </p:cNvPr>
          <p:cNvCxnSpPr>
            <a:cxnSpLocks/>
            <a:stCxn id="178" idx="3"/>
            <a:endCxn id="174" idx="1"/>
          </p:cNvCxnSpPr>
          <p:nvPr/>
        </p:nvCxnSpPr>
        <p:spPr>
          <a:xfrm>
            <a:off x="1339244" y="2031010"/>
            <a:ext cx="300944" cy="17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73D012B-FAF2-4D19-AAF6-99CAF885221B}"/>
              </a:ext>
            </a:extLst>
          </p:cNvPr>
          <p:cNvCxnSpPr>
            <a:cxnSpLocks/>
            <a:stCxn id="177" idx="3"/>
            <a:endCxn id="174" idx="1"/>
          </p:cNvCxnSpPr>
          <p:nvPr/>
        </p:nvCxnSpPr>
        <p:spPr>
          <a:xfrm flipV="1">
            <a:off x="1321844" y="2207531"/>
            <a:ext cx="318344" cy="17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7D082AE-2F2D-4976-9095-7CAF838FBBA5}"/>
              </a:ext>
            </a:extLst>
          </p:cNvPr>
          <p:cNvCxnSpPr>
            <a:cxnSpLocks/>
            <a:stCxn id="176" idx="3"/>
            <a:endCxn id="174" idx="1"/>
          </p:cNvCxnSpPr>
          <p:nvPr/>
        </p:nvCxnSpPr>
        <p:spPr>
          <a:xfrm flipV="1">
            <a:off x="1416353" y="2207531"/>
            <a:ext cx="223835" cy="53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A4E3EA34-89A7-4C35-80D8-35A81F68FBE6}"/>
              </a:ext>
            </a:extLst>
          </p:cNvPr>
          <p:cNvCxnSpPr>
            <a:cxnSpLocks/>
            <a:stCxn id="175" idx="0"/>
            <a:endCxn id="174" idx="1"/>
          </p:cNvCxnSpPr>
          <p:nvPr/>
        </p:nvCxnSpPr>
        <p:spPr>
          <a:xfrm flipH="1" flipV="1">
            <a:off x="1640188" y="2207531"/>
            <a:ext cx="345488" cy="53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872B49-4EC5-4252-92B9-91615802FC77}"/>
              </a:ext>
            </a:extLst>
          </p:cNvPr>
          <p:cNvSpPr txBox="1"/>
          <p:nvPr/>
        </p:nvSpPr>
        <p:spPr>
          <a:xfrm>
            <a:off x="1072896" y="1353312"/>
            <a:ext cx="10216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Hotel(</a:t>
            </a:r>
            <a:r>
              <a:rPr lang="es-MX" sz="2000" b="1" u="sng" dirty="0" err="1"/>
              <a:t>idHotel</a:t>
            </a:r>
            <a:r>
              <a:rPr lang="es-MX" sz="2000" dirty="0"/>
              <a:t>, nombre, ciudad, colonia, calle, numero, </a:t>
            </a:r>
            <a:r>
              <a:rPr lang="es-MX" sz="2000" dirty="0" err="1"/>
              <a:t>cp</a:t>
            </a:r>
            <a:r>
              <a:rPr lang="es-MX" sz="2000" dirty="0"/>
              <a:t>, teléfono, </a:t>
            </a:r>
            <a:r>
              <a:rPr lang="es-MX" sz="2000" dirty="0" err="1"/>
              <a:t>plazasDisponibles</a:t>
            </a:r>
            <a:r>
              <a:rPr lang="es-MX" sz="2000" dirty="0"/>
              <a:t>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Sucursal(</a:t>
            </a:r>
            <a:r>
              <a:rPr lang="es-MX" sz="2000" b="1" u="sng" dirty="0" err="1"/>
              <a:t>idSucursal</a:t>
            </a:r>
            <a:r>
              <a:rPr lang="es-MX" sz="2000" dirty="0"/>
              <a:t>, colonia, calle, numero, </a:t>
            </a:r>
            <a:r>
              <a:rPr lang="es-MX" sz="2000" dirty="0" err="1"/>
              <a:t>cp</a:t>
            </a:r>
            <a:r>
              <a:rPr lang="es-MX" sz="2000" dirty="0"/>
              <a:t>, teléfono,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Turista(</a:t>
            </a:r>
            <a:r>
              <a:rPr lang="es-MX" sz="2000" b="1" u="sng" dirty="0" err="1"/>
              <a:t>idTurista</a:t>
            </a:r>
            <a:r>
              <a:rPr lang="es-MX" sz="2000" dirty="0"/>
              <a:t>, nombre, </a:t>
            </a:r>
            <a:r>
              <a:rPr lang="es-MX" sz="2000" dirty="0" err="1"/>
              <a:t>apellidoPaterno</a:t>
            </a:r>
            <a:r>
              <a:rPr lang="es-MX" sz="2000" dirty="0"/>
              <a:t>, </a:t>
            </a:r>
            <a:r>
              <a:rPr lang="es-MX" sz="2000" dirty="0" err="1"/>
              <a:t>apellidoMaterno</a:t>
            </a:r>
            <a:r>
              <a:rPr lang="es-MX" sz="2000" dirty="0"/>
              <a:t>, colonia, calle, numero, </a:t>
            </a:r>
            <a:r>
              <a:rPr lang="es-MX" sz="2000" dirty="0" err="1"/>
              <a:t>cp</a:t>
            </a:r>
            <a:r>
              <a:rPr lang="es-MX" sz="2000" dirty="0"/>
              <a:t>, teléfono,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, </a:t>
            </a:r>
            <a:r>
              <a:rPr lang="es-MX" sz="2000" b="1" u="sng" strike="sngStrike" dirty="0" err="1"/>
              <a:t>idVuelo</a:t>
            </a:r>
            <a:r>
              <a:rPr lang="es-MX" sz="2000" dirty="0"/>
              <a:t>, </a:t>
            </a:r>
            <a:r>
              <a:rPr lang="es-MX" sz="2000" b="1" u="sng" strike="sngStrike" dirty="0" err="1"/>
              <a:t>idSucursal</a:t>
            </a:r>
            <a:r>
              <a:rPr lang="es-MX" sz="2000" dirty="0"/>
              <a:t>, </a:t>
            </a:r>
            <a:r>
              <a:rPr lang="es-MX" sz="2000" b="1" u="sng" strike="sngStrike" dirty="0" err="1"/>
              <a:t>idHotel</a:t>
            </a:r>
            <a:r>
              <a:rPr lang="es-MX" sz="2000" dirty="0"/>
              <a:t>)</a:t>
            </a:r>
          </a:p>
          <a:p>
            <a:r>
              <a:rPr lang="es-MX" sz="2000" dirty="0"/>
              <a:t>Vuelo(</a:t>
            </a:r>
            <a:r>
              <a:rPr lang="es-MX" sz="2000" b="1" u="sng" dirty="0" err="1"/>
              <a:t>idVuelo</a:t>
            </a:r>
            <a:r>
              <a:rPr lang="es-MX" sz="2000" dirty="0"/>
              <a:t>, origen, destino, </a:t>
            </a:r>
            <a:r>
              <a:rPr lang="es-MX" sz="2000" dirty="0" err="1"/>
              <a:t>plazasTotales</a:t>
            </a:r>
            <a:r>
              <a:rPr lang="es-MX" sz="2000" dirty="0"/>
              <a:t>, </a:t>
            </a:r>
            <a:r>
              <a:rPr lang="es-MX" sz="2000" dirty="0" err="1"/>
              <a:t>plazasClaseTuristica</a:t>
            </a:r>
            <a:r>
              <a:rPr lang="es-MX" sz="2000" dirty="0"/>
              <a:t>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 </a:t>
            </a:r>
          </a:p>
          <a:p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254002-30E7-4018-A275-6CF3B04075DE}"/>
              </a:ext>
            </a:extLst>
          </p:cNvPr>
          <p:cNvSpPr txBox="1"/>
          <p:nvPr/>
        </p:nvSpPr>
        <p:spPr>
          <a:xfrm>
            <a:off x="1072896" y="445008"/>
            <a:ext cx="602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- Agencia de Viajes</a:t>
            </a:r>
          </a:p>
        </p:txBody>
      </p:sp>
    </p:spTree>
    <p:extLst>
      <p:ext uri="{BB962C8B-B14F-4D97-AF65-F5344CB8AC3E}">
        <p14:creationId xmlns:p14="http://schemas.microsoft.com/office/powerpoint/2010/main" val="31096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1C8881F-501B-41F7-9243-EE53E1C0CC5C}"/>
              </a:ext>
            </a:extLst>
          </p:cNvPr>
          <p:cNvSpPr/>
          <p:nvPr/>
        </p:nvSpPr>
        <p:spPr>
          <a:xfrm>
            <a:off x="3914744" y="905988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89E3456-C1A9-48AA-98B1-FEFE7D1540CD}"/>
              </a:ext>
            </a:extLst>
          </p:cNvPr>
          <p:cNvSpPr/>
          <p:nvPr/>
        </p:nvSpPr>
        <p:spPr>
          <a:xfrm>
            <a:off x="2164576" y="835934"/>
            <a:ext cx="135331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idAlumno</a:t>
            </a:r>
            <a:endParaRPr lang="es-MX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36175E-1BC8-4693-958B-C9B2A587DD7F}"/>
              </a:ext>
            </a:extLst>
          </p:cNvPr>
          <p:cNvSpPr/>
          <p:nvPr/>
        </p:nvSpPr>
        <p:spPr>
          <a:xfrm>
            <a:off x="1170569" y="106151"/>
            <a:ext cx="2158534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7424E9-37CE-43B3-9E46-EF8F27D346D4}"/>
              </a:ext>
            </a:extLst>
          </p:cNvPr>
          <p:cNvSpPr/>
          <p:nvPr/>
        </p:nvSpPr>
        <p:spPr>
          <a:xfrm>
            <a:off x="3726242" y="159501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E0CD36-470C-4039-BDFC-43D2012E5CEF}"/>
              </a:ext>
            </a:extLst>
          </p:cNvPr>
          <p:cNvSpPr/>
          <p:nvPr/>
        </p:nvSpPr>
        <p:spPr>
          <a:xfrm>
            <a:off x="1031542" y="4525672"/>
            <a:ext cx="1668931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Examen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95A4CC-D8D4-4725-8616-EEAE3ADE7B6F}"/>
              </a:ext>
            </a:extLst>
          </p:cNvPr>
          <p:cNvSpPr/>
          <p:nvPr/>
        </p:nvSpPr>
        <p:spPr>
          <a:xfrm>
            <a:off x="354886" y="5482751"/>
            <a:ext cx="135331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idExamen</a:t>
            </a:r>
            <a:endParaRPr lang="es-MX" u="sng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FCC286-5E98-4EB0-961A-AF5315E74C9B}"/>
              </a:ext>
            </a:extLst>
          </p:cNvPr>
          <p:cNvSpPr/>
          <p:nvPr/>
        </p:nvSpPr>
        <p:spPr>
          <a:xfrm>
            <a:off x="2085614" y="5494358"/>
            <a:ext cx="1587409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7CA070E-4367-44B5-8956-710DBB2542CE}"/>
              </a:ext>
            </a:extLst>
          </p:cNvPr>
          <p:cNvSpPr/>
          <p:nvPr/>
        </p:nvSpPr>
        <p:spPr>
          <a:xfrm>
            <a:off x="96061" y="6127380"/>
            <a:ext cx="168765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D6D7D3-0157-4769-9801-0E263E7660C4}"/>
              </a:ext>
            </a:extLst>
          </p:cNvPr>
          <p:cNvSpPr/>
          <p:nvPr/>
        </p:nvSpPr>
        <p:spPr>
          <a:xfrm>
            <a:off x="6309778" y="4703832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Practica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A067D9-23CE-4A03-B6F8-A9EA8644BB89}"/>
              </a:ext>
            </a:extLst>
          </p:cNvPr>
          <p:cNvSpPr/>
          <p:nvPr/>
        </p:nvSpPr>
        <p:spPr>
          <a:xfrm>
            <a:off x="4835412" y="5265246"/>
            <a:ext cx="135331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idPractica</a:t>
            </a:r>
            <a:endParaRPr lang="es-MX" u="sng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111D84D-265D-44BC-BF17-1B2A41D8C7D5}"/>
              </a:ext>
            </a:extLst>
          </p:cNvPr>
          <p:cNvSpPr/>
          <p:nvPr/>
        </p:nvSpPr>
        <p:spPr>
          <a:xfrm>
            <a:off x="5159037" y="6082985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titulo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BB7EEA2-CE73-4F74-86FE-8B8CAE8EA65E}"/>
              </a:ext>
            </a:extLst>
          </p:cNvPr>
          <p:cNvSpPr/>
          <p:nvPr/>
        </p:nvSpPr>
        <p:spPr>
          <a:xfrm>
            <a:off x="7412384" y="5461601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dificultad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0AA8C14-7C11-4356-9576-6E2331632172}"/>
              </a:ext>
            </a:extLst>
          </p:cNvPr>
          <p:cNvSpPr/>
          <p:nvPr/>
        </p:nvSpPr>
        <p:spPr>
          <a:xfrm>
            <a:off x="6882738" y="1980650"/>
            <a:ext cx="1138646" cy="509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3A1C7D3-551A-4BF4-9F24-FCD2E6B1E7C2}"/>
              </a:ext>
            </a:extLst>
          </p:cNvPr>
          <p:cNvSpPr/>
          <p:nvPr/>
        </p:nvSpPr>
        <p:spPr>
          <a:xfrm>
            <a:off x="6661053" y="1274985"/>
            <a:ext cx="1353312" cy="481953"/>
          </a:xfrm>
          <a:prstGeom prst="roundRect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/>
              <a:t>idProfesor</a:t>
            </a:r>
            <a:endParaRPr lang="es-MX" u="sng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06F4A6A-6D7A-45DA-BCD9-E69E7FB8107D}"/>
              </a:ext>
            </a:extLst>
          </p:cNvPr>
          <p:cNvSpPr/>
          <p:nvPr/>
        </p:nvSpPr>
        <p:spPr>
          <a:xfrm>
            <a:off x="8335176" y="766681"/>
            <a:ext cx="2106432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nombreCompleto</a:t>
            </a:r>
            <a:endParaRPr lang="es-MX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D345A66-6676-4754-8CF8-B05D9F8429EF}"/>
              </a:ext>
            </a:extLst>
          </p:cNvPr>
          <p:cNvSpPr/>
          <p:nvPr/>
        </p:nvSpPr>
        <p:spPr>
          <a:xfrm>
            <a:off x="8654545" y="2074914"/>
            <a:ext cx="1353312" cy="48195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domicilio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B7E0E0-EA23-49F0-A7E1-C6616F69D28F}"/>
              </a:ext>
            </a:extLst>
          </p:cNvPr>
          <p:cNvSpPr/>
          <p:nvPr/>
        </p:nvSpPr>
        <p:spPr>
          <a:xfrm>
            <a:off x="8277283" y="1499553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25AE04A-B2A4-43F3-A46E-D71E4E82C00F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402898" y="641454"/>
            <a:ext cx="81169" cy="26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386125-C8CF-4B40-8BCC-00D38D939BF1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329103" y="347128"/>
            <a:ext cx="585641" cy="8134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FD7C261-D433-4297-9879-4D138146228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517888" y="1076911"/>
            <a:ext cx="396856" cy="836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0BF4CA5-1726-49A1-9E1A-C7B04F6A7D66}"/>
              </a:ext>
            </a:extLst>
          </p:cNvPr>
          <p:cNvSpPr/>
          <p:nvPr/>
        </p:nvSpPr>
        <p:spPr>
          <a:xfrm>
            <a:off x="96061" y="730716"/>
            <a:ext cx="1252288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F3FCA85-B3A5-4B01-AB6B-C12F477D665D}"/>
              </a:ext>
            </a:extLst>
          </p:cNvPr>
          <p:cNvSpPr/>
          <p:nvPr/>
        </p:nvSpPr>
        <p:spPr>
          <a:xfrm>
            <a:off x="130720" y="1189970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8477C9D-6E53-4E88-87E4-26B477AAA216}"/>
              </a:ext>
            </a:extLst>
          </p:cNvPr>
          <p:cNvSpPr/>
          <p:nvPr/>
        </p:nvSpPr>
        <p:spPr>
          <a:xfrm>
            <a:off x="130720" y="1631718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ABA535C-6A95-4476-AB29-AA16C9E2970F}"/>
              </a:ext>
            </a:extLst>
          </p:cNvPr>
          <p:cNvCxnSpPr>
            <a:cxnSpLocks/>
            <a:stCxn id="4" idx="2"/>
            <a:endCxn id="34" idx="3"/>
          </p:cNvCxnSpPr>
          <p:nvPr/>
        </p:nvCxnSpPr>
        <p:spPr>
          <a:xfrm flipH="1">
            <a:off x="1678259" y="588104"/>
            <a:ext cx="571577" cy="7961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36C90F2-66A8-453E-9984-12E05BD944A6}"/>
              </a:ext>
            </a:extLst>
          </p:cNvPr>
          <p:cNvCxnSpPr>
            <a:cxnSpLocks/>
            <a:stCxn id="4" idx="2"/>
            <a:endCxn id="35" idx="3"/>
          </p:cNvCxnSpPr>
          <p:nvPr/>
        </p:nvCxnSpPr>
        <p:spPr>
          <a:xfrm flipH="1">
            <a:off x="1678259" y="588104"/>
            <a:ext cx="571577" cy="12379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9C96DE5-BC2D-428D-B3C3-5BE8F401A0D2}"/>
              </a:ext>
            </a:extLst>
          </p:cNvPr>
          <p:cNvCxnSpPr>
            <a:cxnSpLocks/>
            <a:stCxn id="4" idx="2"/>
            <a:endCxn id="33" idx="3"/>
          </p:cNvCxnSpPr>
          <p:nvPr/>
        </p:nvCxnSpPr>
        <p:spPr>
          <a:xfrm flipH="1">
            <a:off x="1348349" y="588104"/>
            <a:ext cx="901487" cy="336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108AF59E-F452-4E38-90B8-550560792923}"/>
              </a:ext>
            </a:extLst>
          </p:cNvPr>
          <p:cNvSpPr/>
          <p:nvPr/>
        </p:nvSpPr>
        <p:spPr>
          <a:xfrm>
            <a:off x="10740865" y="928069"/>
            <a:ext cx="1252288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11A55E4D-D361-483B-81DD-3FD4E8C60DE1}"/>
              </a:ext>
            </a:extLst>
          </p:cNvPr>
          <p:cNvSpPr/>
          <p:nvPr/>
        </p:nvSpPr>
        <p:spPr>
          <a:xfrm>
            <a:off x="10445614" y="1395553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apellidoPaterno</a:t>
            </a:r>
            <a:endParaRPr lang="es-MX" sz="140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594CABF-AF6C-438A-B254-61B823CF8B7E}"/>
              </a:ext>
            </a:extLst>
          </p:cNvPr>
          <p:cNvSpPr/>
          <p:nvPr/>
        </p:nvSpPr>
        <p:spPr>
          <a:xfrm>
            <a:off x="10445614" y="1837301"/>
            <a:ext cx="1547539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apellidoMaterno</a:t>
            </a:r>
            <a:endParaRPr lang="es-MX" sz="1400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F7C8432-25E4-427E-89D8-4C8AA7003EDF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>
            <a:off x="10441608" y="1007658"/>
            <a:ext cx="299257" cy="1147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829C7F8-A2F8-45D5-983A-31D266697C67}"/>
              </a:ext>
            </a:extLst>
          </p:cNvPr>
          <p:cNvCxnSpPr>
            <a:cxnSpLocks/>
            <a:stCxn id="17" idx="2"/>
            <a:endCxn id="48" idx="1"/>
          </p:cNvCxnSpPr>
          <p:nvPr/>
        </p:nvCxnSpPr>
        <p:spPr>
          <a:xfrm>
            <a:off x="9388392" y="1248634"/>
            <a:ext cx="1057222" cy="7829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959187C-790A-4E37-83DF-809E835FBBE2}"/>
              </a:ext>
            </a:extLst>
          </p:cNvPr>
          <p:cNvCxnSpPr>
            <a:cxnSpLocks/>
            <a:stCxn id="17" idx="2"/>
            <a:endCxn id="47" idx="1"/>
          </p:cNvCxnSpPr>
          <p:nvPr/>
        </p:nvCxnSpPr>
        <p:spPr>
          <a:xfrm>
            <a:off x="9388392" y="1248634"/>
            <a:ext cx="1057222" cy="3412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42012402-BCB9-4144-AF5E-FA4DB64E6961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7337709" y="1756938"/>
            <a:ext cx="114352" cy="2237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5E84F634-2B99-428E-9198-EC4E9A513D6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8021384" y="1740530"/>
            <a:ext cx="255899" cy="494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D14E2DD-70B9-4B79-8D9D-5401FF387A6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021384" y="2235246"/>
            <a:ext cx="633161" cy="806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FE215D3-1A14-49B7-B4FD-76AD3742FBE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021384" y="1007658"/>
            <a:ext cx="313792" cy="12275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67E6CEE-5C0C-4B80-98FE-FF02E0E1A960}"/>
              </a:ext>
            </a:extLst>
          </p:cNvPr>
          <p:cNvSpPr/>
          <p:nvPr/>
        </p:nvSpPr>
        <p:spPr>
          <a:xfrm>
            <a:off x="10895999" y="2556867"/>
            <a:ext cx="1057222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colonia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966B03F2-9BE1-4E62-A435-D1BBCF1AE792}"/>
              </a:ext>
            </a:extLst>
          </p:cNvPr>
          <p:cNvSpPr/>
          <p:nvPr/>
        </p:nvSpPr>
        <p:spPr>
          <a:xfrm>
            <a:off x="10952734" y="3046942"/>
            <a:ext cx="1057222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calle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A9BAB42-AFFA-41EE-9E26-6917EFF490D5}"/>
              </a:ext>
            </a:extLst>
          </p:cNvPr>
          <p:cNvSpPr/>
          <p:nvPr/>
        </p:nvSpPr>
        <p:spPr>
          <a:xfrm>
            <a:off x="10952734" y="3530616"/>
            <a:ext cx="1057222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B4D34ECB-0DEB-43D7-A0FE-AE0314346087}"/>
              </a:ext>
            </a:extLst>
          </p:cNvPr>
          <p:cNvSpPr/>
          <p:nvPr/>
        </p:nvSpPr>
        <p:spPr>
          <a:xfrm>
            <a:off x="10991241" y="4011727"/>
            <a:ext cx="1057222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C.P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DEC07738-2683-412D-A80B-AB20BAE56855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>
            <a:off x="10007857" y="2315891"/>
            <a:ext cx="888142" cy="4353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54D7D73-3566-435B-9F61-A5C1CD8834B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835693" y="5213023"/>
            <a:ext cx="1043408" cy="8699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1EAF84C-B7AF-46A6-8462-1D5EA67C838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879101" y="5213023"/>
            <a:ext cx="1209939" cy="2485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C8099FD2-CCAC-4A98-8D46-B836A33503BD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88724" y="5213023"/>
            <a:ext cx="690377" cy="2932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2BCCA3E4-AD53-407B-B166-369E2E08C4E0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1708198" y="5034863"/>
            <a:ext cx="157810" cy="688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18891783-7951-4A96-9287-58DC0A26FB0E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flipH="1">
            <a:off x="1783713" y="5034863"/>
            <a:ext cx="82295" cy="13334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F03627E3-4C66-4EFE-8A9E-7B3F11B72B22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1866008" y="5034863"/>
            <a:ext cx="219606" cy="7004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mbo 145">
            <a:extLst>
              <a:ext uri="{FF2B5EF4-FFF2-40B4-BE49-F238E27FC236}">
                <a16:creationId xmlns:a16="http://schemas.microsoft.com/office/drawing/2014/main" id="{2F15AAC1-1F56-4CF6-B450-D59710A4ECE0}"/>
              </a:ext>
            </a:extLst>
          </p:cNvPr>
          <p:cNvSpPr/>
          <p:nvPr/>
        </p:nvSpPr>
        <p:spPr>
          <a:xfrm>
            <a:off x="947380" y="2804209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realiza</a:t>
            </a:r>
            <a:endParaRPr lang="es-MX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CE93DD6F-5AB1-490E-9E03-BEF99FCF1FB0}"/>
              </a:ext>
            </a:extLst>
          </p:cNvPr>
          <p:cNvCxnSpPr>
            <a:cxnSpLocks/>
            <a:stCxn id="2" idx="2"/>
            <a:endCxn id="146" idx="0"/>
          </p:cNvCxnSpPr>
          <p:nvPr/>
        </p:nvCxnSpPr>
        <p:spPr>
          <a:xfrm flipH="1">
            <a:off x="1866007" y="1415179"/>
            <a:ext cx="2618060" cy="13890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54A006E4-58C0-4301-9E75-8AAD08127CFD}"/>
              </a:ext>
            </a:extLst>
          </p:cNvPr>
          <p:cNvCxnSpPr>
            <a:cxnSpLocks/>
            <a:stCxn id="146" idx="2"/>
            <a:endCxn id="6" idx="0"/>
          </p:cNvCxnSpPr>
          <p:nvPr/>
        </p:nvCxnSpPr>
        <p:spPr>
          <a:xfrm>
            <a:off x="1866007" y="3369351"/>
            <a:ext cx="1" cy="11563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43B89B9B-AAD1-4C9A-A05C-10959E074DF5}"/>
              </a:ext>
            </a:extLst>
          </p:cNvPr>
          <p:cNvSpPr/>
          <p:nvPr/>
        </p:nvSpPr>
        <p:spPr>
          <a:xfrm>
            <a:off x="2656452" y="3244475"/>
            <a:ext cx="1252288" cy="3886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nota</a:t>
            </a:r>
          </a:p>
        </p:txBody>
      </p: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83E532F-ABE2-4EC2-8A0A-81C22E639FA7}"/>
              </a:ext>
            </a:extLst>
          </p:cNvPr>
          <p:cNvCxnSpPr>
            <a:cxnSpLocks/>
            <a:stCxn id="158" idx="0"/>
            <a:endCxn id="146" idx="3"/>
          </p:cNvCxnSpPr>
          <p:nvPr/>
        </p:nvCxnSpPr>
        <p:spPr>
          <a:xfrm flipH="1" flipV="1">
            <a:off x="2784633" y="3086780"/>
            <a:ext cx="497963" cy="1576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357F4676-AB26-4E7A-9573-B434B9F2160F}"/>
              </a:ext>
            </a:extLst>
          </p:cNvPr>
          <p:cNvCxnSpPr>
            <a:cxnSpLocks/>
            <a:stCxn id="18" idx="3"/>
            <a:endCxn id="99" idx="1"/>
          </p:cNvCxnSpPr>
          <p:nvPr/>
        </p:nvCxnSpPr>
        <p:spPr>
          <a:xfrm>
            <a:off x="10007857" y="2315891"/>
            <a:ext cx="944877" cy="925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9F00CC38-B301-4BD9-BC2F-0E0D68390FEB}"/>
              </a:ext>
            </a:extLst>
          </p:cNvPr>
          <p:cNvCxnSpPr>
            <a:cxnSpLocks/>
            <a:stCxn id="18" idx="3"/>
            <a:endCxn id="101" idx="1"/>
          </p:cNvCxnSpPr>
          <p:nvPr/>
        </p:nvCxnSpPr>
        <p:spPr>
          <a:xfrm>
            <a:off x="10007857" y="2315891"/>
            <a:ext cx="983384" cy="18901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DD72513E-1DE7-4588-93A4-1A0F002913C9}"/>
              </a:ext>
            </a:extLst>
          </p:cNvPr>
          <p:cNvCxnSpPr>
            <a:cxnSpLocks/>
            <a:stCxn id="18" idx="3"/>
            <a:endCxn id="100" idx="1"/>
          </p:cNvCxnSpPr>
          <p:nvPr/>
        </p:nvCxnSpPr>
        <p:spPr>
          <a:xfrm>
            <a:off x="10007857" y="2315891"/>
            <a:ext cx="944877" cy="14090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mbo 182">
            <a:extLst>
              <a:ext uri="{FF2B5EF4-FFF2-40B4-BE49-F238E27FC236}">
                <a16:creationId xmlns:a16="http://schemas.microsoft.com/office/drawing/2014/main" id="{56AE08E9-DE48-4BAA-923C-177DBD9F7698}"/>
              </a:ext>
            </a:extLst>
          </p:cNvPr>
          <p:cNvSpPr/>
          <p:nvPr/>
        </p:nvSpPr>
        <p:spPr>
          <a:xfrm>
            <a:off x="4366312" y="3530616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realiza</a:t>
            </a:r>
            <a:endParaRPr lang="es-MX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796D2427-8417-4A0F-BA36-4AED71C1241A}"/>
              </a:ext>
            </a:extLst>
          </p:cNvPr>
          <p:cNvCxnSpPr>
            <a:cxnSpLocks/>
            <a:stCxn id="183" idx="0"/>
            <a:endCxn id="2" idx="2"/>
          </p:cNvCxnSpPr>
          <p:nvPr/>
        </p:nvCxnSpPr>
        <p:spPr>
          <a:xfrm flipH="1" flipV="1">
            <a:off x="4484067" y="1415179"/>
            <a:ext cx="800872" cy="21154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70EA3073-E724-4709-9F33-25E8B62238BC}"/>
              </a:ext>
            </a:extLst>
          </p:cNvPr>
          <p:cNvCxnSpPr>
            <a:cxnSpLocks/>
            <a:stCxn id="11" idx="0"/>
            <a:endCxn id="183" idx="2"/>
          </p:cNvCxnSpPr>
          <p:nvPr/>
        </p:nvCxnSpPr>
        <p:spPr>
          <a:xfrm flipH="1" flipV="1">
            <a:off x="5284939" y="4095758"/>
            <a:ext cx="1594162" cy="6080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BDE3FF8-F18E-4F50-86B3-E1674A9D982E}"/>
              </a:ext>
            </a:extLst>
          </p:cNvPr>
          <p:cNvSpPr/>
          <p:nvPr/>
        </p:nvSpPr>
        <p:spPr>
          <a:xfrm>
            <a:off x="6324604" y="3864448"/>
            <a:ext cx="1108954" cy="28133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nota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920845F-4628-4ED4-8287-B316BB2E80C9}"/>
              </a:ext>
            </a:extLst>
          </p:cNvPr>
          <p:cNvCxnSpPr>
            <a:cxnSpLocks/>
            <a:stCxn id="183" idx="3"/>
            <a:endCxn id="60" idx="1"/>
          </p:cNvCxnSpPr>
          <p:nvPr/>
        </p:nvCxnSpPr>
        <p:spPr>
          <a:xfrm>
            <a:off x="6203565" y="3813187"/>
            <a:ext cx="121039" cy="1919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97361F2-54CC-4DA3-8935-446425851749}"/>
              </a:ext>
            </a:extLst>
          </p:cNvPr>
          <p:cNvCxnSpPr>
            <a:cxnSpLocks/>
            <a:stCxn id="183" idx="3"/>
            <a:endCxn id="73" idx="1"/>
          </p:cNvCxnSpPr>
          <p:nvPr/>
        </p:nvCxnSpPr>
        <p:spPr>
          <a:xfrm flipV="1">
            <a:off x="6203565" y="3632563"/>
            <a:ext cx="106193" cy="1806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D481509F-D5CB-4B67-A56B-9C24353A1D13}"/>
              </a:ext>
            </a:extLst>
          </p:cNvPr>
          <p:cNvSpPr/>
          <p:nvPr/>
        </p:nvSpPr>
        <p:spPr>
          <a:xfrm>
            <a:off x="6309758" y="3491895"/>
            <a:ext cx="1108954" cy="28133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B61D42DE-DD4D-419E-A246-7C25C5731370}"/>
              </a:ext>
            </a:extLst>
          </p:cNvPr>
          <p:cNvSpPr/>
          <p:nvPr/>
        </p:nvSpPr>
        <p:spPr>
          <a:xfrm>
            <a:off x="8072616" y="3336248"/>
            <a:ext cx="1837253" cy="56514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diseña</a:t>
            </a:r>
            <a:endParaRPr lang="es-MX" dirty="0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E8D576D-E847-44FB-A4E6-1346F27BE522}"/>
              </a:ext>
            </a:extLst>
          </p:cNvPr>
          <p:cNvCxnSpPr>
            <a:cxnSpLocks/>
            <a:stCxn id="77" idx="0"/>
            <a:endCxn id="15" idx="2"/>
          </p:cNvCxnSpPr>
          <p:nvPr/>
        </p:nvCxnSpPr>
        <p:spPr>
          <a:xfrm flipH="1" flipV="1">
            <a:off x="7452061" y="2489841"/>
            <a:ext cx="1539182" cy="8464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CA45A6EA-E7C1-40E6-A302-5D2BD5A46791}"/>
              </a:ext>
            </a:extLst>
          </p:cNvPr>
          <p:cNvCxnSpPr>
            <a:cxnSpLocks/>
            <a:stCxn id="11" idx="3"/>
            <a:endCxn id="77" idx="2"/>
          </p:cNvCxnSpPr>
          <p:nvPr/>
        </p:nvCxnSpPr>
        <p:spPr>
          <a:xfrm flipV="1">
            <a:off x="7448424" y="3901390"/>
            <a:ext cx="1542819" cy="10570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F3881A1-0DA6-4A2F-8A65-C5BCE8909B99}"/>
              </a:ext>
            </a:extLst>
          </p:cNvPr>
          <p:cNvCxnSpPr>
            <a:cxnSpLocks/>
            <a:stCxn id="77" idx="3"/>
            <a:endCxn id="97" idx="0"/>
          </p:cNvCxnSpPr>
          <p:nvPr/>
        </p:nvCxnSpPr>
        <p:spPr>
          <a:xfrm flipH="1">
            <a:off x="9808261" y="3618819"/>
            <a:ext cx="101608" cy="4768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AC1300A8-B95B-4317-A85A-C3EDD6FF5EB6}"/>
              </a:ext>
            </a:extLst>
          </p:cNvPr>
          <p:cNvSpPr/>
          <p:nvPr/>
        </p:nvSpPr>
        <p:spPr>
          <a:xfrm>
            <a:off x="9152175" y="4095715"/>
            <a:ext cx="1312171" cy="3046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fechaDiseño</a:t>
            </a:r>
            <a:endParaRPr lang="es-MX" sz="14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9D5A885F-2920-4006-89FF-456CC3236410}"/>
              </a:ext>
            </a:extLst>
          </p:cNvPr>
          <p:cNvSpPr txBox="1"/>
          <p:nvPr/>
        </p:nvSpPr>
        <p:spPr>
          <a:xfrm>
            <a:off x="7372799" y="2432473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DDA33599-6BDD-47D7-BA49-BB4A34CC134A}"/>
              </a:ext>
            </a:extLst>
          </p:cNvPr>
          <p:cNvSpPr txBox="1"/>
          <p:nvPr/>
        </p:nvSpPr>
        <p:spPr>
          <a:xfrm>
            <a:off x="7428894" y="4400379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03E7A09-4F02-411E-92FD-31BE5EADD85C}"/>
              </a:ext>
            </a:extLst>
          </p:cNvPr>
          <p:cNvSpPr txBox="1"/>
          <p:nvPr/>
        </p:nvSpPr>
        <p:spPr>
          <a:xfrm>
            <a:off x="4581629" y="1384296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389FB40B-AAEE-4665-8DAF-F5E499C9DB6A}"/>
              </a:ext>
            </a:extLst>
          </p:cNvPr>
          <p:cNvSpPr txBox="1"/>
          <p:nvPr/>
        </p:nvSpPr>
        <p:spPr>
          <a:xfrm>
            <a:off x="6034737" y="4367273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E4A59A2-F618-4214-A9E4-3F8D7F9A08D2}"/>
              </a:ext>
            </a:extLst>
          </p:cNvPr>
          <p:cNvSpPr txBox="1"/>
          <p:nvPr/>
        </p:nvSpPr>
        <p:spPr>
          <a:xfrm>
            <a:off x="1824860" y="4200188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A73A13E-569E-4601-9F0E-56D0E61ABF7C}"/>
              </a:ext>
            </a:extLst>
          </p:cNvPr>
          <p:cNvSpPr txBox="1"/>
          <p:nvPr/>
        </p:nvSpPr>
        <p:spPr>
          <a:xfrm>
            <a:off x="3673024" y="1327805"/>
            <a:ext cx="3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D068EB48-89EB-4CC8-8E8E-BEA03E0A7A8A}"/>
              </a:ext>
            </a:extLst>
          </p:cNvPr>
          <p:cNvSpPr txBox="1"/>
          <p:nvPr/>
        </p:nvSpPr>
        <p:spPr>
          <a:xfrm>
            <a:off x="5691179" y="201219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E – R  Gestión de Exámenes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BE12125-60A1-4240-BC05-5661140CFE7B}"/>
              </a:ext>
            </a:extLst>
          </p:cNvPr>
          <p:cNvSpPr/>
          <p:nvPr/>
        </p:nvSpPr>
        <p:spPr>
          <a:xfrm>
            <a:off x="2097995" y="1387352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85AABD09-463C-4412-9637-4CF14283B8A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343167" y="1160584"/>
            <a:ext cx="571577" cy="5674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DC90FDC-484B-4DAE-8815-7EF77092BCD2}"/>
              </a:ext>
            </a:extLst>
          </p:cNvPr>
          <p:cNvSpPr/>
          <p:nvPr/>
        </p:nvSpPr>
        <p:spPr>
          <a:xfrm>
            <a:off x="2096332" y="6131083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62533A9-4215-4CC2-97A7-7796EEC9466F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>
            <a:off x="1866008" y="5034863"/>
            <a:ext cx="230324" cy="13371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E501294C-8703-4427-89F5-1A0BBDC83023}"/>
              </a:ext>
            </a:extLst>
          </p:cNvPr>
          <p:cNvSpPr/>
          <p:nvPr/>
        </p:nvSpPr>
        <p:spPr>
          <a:xfrm>
            <a:off x="6610949" y="6082985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codigo</a:t>
            </a:r>
            <a:endParaRPr lang="es-MX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4C280F3B-A7E9-468A-B973-2AB951EDB708}"/>
              </a:ext>
            </a:extLst>
          </p:cNvPr>
          <p:cNvCxnSpPr>
            <a:cxnSpLocks/>
            <a:stCxn id="11" idx="2"/>
            <a:endCxn id="91" idx="0"/>
          </p:cNvCxnSpPr>
          <p:nvPr/>
        </p:nvCxnSpPr>
        <p:spPr>
          <a:xfrm>
            <a:off x="6879101" y="5213023"/>
            <a:ext cx="408504" cy="8699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A6D9CCD7-9906-4C89-BEEA-C8339856B0F9}"/>
              </a:ext>
            </a:extLst>
          </p:cNvPr>
          <p:cNvSpPr/>
          <p:nvPr/>
        </p:nvSpPr>
        <p:spPr>
          <a:xfrm>
            <a:off x="5413588" y="1718182"/>
            <a:ext cx="1353312" cy="481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C743E04D-0419-423F-98E8-7934881831C6}"/>
              </a:ext>
            </a:extLst>
          </p:cNvPr>
          <p:cNvCxnSpPr>
            <a:cxnSpLocks/>
            <a:stCxn id="15" idx="1"/>
            <a:endCxn id="104" idx="3"/>
          </p:cNvCxnSpPr>
          <p:nvPr/>
        </p:nvCxnSpPr>
        <p:spPr>
          <a:xfrm flipH="1" flipV="1">
            <a:off x="6766900" y="1959159"/>
            <a:ext cx="115838" cy="2760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7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489670-0BD6-48B2-B3AE-86655C43EE73}"/>
              </a:ext>
            </a:extLst>
          </p:cNvPr>
          <p:cNvSpPr txBox="1"/>
          <p:nvPr/>
        </p:nvSpPr>
        <p:spPr>
          <a:xfrm>
            <a:off x="1072896" y="445008"/>
            <a:ext cx="674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Relacional – Gestión de Exámenes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721B37-F968-4555-B417-F2A507E04799}"/>
              </a:ext>
            </a:extLst>
          </p:cNvPr>
          <p:cNvSpPr txBox="1"/>
          <p:nvPr/>
        </p:nvSpPr>
        <p:spPr>
          <a:xfrm>
            <a:off x="1072896" y="1353312"/>
            <a:ext cx="108463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Alumno(</a:t>
            </a:r>
            <a:r>
              <a:rPr lang="es-MX" sz="2000" b="1" u="sng" dirty="0" err="1"/>
              <a:t>idAlumno</a:t>
            </a:r>
            <a:r>
              <a:rPr lang="es-MX" sz="2000" dirty="0"/>
              <a:t>, matricula, grupo, </a:t>
            </a:r>
            <a:r>
              <a:rPr lang="es-MX" sz="2000" dirty="0" err="1"/>
              <a:t>apellidoPaterno</a:t>
            </a:r>
            <a:r>
              <a:rPr lang="es-MX" sz="2000" dirty="0"/>
              <a:t>, </a:t>
            </a:r>
            <a:r>
              <a:rPr lang="es-MX" sz="2000" dirty="0" err="1"/>
              <a:t>apellidoMaterno</a:t>
            </a:r>
            <a:r>
              <a:rPr lang="es-MX" sz="2000" dirty="0"/>
              <a:t>, nombre,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Examen(</a:t>
            </a:r>
            <a:r>
              <a:rPr lang="es-MX" sz="2000" b="1" u="sng" dirty="0" err="1"/>
              <a:t>idExamen</a:t>
            </a:r>
            <a:r>
              <a:rPr lang="es-MX" sz="2000" dirty="0"/>
              <a:t>, numero, preguntas, fecha,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Practica(</a:t>
            </a:r>
            <a:r>
              <a:rPr lang="es-MX" sz="2000" b="1" u="sng" dirty="0" err="1"/>
              <a:t>idPractica</a:t>
            </a:r>
            <a:r>
              <a:rPr lang="es-MX" sz="2000" dirty="0"/>
              <a:t>, código, titulo, dificultad,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/>
              <a:t>Profesor(</a:t>
            </a:r>
            <a:r>
              <a:rPr lang="es-MX" sz="2000" b="1" u="sng" dirty="0" err="1"/>
              <a:t>idProfesor</a:t>
            </a:r>
            <a:r>
              <a:rPr lang="es-MX" sz="2000" dirty="0"/>
              <a:t>, matricula, </a:t>
            </a:r>
            <a:r>
              <a:rPr lang="es-MX" sz="2000" dirty="0" err="1"/>
              <a:t>apellidoPaterno</a:t>
            </a:r>
            <a:r>
              <a:rPr lang="es-MX" sz="2000" dirty="0"/>
              <a:t>, </a:t>
            </a:r>
            <a:r>
              <a:rPr lang="es-MX" sz="2000" dirty="0" err="1"/>
              <a:t>apellidoMaterno</a:t>
            </a:r>
            <a:r>
              <a:rPr lang="es-MX" sz="2000" dirty="0"/>
              <a:t>, nombre, colonia, calle, numero, </a:t>
            </a:r>
            <a:r>
              <a:rPr lang="es-MX" sz="2000" dirty="0" err="1"/>
              <a:t>cp</a:t>
            </a:r>
            <a:r>
              <a:rPr lang="es-MX" sz="2000" dirty="0"/>
              <a:t>, teléfono,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endParaRPr lang="es-MX" sz="2000" dirty="0"/>
          </a:p>
          <a:p>
            <a:r>
              <a:rPr lang="es-MX" sz="2000" dirty="0" err="1"/>
              <a:t>AlumnoExamen</a:t>
            </a:r>
            <a:r>
              <a:rPr lang="es-MX" sz="2000" dirty="0"/>
              <a:t>(</a:t>
            </a:r>
            <a:r>
              <a:rPr lang="es-MX" sz="2000" b="1" u="sng" strike="sngStrike" dirty="0" err="1"/>
              <a:t>idAlumno</a:t>
            </a:r>
            <a:r>
              <a:rPr lang="es-MX" sz="2000" b="1" u="sng" dirty="0"/>
              <a:t>, </a:t>
            </a:r>
            <a:r>
              <a:rPr lang="es-MX" sz="2000" b="1" u="sng" strike="sngStrike" dirty="0" err="1"/>
              <a:t>idExamen</a:t>
            </a:r>
            <a:r>
              <a:rPr lang="es-MX" sz="2000" dirty="0"/>
              <a:t>, nota,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 err="1"/>
              <a:t>AlumnoPractica</a:t>
            </a:r>
            <a:r>
              <a:rPr lang="es-MX" sz="2000" dirty="0"/>
              <a:t>(</a:t>
            </a:r>
            <a:r>
              <a:rPr lang="es-MX" sz="2000" b="1" u="sng" strike="sngStrike" dirty="0" err="1"/>
              <a:t>idAlumno</a:t>
            </a:r>
            <a:r>
              <a:rPr lang="es-MX" sz="2000" u="sng" strike="sngStrike" dirty="0"/>
              <a:t>,</a:t>
            </a:r>
            <a:r>
              <a:rPr lang="es-MX" sz="2000" u="sng" dirty="0"/>
              <a:t> </a:t>
            </a:r>
            <a:r>
              <a:rPr lang="es-MX" sz="2000" b="1" u="sng" strike="sngStrike" dirty="0" err="1"/>
              <a:t>idPractica</a:t>
            </a:r>
            <a:r>
              <a:rPr lang="es-MX" sz="2000" dirty="0"/>
              <a:t>, fecha, nota,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)</a:t>
            </a:r>
          </a:p>
          <a:p>
            <a:r>
              <a:rPr lang="es-MX" sz="2000" dirty="0" err="1"/>
              <a:t>PracticaProfesor</a:t>
            </a:r>
            <a:r>
              <a:rPr lang="es-MX" sz="2000" dirty="0"/>
              <a:t>(</a:t>
            </a:r>
            <a:r>
              <a:rPr lang="es-MX" sz="2000" b="1" u="sng" strike="sngStrike" dirty="0" err="1"/>
              <a:t>idProfesor</a:t>
            </a:r>
            <a:r>
              <a:rPr lang="es-MX" sz="2000" u="sng" dirty="0"/>
              <a:t>, </a:t>
            </a:r>
            <a:r>
              <a:rPr lang="es-MX" sz="2000" b="1" u="sng" strike="sngStrike" dirty="0" err="1"/>
              <a:t>idPractica</a:t>
            </a:r>
            <a:r>
              <a:rPr lang="es-MX" sz="2000" dirty="0"/>
              <a:t>, </a:t>
            </a:r>
            <a:r>
              <a:rPr lang="es-MX" sz="2000" dirty="0" err="1"/>
              <a:t>fechadiseño</a:t>
            </a:r>
            <a:r>
              <a:rPr lang="es-MX" sz="2000" dirty="0"/>
              <a:t>, estatus, </a:t>
            </a:r>
            <a:r>
              <a:rPr lang="es-MX" sz="2000" dirty="0" err="1"/>
              <a:t>usuarioCrea</a:t>
            </a:r>
            <a:r>
              <a:rPr lang="es-MX" sz="2000" dirty="0"/>
              <a:t>, </a:t>
            </a:r>
            <a:r>
              <a:rPr lang="es-MX" sz="2000" dirty="0" err="1"/>
              <a:t>fechaCrea</a:t>
            </a:r>
            <a:r>
              <a:rPr lang="es-MX" sz="2000" dirty="0"/>
              <a:t>, </a:t>
            </a:r>
            <a:r>
              <a:rPr lang="es-MX" sz="2000" dirty="0" err="1"/>
              <a:t>usuarioModifica</a:t>
            </a:r>
            <a:r>
              <a:rPr lang="es-MX" sz="2000" dirty="0"/>
              <a:t>, </a:t>
            </a:r>
            <a:r>
              <a:rPr lang="es-MX" sz="2000" dirty="0" err="1"/>
              <a:t>fechaModifica</a:t>
            </a:r>
            <a:r>
              <a:rPr lang="es-MX" sz="2000" dirty="0"/>
              <a:t>,)</a:t>
            </a:r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9749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2709</Words>
  <Application>Microsoft Office PowerPoint</Application>
  <PresentationFormat>Panorámica</PresentationFormat>
  <Paragraphs>883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chavarria</dc:creator>
  <cp:lastModifiedBy>david chavarria</cp:lastModifiedBy>
  <cp:revision>119</cp:revision>
  <dcterms:created xsi:type="dcterms:W3CDTF">2021-09-09T18:05:39Z</dcterms:created>
  <dcterms:modified xsi:type="dcterms:W3CDTF">2021-11-10T00:29:15Z</dcterms:modified>
</cp:coreProperties>
</file>