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94660"/>
  </p:normalViewPr>
  <p:slideViewPr>
    <p:cSldViewPr>
      <p:cViewPr>
        <p:scale>
          <a:sx n="90" d="100"/>
          <a:sy n="90" d="100"/>
        </p:scale>
        <p:origin x="-774" y="-7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0785-6D76-44BB-8F6D-5C801E92B96F}" type="datetimeFigureOut">
              <a:rPr lang="es-CO" smtClean="0"/>
              <a:t>05/06/2016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69F2-177F-4A8F-B88B-B014868A3A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804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0785-6D76-44BB-8F6D-5C801E92B96F}" type="datetimeFigureOut">
              <a:rPr lang="es-CO" smtClean="0"/>
              <a:t>05/06/2016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69F2-177F-4A8F-B88B-B014868A3A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430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0785-6D76-44BB-8F6D-5C801E92B96F}" type="datetimeFigureOut">
              <a:rPr lang="es-CO" smtClean="0"/>
              <a:t>05/06/2016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69F2-177F-4A8F-B88B-B014868A3A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729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0785-6D76-44BB-8F6D-5C801E92B96F}" type="datetimeFigureOut">
              <a:rPr lang="es-CO" smtClean="0"/>
              <a:t>05/06/2016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69F2-177F-4A8F-B88B-B014868A3A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496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0785-6D76-44BB-8F6D-5C801E92B96F}" type="datetimeFigureOut">
              <a:rPr lang="es-CO" smtClean="0"/>
              <a:t>05/06/2016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69F2-177F-4A8F-B88B-B014868A3A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524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0785-6D76-44BB-8F6D-5C801E92B96F}" type="datetimeFigureOut">
              <a:rPr lang="es-CO" smtClean="0"/>
              <a:t>05/06/2016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69F2-177F-4A8F-B88B-B014868A3A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363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0785-6D76-44BB-8F6D-5C801E92B96F}" type="datetimeFigureOut">
              <a:rPr lang="es-CO" smtClean="0"/>
              <a:t>05/06/2016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69F2-177F-4A8F-B88B-B014868A3A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333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0785-6D76-44BB-8F6D-5C801E92B96F}" type="datetimeFigureOut">
              <a:rPr lang="es-CO" smtClean="0"/>
              <a:t>05/06/2016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69F2-177F-4A8F-B88B-B014868A3A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145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0785-6D76-44BB-8F6D-5C801E92B96F}" type="datetimeFigureOut">
              <a:rPr lang="es-CO" smtClean="0"/>
              <a:t>05/06/2016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69F2-177F-4A8F-B88B-B014868A3A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607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0785-6D76-44BB-8F6D-5C801E92B96F}" type="datetimeFigureOut">
              <a:rPr lang="es-CO" smtClean="0"/>
              <a:t>05/06/2016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69F2-177F-4A8F-B88B-B014868A3A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521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0785-6D76-44BB-8F6D-5C801E92B96F}" type="datetimeFigureOut">
              <a:rPr lang="es-CO" smtClean="0"/>
              <a:t>05/06/2016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69F2-177F-4A8F-B88B-B014868A3A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09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C0785-6D76-44BB-8F6D-5C801E92B96F}" type="datetimeFigureOut">
              <a:rPr lang="es-CO" smtClean="0"/>
              <a:t>05/06/2016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369F2-177F-4A8F-B88B-B014868A3A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366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J:\version 2 restaurant\page blan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169"/>
            <a:ext cx="9097963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L:\version 2 restaurant\prototipe\material-icons-e2271-10241024x1024-149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170" y="1772816"/>
            <a:ext cx="989247" cy="98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:\version 2 restaurant\prototipe\material-icons-e5561-10241024x1024-163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14" y="1719673"/>
            <a:ext cx="989247" cy="98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L:\version 2 restaurant\prototipe\material-icons-e0c30-10241024x1024-111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94" y="1772816"/>
            <a:ext cx="989247" cy="98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:\version 2 restaurant\prototipe\material-icons-e8b80-10241024x1024-123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791681"/>
            <a:ext cx="989247" cy="98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L:\version 2 restaurant\prototipe\material-icons-e14f2-10241024x1024-160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183" y="170080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1115616" y="2896076"/>
            <a:ext cx="794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Ingresos</a:t>
            </a:r>
            <a:endParaRPr lang="es-CO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2728015" y="2896075"/>
            <a:ext cx="759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Pedidos</a:t>
            </a:r>
            <a:endParaRPr lang="es-CO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4496472" y="2896076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Caja</a:t>
            </a:r>
            <a:endParaRPr lang="es-CO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5961922" y="2924944"/>
            <a:ext cx="998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Inventarios</a:t>
            </a:r>
            <a:endParaRPr lang="es-CO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7549622" y="2924944"/>
            <a:ext cx="123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Administrador</a:t>
            </a:r>
            <a:endParaRPr lang="es-CO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190896" y="914625"/>
            <a:ext cx="1439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Menú Principal</a:t>
            </a:r>
            <a:endParaRPr lang="es-CO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3718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</Words>
  <Application>Microsoft Office PowerPoint</Application>
  <PresentationFormat>Presentación en pantalla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ANTONY</dc:creator>
  <cp:lastModifiedBy>ANTONY</cp:lastModifiedBy>
  <cp:revision>4</cp:revision>
  <dcterms:created xsi:type="dcterms:W3CDTF">2016-06-05T23:14:51Z</dcterms:created>
  <dcterms:modified xsi:type="dcterms:W3CDTF">2016-06-06T00:43:47Z</dcterms:modified>
</cp:coreProperties>
</file>