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0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77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26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29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4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77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28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34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5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7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8C88-2B3B-4CEF-8AC6-86ED5D6B86EE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C488-DE13-4465-B673-6C58BC2CBA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4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version 2 restaurant\page bl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" y="643360"/>
            <a:ext cx="9097963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796136" y="2621400"/>
            <a:ext cx="2869908" cy="156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3 CuadroTexto"/>
          <p:cNvSpPr txBox="1"/>
          <p:nvPr/>
        </p:nvSpPr>
        <p:spPr>
          <a:xfrm>
            <a:off x="728153" y="2251968"/>
            <a:ext cx="139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Detalle de atención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00192" y="1435695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06  Junio 2016 , 12:57 pm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5"/>
          <a:stretch/>
        </p:blipFill>
        <p:spPr bwMode="auto">
          <a:xfrm>
            <a:off x="696812" y="2621400"/>
            <a:ext cx="4955308" cy="149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7979819" y="3847593"/>
            <a:ext cx="686225" cy="2166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Cortesía</a:t>
            </a:r>
            <a:endParaRPr lang="es-CO" sz="1100" dirty="0"/>
          </a:p>
        </p:txBody>
      </p:sp>
      <p:sp>
        <p:nvSpPr>
          <p:cNvPr id="13" name="12 Rectángulo"/>
          <p:cNvSpPr/>
          <p:nvPr/>
        </p:nvSpPr>
        <p:spPr>
          <a:xfrm>
            <a:off x="5796136" y="3851363"/>
            <a:ext cx="497535" cy="21982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Pago</a:t>
            </a:r>
            <a:endParaRPr lang="es-CO" sz="1100" dirty="0"/>
          </a:p>
        </p:txBody>
      </p:sp>
      <p:sp>
        <p:nvSpPr>
          <p:cNvPr id="17" name="16 Rectángulo"/>
          <p:cNvSpPr/>
          <p:nvPr/>
        </p:nvSpPr>
        <p:spPr>
          <a:xfrm>
            <a:off x="6363487" y="3844127"/>
            <a:ext cx="608220" cy="21982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Aplazar</a:t>
            </a:r>
            <a:endParaRPr lang="es-CO" sz="1100" dirty="0"/>
          </a:p>
        </p:txBody>
      </p:sp>
      <p:sp>
        <p:nvSpPr>
          <p:cNvPr id="18" name="17 Rectángulo"/>
          <p:cNvSpPr/>
          <p:nvPr/>
        </p:nvSpPr>
        <p:spPr>
          <a:xfrm>
            <a:off x="7043715" y="3857249"/>
            <a:ext cx="849382" cy="21982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Descuento</a:t>
            </a:r>
            <a:endParaRPr lang="es-CO" sz="11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247" y="4181678"/>
            <a:ext cx="1715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Meseros que atendieron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99592" y="4427329"/>
            <a:ext cx="8130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CO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</a:t>
            </a:r>
          </a:p>
          <a:p>
            <a:pPr marL="285750" indent="-285750">
              <a:buFont typeface="Arial" charset="0"/>
              <a:buChar char="•"/>
            </a:pPr>
            <a:r>
              <a:rPr lang="es-CO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Pedro</a:t>
            </a:r>
          </a:p>
          <a:p>
            <a:pPr marL="285750" indent="-285750">
              <a:buFont typeface="Arial" charset="0"/>
              <a:buChar char="•"/>
            </a:pPr>
            <a:r>
              <a:rPr lang="es-CO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María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4524938" y="4292127"/>
            <a:ext cx="1108704" cy="27040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Imprimir</a:t>
            </a:r>
            <a:endParaRPr lang="es-CO" dirty="0"/>
          </a:p>
        </p:txBody>
      </p:sp>
      <p:sp>
        <p:nvSpPr>
          <p:cNvPr id="22" name="21 Rectángulo"/>
          <p:cNvSpPr/>
          <p:nvPr/>
        </p:nvSpPr>
        <p:spPr>
          <a:xfrm>
            <a:off x="4520425" y="4670765"/>
            <a:ext cx="915671" cy="27040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Detalles</a:t>
            </a:r>
            <a:endParaRPr lang="es-CO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58793" y="144561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Mesa 5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380312" y="1655222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Hora pedido</a:t>
            </a:r>
            <a:endParaRPr lang="es-CO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6034000" y="2621400"/>
            <a:ext cx="746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Subtotal: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874833" y="2838847"/>
            <a:ext cx="891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Descuento: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5975648" y="3057723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Impuesto: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187626" y="3415668"/>
            <a:ext cx="58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Total: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7077560" y="262139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$ 13.000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7085295" y="2838846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$ 1.000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7101702" y="305772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$ 112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7055768" y="343105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$ 14.112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897646" y="1700808"/>
            <a:ext cx="586122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Cajero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470955" y="1709522"/>
            <a:ext cx="732893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CO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</a:t>
            </a:r>
          </a:p>
        </p:txBody>
      </p:sp>
      <p:cxnSp>
        <p:nvCxnSpPr>
          <p:cNvPr id="3" name="2 Conector recto"/>
          <p:cNvCxnSpPr/>
          <p:nvPr/>
        </p:nvCxnSpPr>
        <p:spPr>
          <a:xfrm>
            <a:off x="72008" y="2060848"/>
            <a:ext cx="8964488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ANTONY</dc:creator>
  <cp:lastModifiedBy>ANTONY</cp:lastModifiedBy>
  <cp:revision>6</cp:revision>
  <dcterms:created xsi:type="dcterms:W3CDTF">2016-06-06T17:53:03Z</dcterms:created>
  <dcterms:modified xsi:type="dcterms:W3CDTF">2016-06-06T18:45:30Z</dcterms:modified>
</cp:coreProperties>
</file>