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9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000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377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26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329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447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779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28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634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752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775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341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:\version 2 restaurant\page bl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" y="332656"/>
            <a:ext cx="9097963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940152" y="1470209"/>
            <a:ext cx="1395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Detalle de atención</a:t>
            </a:r>
            <a:endParaRPr lang="es-CO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300192" y="859631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Total :	 $15.600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758793" y="8695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Mesa 5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1897646" y="1052736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Ocupado</a:t>
            </a:r>
            <a:endParaRPr lang="es-CO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2 Conector recto"/>
          <p:cNvCxnSpPr/>
          <p:nvPr/>
        </p:nvCxnSpPr>
        <p:spPr>
          <a:xfrm>
            <a:off x="72008" y="1340768"/>
            <a:ext cx="8964488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2654713" y="1063769"/>
            <a:ext cx="399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</a:t>
            </a:r>
            <a:endParaRPr lang="es-CO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954938"/>
            <a:ext cx="2830031" cy="82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43861"/>
            <a:ext cx="1501090" cy="136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L:\version 2 restaurant\prototipe\material-icons-e5561-10241024x1024-163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91" y="2810918"/>
            <a:ext cx="546074" cy="54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Elipse"/>
          <p:cNvSpPr/>
          <p:nvPr/>
        </p:nvSpPr>
        <p:spPr>
          <a:xfrm>
            <a:off x="1619672" y="3041613"/>
            <a:ext cx="144016" cy="993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31" name="Picture 7" descr="http://4.bp.blogspot.com/-y7Z-Rx1s8mI/Tb79xu1UPiI/AAAAAAAAAGA/bBUg0QtIKd4/s1600/signo_mas.gif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745" y="3050356"/>
            <a:ext cx="90612" cy="9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42 Elipse"/>
          <p:cNvSpPr/>
          <p:nvPr/>
        </p:nvSpPr>
        <p:spPr>
          <a:xfrm>
            <a:off x="811648" y="3023500"/>
            <a:ext cx="130924" cy="1400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33" name="Picture 9" descr="http://www.free-icons-download.net/images/paper-clip-symbol-icon-86793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56" y="3018723"/>
            <a:ext cx="130924" cy="13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971600" y="3356992"/>
            <a:ext cx="57606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CuadroTexto"/>
          <p:cNvSpPr txBox="1"/>
          <p:nvPr/>
        </p:nvSpPr>
        <p:spPr>
          <a:xfrm>
            <a:off x="817595" y="3325484"/>
            <a:ext cx="9460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 smtClean="0">
                <a:solidFill>
                  <a:schemeClr val="accent1">
                    <a:lumMod val="75000"/>
                  </a:schemeClr>
                </a:solidFill>
              </a:rPr>
              <a:t>Hamburguesa</a:t>
            </a:r>
            <a:endParaRPr lang="es-CO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4" name="Picture 10" descr="L:\version 2 restaurant\prototipe\Product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36912"/>
            <a:ext cx="1501655" cy="14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L:\version 2 restaurant\prototipe\Product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710015"/>
            <a:ext cx="1501655" cy="14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L:\version 2 restaurant\prototipe\Product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3" y="4084360"/>
            <a:ext cx="1501655" cy="14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L:\version 2 restaurant\prototipe\Product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5" y="4077072"/>
            <a:ext cx="1501655" cy="14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 descr="L:\version 2 restaurant\prototipe\Product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84360"/>
            <a:ext cx="1501655" cy="14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87" y="1608708"/>
            <a:ext cx="8858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0"/>
          <a:stretch/>
        </p:blipFill>
        <p:spPr bwMode="auto">
          <a:xfrm>
            <a:off x="1619672" y="1623566"/>
            <a:ext cx="894209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28800"/>
            <a:ext cx="8858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0"/>
          <a:stretch/>
        </p:blipFill>
        <p:spPr bwMode="auto">
          <a:xfrm>
            <a:off x="3790777" y="1643658"/>
            <a:ext cx="894209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74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</Words>
  <Application>Microsoft Office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ANTONY</dc:creator>
  <cp:lastModifiedBy>ANTONY</cp:lastModifiedBy>
  <cp:revision>11</cp:revision>
  <dcterms:created xsi:type="dcterms:W3CDTF">2016-06-06T17:53:03Z</dcterms:created>
  <dcterms:modified xsi:type="dcterms:W3CDTF">2016-06-06T20:17:41Z</dcterms:modified>
</cp:coreProperties>
</file>