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CA2"/>
    <a:srgbClr val="C0C0C0"/>
    <a:srgbClr val="F3F3F3"/>
    <a:srgbClr val="EAEAE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3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46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57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78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30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80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5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1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01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9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08B8-65E6-4362-8FE9-F898BE7581D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2C76-AA7C-457E-A85D-85E9C5B79B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39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version 2 restaurant\prototipe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1644481" cy="15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971600" y="116632"/>
            <a:ext cx="7200800" cy="6552728"/>
          </a:xfrm>
          <a:prstGeom prst="rect">
            <a:avLst/>
          </a:prstGeom>
          <a:solidFill>
            <a:srgbClr val="F3F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8F8F8"/>
              </a:solidFill>
            </a:endParaRPr>
          </a:p>
        </p:txBody>
      </p:sp>
      <p:pic>
        <p:nvPicPr>
          <p:cNvPr id="6" name="Picture 2" descr="J:\version 2 restaurant\prototipe\us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69278"/>
            <a:ext cx="1944216" cy="17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:\version 2 restaurant\prototipe\user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41569"/>
            <a:ext cx="2017051" cy="18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2727206" y="3328714"/>
            <a:ext cx="76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es-CO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403049" y="3328715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smtClean="0">
                <a:solidFill>
                  <a:schemeClr val="bg1">
                    <a:lumMod val="50000"/>
                  </a:schemeClr>
                </a:solidFill>
              </a:rPr>
              <a:t>Admin</a:t>
            </a:r>
            <a:endParaRPr lang="es-CO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1" name="Picture 7" descr="http://poxther.net23.net/images/perfi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30" y="445444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poxther.net23.net/images/perfi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81" y="445444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Rectángulo"/>
          <p:cNvSpPr/>
          <p:nvPr/>
        </p:nvSpPr>
        <p:spPr>
          <a:xfrm>
            <a:off x="2524851" y="4504828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juan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986178" y="4461738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>
                    <a:lumMod val="50000"/>
                  </a:schemeClr>
                </a:solidFill>
              </a:rPr>
              <a:t>pipe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777403" y="5556270"/>
            <a:ext cx="3520770" cy="504056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51" y="836712"/>
            <a:ext cx="1651098" cy="4646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5582816" y="5556270"/>
            <a:ext cx="2085528" cy="504056"/>
          </a:xfrm>
          <a:prstGeom prst="rect">
            <a:avLst/>
          </a:prstGeom>
          <a:solidFill>
            <a:srgbClr val="50B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Ingresar</a:t>
            </a:r>
            <a:endParaRPr lang="es-CO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59" y="2844964"/>
            <a:ext cx="430424" cy="433982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579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ANTONY</dc:creator>
  <cp:lastModifiedBy>ANTONY</cp:lastModifiedBy>
  <cp:revision>5</cp:revision>
  <dcterms:created xsi:type="dcterms:W3CDTF">2016-06-05T21:02:14Z</dcterms:created>
  <dcterms:modified xsi:type="dcterms:W3CDTF">2016-06-05T21:29:06Z</dcterms:modified>
</cp:coreProperties>
</file>