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20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90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80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59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21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39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3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31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42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9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6F19-4442-42D7-BE10-8576222A012D}" type="datetimeFigureOut">
              <a:rPr lang="es-ES" smtClean="0"/>
              <a:t>23/10/2016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2B3E-D211-422C-9E96-D437C89B2A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86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se de dato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5" t="16100" r="34024" b="18588"/>
          <a:stretch/>
        </p:blipFill>
        <p:spPr bwMode="auto">
          <a:xfrm>
            <a:off x="960782" y="692696"/>
            <a:ext cx="434254" cy="5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base de da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2" t="65327" r="6036" b="5780"/>
          <a:stretch/>
        </p:blipFill>
        <p:spPr bwMode="auto">
          <a:xfrm>
            <a:off x="7647410" y="1925799"/>
            <a:ext cx="1178352" cy="93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ase de da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2" t="65327" r="6036" b="5780"/>
          <a:stretch/>
        </p:blipFill>
        <p:spPr bwMode="auto">
          <a:xfrm>
            <a:off x="7456009" y="3717032"/>
            <a:ext cx="1178352" cy="93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base de dato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5" t="16100" r="34024" b="18588"/>
          <a:stretch/>
        </p:blipFill>
        <p:spPr bwMode="auto">
          <a:xfrm>
            <a:off x="974908" y="1484784"/>
            <a:ext cx="434254" cy="5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base de dato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5" t="16100" r="34024" b="18588"/>
          <a:stretch/>
        </p:blipFill>
        <p:spPr bwMode="auto">
          <a:xfrm>
            <a:off x="925962" y="2276872"/>
            <a:ext cx="434254" cy="5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base de dato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5" t="16100" r="34024" b="18588"/>
          <a:stretch/>
        </p:blipFill>
        <p:spPr bwMode="auto">
          <a:xfrm>
            <a:off x="974908" y="3168467"/>
            <a:ext cx="434254" cy="5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excel ico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6" descr="Image result for excel ico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9" descr="Image result for excel ico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5" name="Picture 11" descr="Image result for excel 2010 ico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69" y="4193137"/>
            <a:ext cx="468531" cy="46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Image result for excel 2010 ico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30" y="4941168"/>
            <a:ext cx="468531" cy="46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Image result for excel 2010 ico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733256"/>
            <a:ext cx="468531" cy="46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3275856" y="3247895"/>
            <a:ext cx="792088" cy="387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ETL</a:t>
            </a:r>
            <a:endParaRPr lang="es-ES" dirty="0"/>
          </a:p>
        </p:txBody>
      </p:sp>
      <p:sp>
        <p:nvSpPr>
          <p:cNvPr id="15" name="14 Disco magnético"/>
          <p:cNvSpPr/>
          <p:nvPr/>
        </p:nvSpPr>
        <p:spPr>
          <a:xfrm>
            <a:off x="4788024" y="2329837"/>
            <a:ext cx="1008112" cy="208823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BODEGA</a:t>
            </a:r>
          </a:p>
          <a:p>
            <a:pPr algn="ctr"/>
            <a:r>
              <a:rPr lang="es-ES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DE</a:t>
            </a:r>
          </a:p>
          <a:p>
            <a:pPr algn="ctr"/>
            <a:r>
              <a:rPr lang="es-ES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DATOS</a:t>
            </a:r>
          </a:p>
        </p:txBody>
      </p:sp>
      <p:pic>
        <p:nvPicPr>
          <p:cNvPr id="1039" name="Picture 15" descr="Image result for ICONO CUBOS OLA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32899"/>
            <a:ext cx="83730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Image result for ICONO CUBOS OLAP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73953"/>
            <a:ext cx="83730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18 Conector recto de flecha"/>
          <p:cNvCxnSpPr/>
          <p:nvPr/>
        </p:nvCxnSpPr>
        <p:spPr>
          <a:xfrm>
            <a:off x="1440131" y="1289728"/>
            <a:ext cx="1691709" cy="190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1604906" y="2200604"/>
            <a:ext cx="1454926" cy="1101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1547664" y="3373953"/>
            <a:ext cx="1440160" cy="6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V="1">
            <a:off x="1440131" y="3509818"/>
            <a:ext cx="1570924" cy="91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V="1">
            <a:off x="1409162" y="3635434"/>
            <a:ext cx="1601893" cy="1526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flipV="1">
            <a:off x="1475656" y="3782032"/>
            <a:ext cx="1619701" cy="2023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V="1">
            <a:off x="4176601" y="3424592"/>
            <a:ext cx="467407" cy="1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5940152" y="3432988"/>
            <a:ext cx="432048" cy="8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flipV="1">
            <a:off x="7308304" y="2550071"/>
            <a:ext cx="339106" cy="75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endCxn id="7" idx="1"/>
          </p:cNvCxnSpPr>
          <p:nvPr/>
        </p:nvCxnSpPr>
        <p:spPr>
          <a:xfrm>
            <a:off x="7308304" y="3552979"/>
            <a:ext cx="147705" cy="631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1041 Conector recto de flecha"/>
          <p:cNvCxnSpPr/>
          <p:nvPr/>
        </p:nvCxnSpPr>
        <p:spPr>
          <a:xfrm flipH="1">
            <a:off x="3681431" y="3509818"/>
            <a:ext cx="495170" cy="179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/>
          <p:nvPr/>
        </p:nvCxnSpPr>
        <p:spPr>
          <a:xfrm flipH="1" flipV="1">
            <a:off x="3275856" y="3733994"/>
            <a:ext cx="116154" cy="1567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5" name="1054 CuadroTexto"/>
          <p:cNvSpPr txBox="1"/>
          <p:nvPr/>
        </p:nvSpPr>
        <p:spPr>
          <a:xfrm>
            <a:off x="716000" y="438780"/>
            <a:ext cx="18293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 dirty="0" smtClean="0"/>
              <a:t>BD Facturación de productos I</a:t>
            </a:r>
            <a:endParaRPr lang="es-ES" sz="1050" i="1" dirty="0"/>
          </a:p>
        </p:txBody>
      </p:sp>
      <p:sp>
        <p:nvSpPr>
          <p:cNvPr id="97" name="96 CuadroTexto"/>
          <p:cNvSpPr txBox="1"/>
          <p:nvPr/>
        </p:nvSpPr>
        <p:spPr>
          <a:xfrm>
            <a:off x="823210" y="1222191"/>
            <a:ext cx="186301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050" i="1" dirty="0" smtClean="0"/>
              <a:t>BD Facturación de productos II</a:t>
            </a:r>
            <a:endParaRPr lang="es-ES" sz="1050" i="1" dirty="0"/>
          </a:p>
        </p:txBody>
      </p:sp>
      <p:sp>
        <p:nvSpPr>
          <p:cNvPr id="98" name="97 CuadroTexto"/>
          <p:cNvSpPr txBox="1"/>
          <p:nvPr/>
        </p:nvSpPr>
        <p:spPr>
          <a:xfrm>
            <a:off x="683568" y="2073646"/>
            <a:ext cx="137249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050" i="1" dirty="0" smtClean="0"/>
              <a:t>BD ingresos al parque</a:t>
            </a:r>
            <a:endParaRPr lang="es-ES" sz="1050" i="1" dirty="0"/>
          </a:p>
        </p:txBody>
      </p:sp>
      <p:sp>
        <p:nvSpPr>
          <p:cNvPr id="99" name="98 CuadroTexto"/>
          <p:cNvSpPr txBox="1"/>
          <p:nvPr/>
        </p:nvSpPr>
        <p:spPr>
          <a:xfrm>
            <a:off x="974908" y="2939023"/>
            <a:ext cx="1414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 dirty="0" smtClean="0"/>
              <a:t>BD Recursos Humanos</a:t>
            </a:r>
            <a:endParaRPr lang="es-ES" sz="1050" i="1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960782" y="3840117"/>
            <a:ext cx="150233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050" i="1" dirty="0" smtClean="0"/>
              <a:t>BD Información Clientes</a:t>
            </a:r>
            <a:endParaRPr lang="es-ES" sz="1050" i="1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899592" y="4661668"/>
            <a:ext cx="1295547" cy="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 i="1" dirty="0" smtClean="0"/>
              <a:t>BD Ventas a clientes</a:t>
            </a:r>
            <a:endParaRPr lang="es-ES" sz="1050" i="1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1002805" y="5479340"/>
            <a:ext cx="1600118" cy="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 i="1" dirty="0" smtClean="0"/>
              <a:t>BD Manejo de inventarios</a:t>
            </a:r>
            <a:endParaRPr lang="es-ES" sz="1050" i="1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2728527" y="5877272"/>
            <a:ext cx="17620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i="1" dirty="0" smtClean="0"/>
              <a:t>Errores encontrados durante</a:t>
            </a:r>
          </a:p>
          <a:p>
            <a:pPr algn="ctr"/>
            <a:r>
              <a:rPr lang="es-ES" sz="1050" i="1" dirty="0" smtClean="0"/>
              <a:t> el  ETD</a:t>
            </a:r>
            <a:endParaRPr lang="es-ES" sz="1050" i="1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6530202" y="4094033"/>
            <a:ext cx="5212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i="1" dirty="0" smtClean="0"/>
              <a:t>Cubos</a:t>
            </a:r>
            <a:endParaRPr lang="es-ES" sz="1050" i="1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7596184" y="4580877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i="1" dirty="0" smtClean="0"/>
              <a:t>Usuario Final</a:t>
            </a:r>
            <a:endParaRPr lang="es-ES" sz="1050" i="1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7927759" y="2823268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i="1" dirty="0" smtClean="0"/>
              <a:t>Usuario Final</a:t>
            </a:r>
            <a:endParaRPr lang="es-ES" sz="1050" i="1" dirty="0"/>
          </a:p>
        </p:txBody>
      </p:sp>
      <p:pic>
        <p:nvPicPr>
          <p:cNvPr id="67" name="Picture 19" descr="Image result for archivo plano icon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3" r="21707" b="68360"/>
          <a:stretch/>
        </p:blipFill>
        <p:spPr bwMode="auto">
          <a:xfrm>
            <a:off x="3849735" y="4964719"/>
            <a:ext cx="480824" cy="103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7" descr="Image result for archivo plano icon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11" y="5199449"/>
            <a:ext cx="559782" cy="5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74 CuadroTexto"/>
          <p:cNvSpPr txBox="1"/>
          <p:nvPr/>
        </p:nvSpPr>
        <p:spPr>
          <a:xfrm>
            <a:off x="6070066" y="634773"/>
            <a:ext cx="262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Arquitectura del Data Warehouse</a:t>
            </a:r>
            <a:endParaRPr lang="es-E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79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47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3</cp:revision>
  <dcterms:created xsi:type="dcterms:W3CDTF">2016-10-24T02:35:58Z</dcterms:created>
  <dcterms:modified xsi:type="dcterms:W3CDTF">2016-10-24T03:01:06Z</dcterms:modified>
</cp:coreProperties>
</file>