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72EC4A-1E7E-472A-BD5B-134C2FC5A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AB649BA-35F7-4B6E-9872-91BAF9658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22C50E6-1E94-4A88-BCCE-C9C03AD7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F37B-B73B-4D24-8A13-8B70E5E2D531}" type="datetimeFigureOut">
              <a:rPr lang="he-IL" smtClean="0"/>
              <a:t>א'/חשון/תשפ"א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66E383C-1F4A-41BF-ACE3-318A3E86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1DF7D9B-A455-4BDA-B7A4-6D76A041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B04A-EF77-46C4-B5E2-AF31AE0D3A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704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AA8140-EDE8-4C16-AAC1-9B603066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D43C513-26ED-4DA5-8C49-F09E8F9E5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33A6EF8-5560-4CDD-9B94-C03D33AC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F37B-B73B-4D24-8A13-8B70E5E2D531}" type="datetimeFigureOut">
              <a:rPr lang="he-IL" smtClean="0"/>
              <a:t>א'/חשון/תשפ"א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D19C78C-89AA-42C1-856A-0796D5EC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BD36229-405C-410B-962E-21A0E6B4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B04A-EF77-46C4-B5E2-AF31AE0D3A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507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59B59C3-E444-4363-85C1-71012B75D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005E53C-867C-4BED-B7D2-4744B6646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FAB52D-3B69-463E-AD56-946AF23C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F37B-B73B-4D24-8A13-8B70E5E2D531}" type="datetimeFigureOut">
              <a:rPr lang="he-IL" smtClean="0"/>
              <a:t>א'/חשון/תשפ"א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A81AF3-4712-4B7D-807C-55B76060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25F009F-DF54-45E2-A930-AC2683E6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B04A-EF77-46C4-B5E2-AF31AE0D3A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022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0EB2F0-4B36-436C-9B39-A7F07E60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83D22D-106C-4D8D-AF5A-10A4C2F57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CDEC245-0B35-40C0-B0DC-31A43E2C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F37B-B73B-4D24-8A13-8B70E5E2D531}" type="datetimeFigureOut">
              <a:rPr lang="he-IL" smtClean="0"/>
              <a:t>א'/חשון/תשפ"א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D5217E-BB56-447B-B160-DFB04339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23A40E-EE16-42CE-9C06-6F5191AA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B04A-EF77-46C4-B5E2-AF31AE0D3A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525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2FF43B-0DED-472A-93E7-0C98055D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1C811CC-731A-4DF3-96D1-6BCCA4D29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E592969-23DC-4016-86CD-89A056B1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F37B-B73B-4D24-8A13-8B70E5E2D531}" type="datetimeFigureOut">
              <a:rPr lang="he-IL" smtClean="0"/>
              <a:t>א'/חשון/תשפ"א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932472-403A-4755-A5BC-8292137D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4F20DF4-2EE0-40AF-868B-BD642838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B04A-EF77-46C4-B5E2-AF31AE0D3A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341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8DBB35-F847-4D9C-A59A-E86FFF62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8B34B0-768B-478D-97A3-95CA727DB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A767FD8-A58F-4AB7-BE6A-3F372DD32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1CBD90E-4792-4399-8B1D-A181EB25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F37B-B73B-4D24-8A13-8B70E5E2D531}" type="datetimeFigureOut">
              <a:rPr lang="he-IL" smtClean="0"/>
              <a:t>א'/חשון/תשפ"א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E0481C7-6897-448C-A7F2-34FB9D03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0A4E26F-B921-4619-BEF0-D60729EB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B04A-EF77-46C4-B5E2-AF31AE0D3A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831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5EDD22-AA53-469E-9DBE-9A69DBC8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3AEB741-7055-4B77-AF0E-549F714AD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72270A4-4311-4264-A0EF-AE3650BCF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F92DEB9-F5CB-415D-B6B3-992D5769C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95A8A6A-B993-4757-85DB-BC43F4FA9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11AD527-6629-4FD2-BF33-659775BF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F37B-B73B-4D24-8A13-8B70E5E2D531}" type="datetimeFigureOut">
              <a:rPr lang="he-IL" smtClean="0"/>
              <a:t>א'/חשון/תשפ"א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1C7B150-B01E-4ACE-942C-24C87040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E5C1A18-6C46-495B-A8D1-747B2585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B04A-EF77-46C4-B5E2-AF31AE0D3A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64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FEC53B-3FBD-4D2F-B07F-5C8E16B0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F5A2F11-F9B5-4AD1-84A3-DFFCB152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F37B-B73B-4D24-8A13-8B70E5E2D531}" type="datetimeFigureOut">
              <a:rPr lang="he-IL" smtClean="0"/>
              <a:t>א'/חשון/תשפ"א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482EA87-3199-441D-B711-9CFC1FB5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5C4EBE0-C23F-48F9-956F-20D80743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B04A-EF77-46C4-B5E2-AF31AE0D3A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005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D4413DE-CCE3-49F0-B323-D7042064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F37B-B73B-4D24-8A13-8B70E5E2D531}" type="datetimeFigureOut">
              <a:rPr lang="he-IL" smtClean="0"/>
              <a:t>א'/חשון/תשפ"א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46A0242-E840-4569-97B5-64DA8C16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569C272-9794-40BB-9D06-7232A19F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B04A-EF77-46C4-B5E2-AF31AE0D3A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28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CD57DB-748C-49C1-9E01-51BBD0438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1F1991-9E55-4C7C-A966-8CEFEFE5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B32B54A-6E3C-4D1B-A751-406388A47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8177BA3-1591-42D5-AFED-000CFBE4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F37B-B73B-4D24-8A13-8B70E5E2D531}" type="datetimeFigureOut">
              <a:rPr lang="he-IL" smtClean="0"/>
              <a:t>א'/חשון/תשפ"א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DF509C5-6541-491B-88F9-4F6FA45F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B35C9F3-315D-4265-929A-12917A61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B04A-EF77-46C4-B5E2-AF31AE0D3A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032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31C28D-7E5F-42AC-8A76-2789E086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FCD5BC4-DD1A-40F4-BAF4-DAE8B357B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0E5F909-9311-4F34-AAD4-803AFCB8E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5616966-E58B-4369-A9F7-8A367381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F37B-B73B-4D24-8A13-8B70E5E2D531}" type="datetimeFigureOut">
              <a:rPr lang="he-IL" smtClean="0"/>
              <a:t>א'/חשון/תשפ"א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65E35DF-7121-40C9-A103-B9002A6A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49408D1-7370-485F-8B95-BC09673B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B04A-EF77-46C4-B5E2-AF31AE0D3A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390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9B9640A-D840-4E26-AAA0-0E78F33D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949EE2E-CACA-4B1E-8796-7326BBBA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19AB9A6-987B-41AA-8C61-2D9ED7DE8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1F37B-B73B-4D24-8A13-8B70E5E2D531}" type="datetimeFigureOut">
              <a:rPr lang="he-IL" smtClean="0"/>
              <a:t>א'/חשון/תשפ"א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91A2934-1560-4AA4-BA91-B9A2FA9DB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1CD3113-77C2-4C2A-8026-DD47900F0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FB04A-EF77-46C4-B5E2-AF31AE0D3A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472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20200603_122150">
            <a:hlinkClick r:id="" action="ppaction://media"/>
            <a:extLst>
              <a:ext uri="{FF2B5EF4-FFF2-40B4-BE49-F238E27FC236}">
                <a16:creationId xmlns:a16="http://schemas.microsoft.com/office/drawing/2014/main" id="{224E4B54-1F09-4891-AE51-430ABAA9B74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4088" y="764704"/>
            <a:ext cx="7739062" cy="483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7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54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מסך רחב</PresentationFormat>
  <Paragraphs>0</Paragraphs>
  <Slides>1</Slides>
  <Notes>0</Notes>
  <HiddenSlides>0</HiddenSlides>
  <MMClips>1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דוד לנציאנו</dc:creator>
  <cp:lastModifiedBy>דוד לנציאנו</cp:lastModifiedBy>
  <cp:revision>1</cp:revision>
  <dcterms:created xsi:type="dcterms:W3CDTF">2020-10-19T06:11:32Z</dcterms:created>
  <dcterms:modified xsi:type="dcterms:W3CDTF">2020-10-19T06:12:18Z</dcterms:modified>
</cp:coreProperties>
</file>