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6CCA6-C74D-41DE-B1C2-ECAE1911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C615BF-30E4-44E6-92AD-E1E24EB9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424CF-48E4-4CDD-BD1D-61597262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57E3A-3EC4-471C-AE12-D546D0A8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CD7DB-F21E-4890-8AEE-F696A89B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30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B423C-3A05-4D78-9511-B529A898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0A3D78-8636-40FB-A300-04EB27B8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30386-6809-4186-879B-C821937C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51B2E-3B72-4F10-B789-3F906F25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D6B06-2565-423B-97F1-11284BB4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02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16BB1A-13B6-42D5-9700-5DCBF1A23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0FA8A3-D7AF-4F92-BF95-7B23592E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6632A-9F3A-46B7-8DA5-B6D85196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3CA12-321E-43C3-8068-DF0BC0E9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1C7C1-0D64-4FC9-8B06-E19C3E81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5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F3AC-782C-43A1-A120-8C8C09FE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9DD6A-2508-45BE-B42A-753158EB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7643A-17D8-4F0F-BA44-16EBCE62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EC2A4-30BE-4E5F-AD37-5D1D253A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40584-87AA-409C-89B8-9013E88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3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8286-D042-4344-8BFF-20D094C1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383EF2-699C-4E31-8D60-8ABF8EB0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E7C77-4E34-4B05-BA9A-835CAB8A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0E601-DBD5-4ADF-96DB-30470FC9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6B2DE-4053-47F5-9771-89AE476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91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5947D-88F6-4411-9265-12D7336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7CCFC-0009-4C82-9561-B02415B77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4F6D5-12B8-4646-8FC8-D98B4CE34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649E9-F9FB-4192-BB69-EE6D0C5B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0CD3EE-EAD5-4648-AD57-3CB2EBA1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10C74-D3DE-4264-8757-7778EB8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5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CF75-1595-441A-A472-CD6DF66D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1F591F-68F5-4227-AC5D-A9713642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EB5FD-5AA5-404C-90C8-5F14567D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16E89B-421C-493D-855F-82DFEF2D0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23BE05-235F-4244-A9D1-F815F9C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2FB233-870C-4FA4-81A5-50D4FAA0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DC6FA2-E032-449F-AD46-35F0125E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2C2B6C-26DF-40A4-9AAC-6258E0B3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1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B328B-6FE4-427C-9E97-761401F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292016-9E6F-4574-8702-3C177BBF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4D3C6-EFAE-42A8-B864-B24148ED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3B5AE3-8AE0-4D79-A858-7705163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5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EDD1AD-CBBD-4793-A786-F9D9091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DC0F56-D443-474A-BC89-33EF0AD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1D38A7-BC74-4C83-BC94-74DC336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3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E9CB6-35C8-4EF0-B028-75E0FFCA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27A5-75DE-495D-9CDD-2FCDBA24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88CE5-9CA3-413D-B462-31B4DECE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CBE96-5E6C-4E8F-BF58-9E3A92F3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312670-C2E8-4DFE-9B25-B29DA156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0F318-6346-4FE7-9A9D-D80FE9CA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99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96BB-9BEB-4C03-978E-29DACBF9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FC4C19-F68C-4941-BAEC-F168BCC98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265593-4B56-4601-92F9-E88F08B2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3C82EF-5F2D-4E0B-A336-FF974E41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6CC83E-69A2-4D02-ACAA-AF40992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D5BF7-9D65-4A88-9F9C-D896E64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9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1900B6-3408-4DAC-903A-1F12E916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0B265D-1D74-463D-9CF8-5CD51931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E3027-19C7-4934-8479-6F3E825D7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3490-D038-49DF-BC96-3DC6A4C1ADA2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688DF-8529-4D64-9396-B6FB9DB9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49934-F4A7-47CB-B841-75B839E3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F7BF-46FC-4CAB-AD78-AE4579199A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42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9914B12-E48C-488F-A2EA-49D4E999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72" y="2490120"/>
            <a:ext cx="4867954" cy="34104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35F779-2EBB-497E-A7BC-EABD5964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0" t="26518" r="12745" b="5583"/>
          <a:stretch/>
        </p:blipFill>
        <p:spPr>
          <a:xfrm>
            <a:off x="896038" y="3345358"/>
            <a:ext cx="3774333" cy="23156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AB4961-CCA4-405C-8FED-A99F43BAA9D6}"/>
              </a:ext>
            </a:extLst>
          </p:cNvPr>
          <p:cNvSpPr txBox="1"/>
          <p:nvPr/>
        </p:nvSpPr>
        <p:spPr>
          <a:xfrm>
            <a:off x="8787608" y="957454"/>
            <a:ext cx="312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Indicadores de colores</a:t>
            </a:r>
          </a:p>
          <a:p>
            <a:r>
              <a:rPr lang="es-MX" dirty="0"/>
              <a:t>Dos ventanas, un para </a:t>
            </a:r>
            <a:r>
              <a:rPr lang="es-MX" dirty="0" err="1"/>
              <a:t>grandpix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94EA3B-6A1F-4678-A263-0AE950FF6F8F}"/>
              </a:ext>
            </a:extLst>
          </p:cNvPr>
          <p:cNvSpPr txBox="1"/>
          <p:nvPr/>
        </p:nvSpPr>
        <p:spPr>
          <a:xfrm>
            <a:off x="9123597" y="2995960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Autonomía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98647E-5743-4C83-95FF-0B33BF0C7BE8}"/>
              </a:ext>
            </a:extLst>
          </p:cNvPr>
          <p:cNvSpPr/>
          <p:nvPr/>
        </p:nvSpPr>
        <p:spPr>
          <a:xfrm>
            <a:off x="896037" y="2964106"/>
            <a:ext cx="3774333" cy="433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18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A0FA39-1CBD-4D62-8F00-FCF4D970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46"/>
          <a:stretch/>
        </p:blipFill>
        <p:spPr>
          <a:xfrm>
            <a:off x="2613339" y="2394096"/>
            <a:ext cx="6344535" cy="206980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CA1A633-C932-43F9-A37E-C5869442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Claves para inspección técnica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8A2D66-318A-4D0C-B876-BE9744F2C477}"/>
              </a:ext>
            </a:extLst>
          </p:cNvPr>
          <p:cNvSpPr txBox="1"/>
          <p:nvPr/>
        </p:nvSpPr>
        <p:spPr>
          <a:xfrm>
            <a:off x="3142246" y="4512140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Energía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300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2B2F3-CB74-459E-B39A-4ED0791C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Claves para </a:t>
            </a:r>
            <a:r>
              <a:rPr lang="es-MX" dirty="0" err="1"/>
              <a:t>grand</a:t>
            </a:r>
            <a:r>
              <a:rPr lang="es-MX" dirty="0"/>
              <a:t> </a:t>
            </a:r>
            <a:r>
              <a:rPr lang="es-MX" dirty="0" err="1"/>
              <a:t>pix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D1C8D-AB17-4459-8653-45AAEBD0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Testigo o indicador de temperatura batería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8387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Claves para inspección técnica</vt:lpstr>
      <vt:lpstr>Claves para grand pix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Fonseca</dc:creator>
  <cp:lastModifiedBy>David Fonseca</cp:lastModifiedBy>
  <cp:revision>3</cp:revision>
  <dcterms:created xsi:type="dcterms:W3CDTF">2021-05-15T20:45:34Z</dcterms:created>
  <dcterms:modified xsi:type="dcterms:W3CDTF">2021-05-15T21:03:50Z</dcterms:modified>
</cp:coreProperties>
</file>