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2"/>
    <p:sldId id="260"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gQQKhfBLtJZfp1vBHDdyOTLzdtX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67453A-A704-4B14-93A4-DB3D782B6740}">
  <a:tblStyle styleId="{AC67453A-A704-4B14-93A4-DB3D782B674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varScale="1">
        <p:scale>
          <a:sx n="108" d="100"/>
          <a:sy n="108" d="100"/>
        </p:scale>
        <p:origin x="7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21" Type="http://schemas.openxmlformats.org/officeDocument/2006/relationships/viewProps" Target="viewProps.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23" Type="http://schemas.openxmlformats.org/officeDocument/2006/relationships/tableStyles" Target="tableStyles.xml"/><Relationship Id="rId19" Type="http://customschemas.google.com/relationships/presentationmetadata" Target="metadata"/><Relationship Id="rId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7"/>
        <p:cNvGrpSpPr/>
        <p:nvPr/>
      </p:nvGrpSpPr>
      <p:grpSpPr>
        <a:xfrm>
          <a:off x="0" y="0"/>
          <a:ext cx="0" cy="0"/>
          <a:chOff x="0" y="0"/>
          <a:chExt cx="0" cy="0"/>
        </a:xfrm>
      </p:grpSpPr>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92" name="Rectangle 91">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4" name="Freeform: Shape 93">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6" name="Group 95">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97"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98"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85" name="Google Shape;85;p1"/>
          <p:cNvSpPr txBox="1"/>
          <p:nvPr/>
        </p:nvSpPr>
        <p:spPr>
          <a:xfrm>
            <a:off x="643466" y="2853061"/>
            <a:ext cx="6486754" cy="851246"/>
          </a:xfrm>
          <a:prstGeom prst="rect">
            <a:avLst/>
          </a:prstGeom>
          <a:noFill/>
          <a:ln>
            <a:noFill/>
          </a:ln>
        </p:spPr>
        <p:txBody>
          <a:bodyPr spcFirstLastPara="1" wrap="square" lIns="91425" tIns="91425" rIns="91425" bIns="91425" anchor="ctr" anchorCtr="0">
            <a:noAutofit/>
          </a:bodyPr>
          <a:lstStyle/>
          <a:p>
            <a:pPr algn="ctr">
              <a:spcAft>
                <a:spcPts val="600"/>
              </a:spcAft>
            </a:pPr>
            <a:r>
              <a:rPr lang="es-MX" sz="3834" b="0" i="0" u="none" strike="noStrike" cap="none" dirty="0">
                <a:solidFill>
                  <a:schemeClr val="dk1"/>
                </a:solidFill>
                <a:latin typeface="Arial"/>
                <a:ea typeface="Arial"/>
                <a:cs typeface="Arial"/>
                <a:sym typeface="Arial"/>
              </a:rPr>
              <a:t>Estatus de proyecto</a:t>
            </a:r>
            <a:endParaRPr lang="es-MX" sz="8000" b="0" i="0" u="none" strike="noStrike" cap="none" dirty="0">
              <a:solidFill>
                <a:schemeClr val="dk1"/>
              </a:solidFill>
              <a:latin typeface="Arial"/>
              <a:ea typeface="Arial"/>
              <a:cs typeface="Arial"/>
              <a:sym typeface="Arial"/>
            </a:endParaRPr>
          </a:p>
        </p:txBody>
      </p:sp>
      <p:sp>
        <p:nvSpPr>
          <p:cNvPr id="87" name="Google Shape;87;p1"/>
          <p:cNvSpPr txBox="1"/>
          <p:nvPr/>
        </p:nvSpPr>
        <p:spPr>
          <a:xfrm>
            <a:off x="2495146" y="4131880"/>
            <a:ext cx="2783395" cy="692467"/>
          </a:xfrm>
          <a:prstGeom prst="rect">
            <a:avLst/>
          </a:prstGeom>
          <a:noFill/>
          <a:ln>
            <a:noFill/>
          </a:ln>
        </p:spPr>
        <p:txBody>
          <a:bodyPr spcFirstLastPara="1" wrap="square" lIns="91425" tIns="91425" rIns="91425" bIns="91425" anchor="t" anchorCtr="0">
            <a:spAutoFit/>
          </a:bodyPr>
          <a:lstStyle/>
          <a:p>
            <a:pPr>
              <a:spcAft>
                <a:spcPts val="600"/>
              </a:spcAft>
            </a:pPr>
            <a:r>
              <a:rPr lang="es-MX" sz="2800" b="1" i="0" u="none" strike="noStrike" cap="none" dirty="0">
                <a:solidFill>
                  <a:srgbClr val="1F3864"/>
                </a:solidFill>
                <a:latin typeface="Calibri"/>
                <a:ea typeface="Arial"/>
                <a:cs typeface="Calibri"/>
                <a:sym typeface="Calibri"/>
              </a:rPr>
              <a:t>24 / Abril / 2024</a:t>
            </a:r>
            <a:endParaRPr lang="es-MX" sz="2800" b="1" dirty="0"/>
          </a:p>
        </p:txBody>
      </p:sp>
      <p:pic>
        <p:nvPicPr>
          <p:cNvPr id="7" name="Graphic 6">
            <a:extLst>
              <a:ext uri="{FF2B5EF4-FFF2-40B4-BE49-F238E27FC236}">
                <a16:creationId xmlns:a16="http://schemas.microsoft.com/office/drawing/2014/main" id="{1B415BAB-F664-16D1-F0C7-5E492DF53F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50882" y="1875304"/>
            <a:ext cx="3490236" cy="5501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2;p2">
            <a:extLst>
              <a:ext uri="{FF2B5EF4-FFF2-40B4-BE49-F238E27FC236}">
                <a16:creationId xmlns:a16="http://schemas.microsoft.com/office/drawing/2014/main" id="{596F2D5D-74F6-A868-7F4D-4E72758AF599}"/>
              </a:ext>
            </a:extLst>
          </p:cNvPr>
          <p:cNvSpPr/>
          <p:nvPr/>
        </p:nvSpPr>
        <p:spPr>
          <a:xfrm>
            <a:off x="175021" y="1052025"/>
            <a:ext cx="11611500" cy="988200"/>
          </a:xfrm>
          <a:prstGeom prst="rect">
            <a:avLst/>
          </a:prstGeom>
          <a:solidFill>
            <a:srgbClr val="DDDDDD"/>
          </a:solidFill>
          <a:ln>
            <a:noFill/>
          </a:ln>
        </p:spPr>
        <p:txBody>
          <a:bodyPr spcFirstLastPara="1" wrap="square" lIns="91425" tIns="9950" rIns="91425" bIns="9950" anchor="t" anchorCtr="0">
            <a:noAutofit/>
          </a:bodyPr>
          <a:lstStyle/>
          <a:p>
            <a:pPr marL="167058" marR="0" lvl="0" indent="-179758" algn="l" rtl="0">
              <a:lnSpc>
                <a:spcPct val="110000"/>
              </a:lnSpc>
              <a:spcBef>
                <a:spcPts val="0"/>
              </a:spcBef>
              <a:spcAft>
                <a:spcPts val="0"/>
              </a:spcAft>
              <a:buClr>
                <a:srgbClr val="000000"/>
              </a:buClr>
              <a:buSzPts val="1055"/>
              <a:buFont typeface="Calibri"/>
              <a:buChar char="•"/>
            </a:pPr>
            <a:r>
              <a:rPr lang="es-MX" dirty="0">
                <a:solidFill>
                  <a:schemeClr val="tx1"/>
                </a:solidFill>
                <a:latin typeface="Calibri"/>
                <a:ea typeface="Calibri"/>
                <a:cs typeface="Calibri"/>
                <a:sym typeface="Calibri"/>
              </a:rPr>
              <a:t>Construcción de un modelo de Machine learning que indique el nivel de afinidad de una campaña con lel posible público objetivo. Este nivel de afinidad será presentado como una probabilidad que será segmentada en grupos en conjunto con las reglas de negocio que definen cada segmentación</a:t>
            </a:r>
            <a:endParaRPr dirty="0">
              <a:solidFill>
                <a:schemeClr val="tx1"/>
              </a:solidFill>
            </a:endParaRPr>
          </a:p>
        </p:txBody>
      </p:sp>
      <p:graphicFrame>
        <p:nvGraphicFramePr>
          <p:cNvPr id="3" name="Google Shape;93;p2">
            <a:extLst>
              <a:ext uri="{FF2B5EF4-FFF2-40B4-BE49-F238E27FC236}">
                <a16:creationId xmlns:a16="http://schemas.microsoft.com/office/drawing/2014/main" id="{50595AA4-B1CE-8152-35A2-741CDF6C1544}"/>
              </a:ext>
            </a:extLst>
          </p:cNvPr>
          <p:cNvGraphicFramePr/>
          <p:nvPr/>
        </p:nvGraphicFramePr>
        <p:xfrm>
          <a:off x="9423255" y="17112"/>
          <a:ext cx="2698825" cy="746760"/>
        </p:xfrm>
        <a:graphic>
          <a:graphicData uri="http://schemas.openxmlformats.org/drawingml/2006/table">
            <a:tbl>
              <a:tblPr>
                <a:noFill/>
                <a:tableStyleId>{AC67453A-A704-4B14-93A4-DB3D782B6740}</a:tableStyleId>
              </a:tblPr>
              <a:tblGrid>
                <a:gridCol w="200000">
                  <a:extLst>
                    <a:ext uri="{9D8B030D-6E8A-4147-A177-3AD203B41FA5}">
                      <a16:colId xmlns:a16="http://schemas.microsoft.com/office/drawing/2014/main" val="20000"/>
                    </a:ext>
                  </a:extLst>
                </a:gridCol>
                <a:gridCol w="848475">
                  <a:extLst>
                    <a:ext uri="{9D8B030D-6E8A-4147-A177-3AD203B41FA5}">
                      <a16:colId xmlns:a16="http://schemas.microsoft.com/office/drawing/2014/main" val="20001"/>
                    </a:ext>
                  </a:extLst>
                </a:gridCol>
                <a:gridCol w="1650350">
                  <a:extLst>
                    <a:ext uri="{9D8B030D-6E8A-4147-A177-3AD203B41FA5}">
                      <a16:colId xmlns:a16="http://schemas.microsoft.com/office/drawing/2014/main" val="20002"/>
                    </a:ext>
                  </a:extLst>
                </a:gridCol>
              </a:tblGrid>
              <a:tr h="189900">
                <a:tc>
                  <a:txBody>
                    <a:bodyPr/>
                    <a:lstStyle/>
                    <a:p>
                      <a:pPr marL="0" marR="0" lvl="0" indent="0" algn="l" rtl="0">
                        <a:spcBef>
                          <a:spcPts val="0"/>
                        </a:spcBef>
                        <a:spcAft>
                          <a:spcPts val="0"/>
                        </a:spcAft>
                        <a:buNone/>
                      </a:pPr>
                      <a:endParaRPr sz="1300" b="0" i="0" u="none" strike="noStrike" cap="none">
                        <a:solidFill>
                          <a:schemeClr val="accent6"/>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3" gridSpan="2">
                  <a:txBody>
                    <a:bodyPr/>
                    <a:lstStyle/>
                    <a:p>
                      <a:pPr marL="0" marR="0" lvl="0" indent="0" algn="l" rtl="0">
                        <a:spcBef>
                          <a:spcPts val="0"/>
                        </a:spcBef>
                        <a:spcAft>
                          <a:spcPts val="0"/>
                        </a:spcAft>
                        <a:buNone/>
                      </a:pPr>
                      <a:r>
                        <a:rPr lang="es-MX" sz="1300" b="1" i="0" u="none" strike="noStrike" cap="none" dirty="0">
                          <a:solidFill>
                            <a:srgbClr val="1F3864"/>
                          </a:solidFill>
                          <a:latin typeface="Calibri"/>
                          <a:ea typeface="Calibri"/>
                          <a:cs typeface="Calibri"/>
                          <a:sym typeface="Calibri"/>
                        </a:rPr>
                        <a:t>Estatus General</a:t>
                      </a:r>
                      <a:endParaRPr dirty="0"/>
                    </a:p>
                  </a:txBody>
                  <a:tcPr marL="66450" marR="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7E6E6"/>
                    </a:solidFill>
                  </a:tcPr>
                </a:tc>
                <a:tc rowSpan="3" hMerge="1">
                  <a:txBody>
                    <a:bodyPr/>
                    <a:lstStyle/>
                    <a:p>
                      <a:endParaRPr lang="en-US"/>
                    </a:p>
                  </a:txBody>
                  <a:tcPr/>
                </a:tc>
                <a:extLst>
                  <a:ext uri="{0D108BD9-81ED-4DB2-BD59-A6C34878D82A}">
                    <a16:rowId xmlns:a16="http://schemas.microsoft.com/office/drawing/2014/main" val="10000"/>
                  </a:ext>
                </a:extLst>
              </a:tr>
              <a:tr h="146100">
                <a:tc>
                  <a:txBody>
                    <a:bodyPr/>
                    <a:lstStyle/>
                    <a:p>
                      <a:pPr marL="0" marR="0" lvl="0" indent="0" algn="l" rtl="0">
                        <a:spcBef>
                          <a:spcPts val="0"/>
                        </a:spcBef>
                        <a:spcAft>
                          <a:spcPts val="0"/>
                        </a:spcAft>
                        <a:buNone/>
                      </a:pPr>
                      <a:endParaRPr sz="1000" b="0" i="0" u="none" strike="noStrike" cap="none">
                        <a:solidFill>
                          <a:schemeClr val="accent6"/>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1"/>
                  </a:ext>
                </a:extLst>
              </a:tr>
              <a:tr h="189900">
                <a:tc>
                  <a:txBody>
                    <a:bodyPr/>
                    <a:lstStyle/>
                    <a:p>
                      <a:pPr marL="0" marR="0" lvl="0" indent="0" algn="l" rtl="0">
                        <a:spcBef>
                          <a:spcPts val="0"/>
                        </a:spcBef>
                        <a:spcAft>
                          <a:spcPts val="0"/>
                        </a:spcAft>
                        <a:buNone/>
                      </a:pPr>
                      <a:endParaRPr sz="1300" b="0" i="0" u="none" strike="noStrike" cap="none">
                        <a:solidFill>
                          <a:schemeClr val="accent6"/>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2"/>
                  </a:ext>
                </a:extLst>
              </a:tr>
              <a:tr h="189900">
                <a:tc>
                  <a:txBody>
                    <a:bodyPr/>
                    <a:lstStyle/>
                    <a:p>
                      <a:pPr marL="0" marR="0" lvl="0" indent="0" algn="l" rtl="0">
                        <a:spcBef>
                          <a:spcPts val="0"/>
                        </a:spcBef>
                        <a:spcAft>
                          <a:spcPts val="0"/>
                        </a:spcAft>
                        <a:buNone/>
                      </a:pPr>
                      <a:endParaRPr sz="1300" b="0" i="0" u="none" strike="noStrike" cap="none">
                        <a:solidFill>
                          <a:srgbClr val="1F3864"/>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2"/>
                      </a:solidFill>
                      <a:prstDash val="solid"/>
                      <a:round/>
                      <a:headEnd type="none" w="sm" len="sm"/>
                      <a:tailEnd type="none" w="sm" len="sm"/>
                    </a:lnB>
                  </a:tcPr>
                </a:tc>
                <a:tc>
                  <a:txBody>
                    <a:bodyPr/>
                    <a:lstStyle/>
                    <a:p>
                      <a:pPr marL="0" marR="0" lvl="0" indent="0" algn="l" rtl="0">
                        <a:spcBef>
                          <a:spcPts val="0"/>
                        </a:spcBef>
                        <a:spcAft>
                          <a:spcPts val="0"/>
                        </a:spcAft>
                        <a:buNone/>
                      </a:pPr>
                      <a:r>
                        <a:rPr lang="es-MX" sz="1300" b="1" i="0" u="none" strike="noStrike" cap="none" dirty="0">
                          <a:solidFill>
                            <a:srgbClr val="1F3864"/>
                          </a:solidFill>
                          <a:latin typeface="Calibri"/>
                          <a:ea typeface="Calibri"/>
                          <a:cs typeface="Calibri"/>
                          <a:sym typeface="Calibri"/>
                        </a:rPr>
                        <a:t>Fecha:</a:t>
                      </a:r>
                      <a:endParaRPr dirty="0"/>
                    </a:p>
                  </a:txBody>
                  <a:tcPr marL="6645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2"/>
                      </a:solidFill>
                      <a:prstDash val="solid"/>
                      <a:round/>
                      <a:headEnd type="none" w="sm" len="sm"/>
                      <a:tailEnd type="none" w="sm" len="sm"/>
                    </a:lnB>
                  </a:tcPr>
                </a:tc>
                <a:tc>
                  <a:txBody>
                    <a:bodyPr/>
                    <a:lstStyle/>
                    <a:p>
                      <a:pPr marL="0" marR="0" lvl="0" indent="0" algn="l" rtl="0">
                        <a:spcBef>
                          <a:spcPts val="0"/>
                        </a:spcBef>
                        <a:spcAft>
                          <a:spcPts val="0"/>
                        </a:spcAft>
                        <a:buNone/>
                      </a:pPr>
                      <a:r>
                        <a:rPr lang="es-MX" sz="1300" b="1" i="0" u="none" strike="noStrike" cap="none" dirty="0">
                          <a:solidFill>
                            <a:srgbClr val="1F3864"/>
                          </a:solidFill>
                          <a:latin typeface="Calibri"/>
                          <a:ea typeface="Calibri"/>
                          <a:cs typeface="Calibri"/>
                          <a:sym typeface="Calibri"/>
                        </a:rPr>
                        <a:t>19/ 03 / 2024</a:t>
                      </a:r>
                      <a:endParaRPr dirty="0"/>
                    </a:p>
                  </a:txBody>
                  <a:tcPr marL="6645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4" name="Google Shape;94;p2">
            <a:extLst>
              <a:ext uri="{FF2B5EF4-FFF2-40B4-BE49-F238E27FC236}">
                <a16:creationId xmlns:a16="http://schemas.microsoft.com/office/drawing/2014/main" id="{D9BEB600-D106-4B67-4E2C-01A6DBDBA543}"/>
              </a:ext>
            </a:extLst>
          </p:cNvPr>
          <p:cNvGraphicFramePr/>
          <p:nvPr>
            <p:extLst>
              <p:ext uri="{D42A27DB-BD31-4B8C-83A1-F6EECF244321}">
                <p14:modId xmlns:p14="http://schemas.microsoft.com/office/powerpoint/2010/main" val="3584222900"/>
              </p:ext>
            </p:extLst>
          </p:nvPr>
        </p:nvGraphicFramePr>
        <p:xfrm>
          <a:off x="143076" y="88776"/>
          <a:ext cx="9292950" cy="450400"/>
        </p:xfrm>
        <a:graphic>
          <a:graphicData uri="http://schemas.openxmlformats.org/drawingml/2006/table">
            <a:tbl>
              <a:tblPr>
                <a:noFill/>
                <a:tableStyleId>{AC67453A-A704-4B14-93A4-DB3D782B6740}</a:tableStyleId>
              </a:tblPr>
              <a:tblGrid>
                <a:gridCol w="1511500">
                  <a:extLst>
                    <a:ext uri="{9D8B030D-6E8A-4147-A177-3AD203B41FA5}">
                      <a16:colId xmlns:a16="http://schemas.microsoft.com/office/drawing/2014/main" val="20000"/>
                    </a:ext>
                  </a:extLst>
                </a:gridCol>
                <a:gridCol w="3107575">
                  <a:extLst>
                    <a:ext uri="{9D8B030D-6E8A-4147-A177-3AD203B41FA5}">
                      <a16:colId xmlns:a16="http://schemas.microsoft.com/office/drawing/2014/main" val="20001"/>
                    </a:ext>
                  </a:extLst>
                </a:gridCol>
                <a:gridCol w="1040025">
                  <a:extLst>
                    <a:ext uri="{9D8B030D-6E8A-4147-A177-3AD203B41FA5}">
                      <a16:colId xmlns:a16="http://schemas.microsoft.com/office/drawing/2014/main" val="20002"/>
                    </a:ext>
                  </a:extLst>
                </a:gridCol>
                <a:gridCol w="3633850">
                  <a:extLst>
                    <a:ext uri="{9D8B030D-6E8A-4147-A177-3AD203B41FA5}">
                      <a16:colId xmlns:a16="http://schemas.microsoft.com/office/drawing/2014/main" val="20003"/>
                    </a:ext>
                  </a:extLst>
                </a:gridCol>
              </a:tblGrid>
              <a:tr h="225200">
                <a:tc>
                  <a:txBody>
                    <a:bodyPr/>
                    <a:lstStyle/>
                    <a:p>
                      <a:pPr marL="0" marR="0" lvl="0" indent="0" algn="l" rtl="0">
                        <a:spcBef>
                          <a:spcPts val="0"/>
                        </a:spcBef>
                        <a:spcAft>
                          <a:spcPts val="0"/>
                        </a:spcAft>
                        <a:buNone/>
                      </a:pPr>
                      <a:r>
                        <a:rPr lang="es-MX" sz="1300" b="1" i="0" u="none" strike="noStrike" cap="none" dirty="0">
                          <a:solidFill>
                            <a:srgbClr val="1F3864"/>
                          </a:solidFill>
                          <a:latin typeface="Calibri"/>
                          <a:ea typeface="Calibri"/>
                          <a:cs typeface="Calibri"/>
                          <a:sym typeface="Calibri"/>
                        </a:rPr>
                        <a:t>Proyecto:</a:t>
                      </a:r>
                      <a:endParaRPr dirty="0"/>
                    </a:p>
                  </a:txBody>
                  <a:tcPr marL="66450" marR="0" marT="0" marB="0" anchor="b">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ES" sz="1300" b="0" i="0" u="none" strike="noStrike" cap="none" dirty="0">
                          <a:solidFill>
                            <a:srgbClr val="1F3864"/>
                          </a:solidFill>
                          <a:latin typeface="Calibri"/>
                          <a:ea typeface="Calibri"/>
                          <a:cs typeface="Calibri"/>
                          <a:sym typeface="Calibri"/>
                        </a:rPr>
                        <a:t>Modelo de afinidad</a:t>
                      </a:r>
                      <a:endParaRPr sz="1300" b="0" i="0" u="none" strike="noStrike" cap="none" dirty="0">
                        <a:solidFill>
                          <a:srgbClr val="1F3864"/>
                        </a:solidFill>
                        <a:latin typeface="Calibri"/>
                        <a:ea typeface="Calibri"/>
                        <a:cs typeface="Calibri"/>
                        <a:sym typeface="Calibri"/>
                      </a:endParaRPr>
                    </a:p>
                  </a:txBody>
                  <a:tcPr marL="66450" marR="0" marT="0" marB="0" anchor="b">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s-MX" sz="1300" b="1" i="0" u="none" strike="noStrike" cap="none" dirty="0">
                          <a:solidFill>
                            <a:srgbClr val="1F3864"/>
                          </a:solidFill>
                          <a:latin typeface="Calibri"/>
                          <a:ea typeface="Calibri"/>
                          <a:cs typeface="Calibri"/>
                          <a:sym typeface="Calibri"/>
                        </a:rPr>
                        <a:t>Director HS:</a:t>
                      </a:r>
                      <a:endParaRPr dirty="0"/>
                    </a:p>
                  </a:txBody>
                  <a:tcPr marL="66450" marR="0" marT="0" marB="0" anchor="b">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s-MX" sz="1300" b="0" i="0" u="none" strike="noStrike" cap="none" dirty="0">
                          <a:solidFill>
                            <a:srgbClr val="1F3864"/>
                          </a:solidFill>
                          <a:latin typeface="Calibri"/>
                          <a:ea typeface="Calibri"/>
                          <a:cs typeface="Calibri"/>
                          <a:sym typeface="Calibri"/>
                        </a:rPr>
                        <a:t>Catherine Fogle</a:t>
                      </a:r>
                      <a:endParaRPr dirty="0"/>
                    </a:p>
                  </a:txBody>
                  <a:tcPr marL="66450" marR="0" marT="0" marB="0" anchor="b">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25200">
                <a:tc>
                  <a:txBody>
                    <a:bodyPr/>
                    <a:lstStyle/>
                    <a:p>
                      <a:pPr marL="0" marR="0" lvl="0" indent="0" algn="l" rtl="0">
                        <a:spcBef>
                          <a:spcPts val="0"/>
                        </a:spcBef>
                        <a:spcAft>
                          <a:spcPts val="0"/>
                        </a:spcAft>
                        <a:buNone/>
                      </a:pPr>
                      <a:r>
                        <a:rPr lang="es-MX" sz="1300" b="1" i="0" u="none" strike="noStrike" cap="none" dirty="0">
                          <a:solidFill>
                            <a:srgbClr val="1F3864"/>
                          </a:solidFill>
                          <a:latin typeface="Calibri"/>
                          <a:ea typeface="Calibri"/>
                          <a:cs typeface="Calibri"/>
                          <a:sym typeface="Calibri"/>
                        </a:rPr>
                        <a:t>ID:</a:t>
                      </a:r>
                      <a:endParaRPr dirty="0"/>
                    </a:p>
                  </a:txBody>
                  <a:tcPr marL="6645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2"/>
                      </a:solidFill>
                      <a:prstDash val="solid"/>
                      <a:round/>
                      <a:headEnd type="none" w="sm" len="sm"/>
                      <a:tailEnd type="none" w="sm" len="sm"/>
                    </a:lnB>
                  </a:tcPr>
                </a:tc>
                <a:tc>
                  <a:txBody>
                    <a:bodyPr/>
                    <a:lstStyle/>
                    <a:p>
                      <a:pPr marL="0" marR="0" lvl="0" indent="0" algn="l" rtl="0">
                        <a:spcBef>
                          <a:spcPts val="0"/>
                        </a:spcBef>
                        <a:spcAft>
                          <a:spcPts val="0"/>
                        </a:spcAft>
                        <a:buNone/>
                      </a:pPr>
                      <a:r>
                        <a:rPr lang="es-ES" sz="1400" b="0" i="0" u="none" strike="noStrike" cap="none" dirty="0">
                          <a:solidFill>
                            <a:srgbClr val="1F3864"/>
                          </a:solidFill>
                          <a:latin typeface="Calibri"/>
                          <a:ea typeface="Calibri"/>
                          <a:cs typeface="Calibri"/>
                          <a:sym typeface="Calibri"/>
                        </a:rPr>
                        <a:t>HS-02</a:t>
                      </a:r>
                      <a:endParaRPr dirty="0"/>
                    </a:p>
                  </a:txBody>
                  <a:tcPr marL="6645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1F3864"/>
                        </a:buClr>
                        <a:buSzPts val="1300"/>
                        <a:buFont typeface="Calibri"/>
                        <a:buNone/>
                      </a:pPr>
                      <a:r>
                        <a:rPr lang="es-MX" sz="1300" b="1" i="0" u="none" strike="noStrike" cap="none" dirty="0">
                          <a:solidFill>
                            <a:srgbClr val="1F3864"/>
                          </a:solidFill>
                          <a:latin typeface="Calibri"/>
                          <a:ea typeface="Calibri"/>
                          <a:cs typeface="Calibri"/>
                          <a:sym typeface="Calibri"/>
                        </a:rPr>
                        <a:t> Lider TI:</a:t>
                      </a:r>
                      <a:endParaRPr dirty="0"/>
                    </a:p>
                  </a:txBody>
                  <a:tcPr marL="6645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2"/>
                      </a:solidFill>
                      <a:prstDash val="solid"/>
                      <a:round/>
                      <a:headEnd type="none" w="sm" len="sm"/>
                      <a:tailEnd type="none" w="sm" len="sm"/>
                    </a:lnB>
                  </a:tcPr>
                </a:tc>
                <a:tc>
                  <a:txBody>
                    <a:bodyPr/>
                    <a:lstStyle/>
                    <a:p>
                      <a:pPr marL="0" marR="0" lvl="0" indent="0" algn="l" rtl="0">
                        <a:spcBef>
                          <a:spcPts val="0"/>
                        </a:spcBef>
                        <a:spcAft>
                          <a:spcPts val="0"/>
                        </a:spcAft>
                        <a:buNone/>
                      </a:pPr>
                      <a:r>
                        <a:rPr lang="es-MX" sz="1300" b="0" i="0" u="none" strike="noStrike" cap="none" dirty="0">
                          <a:solidFill>
                            <a:srgbClr val="1F3864"/>
                          </a:solidFill>
                          <a:latin typeface="Calibri"/>
                          <a:ea typeface="Calibri"/>
                          <a:cs typeface="Calibri"/>
                          <a:sym typeface="Calibri"/>
                        </a:rPr>
                        <a:t>Steven Berman</a:t>
                      </a:r>
                      <a:endParaRPr sz="1300" b="0" i="0" u="none" strike="noStrike" cap="none" dirty="0">
                        <a:solidFill>
                          <a:srgbClr val="1F3864"/>
                        </a:solidFill>
                        <a:latin typeface="Calibri"/>
                        <a:ea typeface="Calibri"/>
                        <a:cs typeface="Calibri"/>
                        <a:sym typeface="Calibri"/>
                      </a:endParaRPr>
                    </a:p>
                  </a:txBody>
                  <a:tcPr marL="6645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5" name="Google Shape;95;p2">
            <a:extLst>
              <a:ext uri="{FF2B5EF4-FFF2-40B4-BE49-F238E27FC236}">
                <a16:creationId xmlns:a16="http://schemas.microsoft.com/office/drawing/2014/main" id="{18ABDEE4-6503-968B-8683-0D3E0935D119}"/>
              </a:ext>
            </a:extLst>
          </p:cNvPr>
          <p:cNvSpPr/>
          <p:nvPr/>
        </p:nvSpPr>
        <p:spPr>
          <a:xfrm>
            <a:off x="10437529" y="198564"/>
            <a:ext cx="600900" cy="313500"/>
          </a:xfrm>
          <a:prstGeom prst="rightArrow">
            <a:avLst>
              <a:gd name="adj1" fmla="val 50000"/>
              <a:gd name="adj2" fmla="val 47897"/>
            </a:avLst>
          </a:prstGeom>
          <a:solidFill>
            <a:srgbClr val="333333"/>
          </a:solidFill>
          <a:ln w="9525" cap="flat" cmpd="sng">
            <a:solidFill>
              <a:schemeClr val="dk1"/>
            </a:solidFill>
            <a:prstDash val="solid"/>
            <a:miter lim="800000"/>
            <a:headEnd type="none" w="sm" len="sm"/>
            <a:tailEnd type="none" w="sm" len="sm"/>
          </a:ln>
          <a:effectLst>
            <a:outerShdw dist="35921"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62"/>
              <a:buFont typeface="Noto Sans Symbols"/>
              <a:buNone/>
            </a:pPr>
            <a:endParaRPr sz="1662" b="1" i="0" u="none" strike="noStrike" cap="none">
              <a:solidFill>
                <a:srgbClr val="003399"/>
              </a:solidFill>
              <a:latin typeface="Calibri"/>
              <a:ea typeface="Calibri"/>
              <a:cs typeface="Calibri"/>
              <a:sym typeface="Calibri"/>
            </a:endParaRPr>
          </a:p>
        </p:txBody>
      </p:sp>
      <p:sp>
        <p:nvSpPr>
          <p:cNvPr id="6" name="Google Shape;96;p2">
            <a:extLst>
              <a:ext uri="{FF2B5EF4-FFF2-40B4-BE49-F238E27FC236}">
                <a16:creationId xmlns:a16="http://schemas.microsoft.com/office/drawing/2014/main" id="{A82352AA-912D-8E99-7456-7DD8C3F2572E}"/>
              </a:ext>
            </a:extLst>
          </p:cNvPr>
          <p:cNvSpPr txBox="1"/>
          <p:nvPr/>
        </p:nvSpPr>
        <p:spPr>
          <a:xfrm>
            <a:off x="175032" y="772197"/>
            <a:ext cx="689481" cy="291170"/>
          </a:xfrm>
          <a:prstGeom prst="rect">
            <a:avLst/>
          </a:prstGeom>
          <a:noFill/>
          <a:ln>
            <a:noFill/>
          </a:ln>
        </p:spPr>
        <p:txBody>
          <a:bodyPr spcFirstLastPara="1" wrap="square" lIns="49825" tIns="45700" rIns="49825" bIns="45700" anchor="ctr" anchorCtr="0">
            <a:spAutoFit/>
          </a:bodyPr>
          <a:lstStyle/>
          <a:p>
            <a:pPr marL="0" marR="0" lvl="0" indent="0" algn="l" rtl="0">
              <a:spcBef>
                <a:spcPts val="0"/>
              </a:spcBef>
              <a:spcAft>
                <a:spcPts val="0"/>
              </a:spcAft>
              <a:buNone/>
            </a:pPr>
            <a:r>
              <a:rPr lang="es-MX" sz="1292" b="1" i="0" u="none" strike="noStrike" cap="none" dirty="0">
                <a:solidFill>
                  <a:srgbClr val="000080"/>
                </a:solidFill>
                <a:latin typeface="Calibri"/>
                <a:ea typeface="Calibri"/>
                <a:cs typeface="Calibri"/>
                <a:sym typeface="Calibri"/>
              </a:rPr>
              <a:t>Objetivo</a:t>
            </a:r>
            <a:endParaRPr dirty="0"/>
          </a:p>
        </p:txBody>
      </p:sp>
      <p:graphicFrame>
        <p:nvGraphicFramePr>
          <p:cNvPr id="7" name="Google Shape;97;p2">
            <a:extLst>
              <a:ext uri="{FF2B5EF4-FFF2-40B4-BE49-F238E27FC236}">
                <a16:creationId xmlns:a16="http://schemas.microsoft.com/office/drawing/2014/main" id="{B49DF780-D70F-9F4A-C5AA-9F12A3A69266}"/>
              </a:ext>
            </a:extLst>
          </p:cNvPr>
          <p:cNvGraphicFramePr/>
          <p:nvPr>
            <p:extLst>
              <p:ext uri="{D42A27DB-BD31-4B8C-83A1-F6EECF244321}">
                <p14:modId xmlns:p14="http://schemas.microsoft.com/office/powerpoint/2010/main" val="2016288536"/>
              </p:ext>
            </p:extLst>
          </p:nvPr>
        </p:nvGraphicFramePr>
        <p:xfrm>
          <a:off x="8688737" y="2593059"/>
          <a:ext cx="3433350" cy="2424250"/>
        </p:xfrm>
        <a:graphic>
          <a:graphicData uri="http://schemas.openxmlformats.org/drawingml/2006/table">
            <a:tbl>
              <a:tblPr>
                <a:noFill/>
                <a:tableStyleId>{AC67453A-A704-4B14-93A4-DB3D782B6740}</a:tableStyleId>
              </a:tblPr>
              <a:tblGrid>
                <a:gridCol w="1508275">
                  <a:extLst>
                    <a:ext uri="{9D8B030D-6E8A-4147-A177-3AD203B41FA5}">
                      <a16:colId xmlns:a16="http://schemas.microsoft.com/office/drawing/2014/main" val="20000"/>
                    </a:ext>
                  </a:extLst>
                </a:gridCol>
                <a:gridCol w="33875">
                  <a:extLst>
                    <a:ext uri="{9D8B030D-6E8A-4147-A177-3AD203B41FA5}">
                      <a16:colId xmlns:a16="http://schemas.microsoft.com/office/drawing/2014/main" val="20001"/>
                    </a:ext>
                  </a:extLst>
                </a:gridCol>
                <a:gridCol w="738700">
                  <a:extLst>
                    <a:ext uri="{9D8B030D-6E8A-4147-A177-3AD203B41FA5}">
                      <a16:colId xmlns:a16="http://schemas.microsoft.com/office/drawing/2014/main" val="20002"/>
                    </a:ext>
                  </a:extLst>
                </a:gridCol>
                <a:gridCol w="27100">
                  <a:extLst>
                    <a:ext uri="{9D8B030D-6E8A-4147-A177-3AD203B41FA5}">
                      <a16:colId xmlns:a16="http://schemas.microsoft.com/office/drawing/2014/main" val="20003"/>
                    </a:ext>
                  </a:extLst>
                </a:gridCol>
                <a:gridCol w="730175">
                  <a:extLst>
                    <a:ext uri="{9D8B030D-6E8A-4147-A177-3AD203B41FA5}">
                      <a16:colId xmlns:a16="http://schemas.microsoft.com/office/drawing/2014/main" val="20004"/>
                    </a:ext>
                  </a:extLst>
                </a:gridCol>
                <a:gridCol w="29925">
                  <a:extLst>
                    <a:ext uri="{9D8B030D-6E8A-4147-A177-3AD203B41FA5}">
                      <a16:colId xmlns:a16="http://schemas.microsoft.com/office/drawing/2014/main" val="20005"/>
                    </a:ext>
                  </a:extLst>
                </a:gridCol>
                <a:gridCol w="365300">
                  <a:extLst>
                    <a:ext uri="{9D8B030D-6E8A-4147-A177-3AD203B41FA5}">
                      <a16:colId xmlns:a16="http://schemas.microsoft.com/office/drawing/2014/main" val="20006"/>
                    </a:ext>
                  </a:extLst>
                </a:gridCol>
              </a:tblGrid>
              <a:tr h="290650">
                <a:tc>
                  <a:txBody>
                    <a:bodyPr/>
                    <a:lstStyle/>
                    <a:p>
                      <a:pPr marL="0" marR="0" lvl="0" indent="0" algn="ctr" rtl="0">
                        <a:spcBef>
                          <a:spcPts val="0"/>
                        </a:spcBef>
                        <a:spcAft>
                          <a:spcPts val="0"/>
                        </a:spcAft>
                        <a:buNone/>
                      </a:pPr>
                      <a:r>
                        <a:rPr lang="es-MX" sz="1000" b="1" i="0" u="none" strike="noStrike" cap="none">
                          <a:solidFill>
                            <a:schemeClr val="lt1"/>
                          </a:solidFill>
                          <a:latin typeface="Calibri"/>
                          <a:ea typeface="Calibri"/>
                          <a:cs typeface="Calibri"/>
                          <a:sym typeface="Calibri"/>
                        </a:rPr>
                        <a:t>Fase / Milestone</a:t>
                      </a:r>
                      <a:endParaRPr sz="1000" b="1" i="0" u="none" strike="noStrike" cap="none">
                        <a:solidFill>
                          <a:schemeClr val="lt1"/>
                        </a:solidFill>
                        <a:latin typeface="Calibri"/>
                        <a:ea typeface="Calibri"/>
                        <a:cs typeface="Calibri"/>
                        <a:sym typeface="Calibri"/>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2060"/>
                    </a:solidFill>
                  </a:tcPr>
                </a:tc>
                <a:tc>
                  <a:txBody>
                    <a:bodyPr/>
                    <a:lstStyle/>
                    <a:p>
                      <a:pPr marL="0" marR="0" lvl="0" indent="0" algn="ctr" rtl="0">
                        <a:spcBef>
                          <a:spcPts val="0"/>
                        </a:spcBef>
                        <a:spcAft>
                          <a:spcPts val="0"/>
                        </a:spcAft>
                        <a:buNone/>
                      </a:pPr>
                      <a:r>
                        <a:rPr lang="es-MX" sz="1000" b="1" i="0" u="none" strike="noStrike" cap="none">
                          <a:solidFill>
                            <a:schemeClr val="lt1"/>
                          </a:solidFill>
                          <a:latin typeface="Calibri"/>
                          <a:ea typeface="Calibri"/>
                          <a:cs typeface="Calibri"/>
                          <a:sym typeface="Calibri"/>
                        </a:rPr>
                        <a:t> </a:t>
                      </a:r>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s-MX" sz="1000" b="1" i="0" u="none" strike="noStrike" cap="none" dirty="0">
                          <a:solidFill>
                            <a:schemeClr val="lt1"/>
                          </a:solidFill>
                          <a:latin typeface="Calibri"/>
                          <a:ea typeface="Calibri"/>
                          <a:cs typeface="Calibri"/>
                          <a:sym typeface="Calibri"/>
                        </a:rPr>
                        <a:t>Fecha fin plan</a:t>
                      </a:r>
                      <a:endParaRPr dirty="0"/>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2060"/>
                    </a:solidFill>
                  </a:tcPr>
                </a:tc>
                <a:tc>
                  <a:txBody>
                    <a:bodyPr/>
                    <a:lstStyle/>
                    <a:p>
                      <a:pPr marL="0" marR="0" lvl="0" indent="0" algn="ctr" rtl="0">
                        <a:spcBef>
                          <a:spcPts val="0"/>
                        </a:spcBef>
                        <a:spcAft>
                          <a:spcPts val="0"/>
                        </a:spcAft>
                        <a:buNone/>
                      </a:pPr>
                      <a:endParaRPr sz="1000" b="1" i="0" u="none" strike="noStrike" cap="none" dirty="0">
                        <a:solidFill>
                          <a:schemeClr val="lt1"/>
                        </a:solidFill>
                        <a:latin typeface="Calibri"/>
                        <a:ea typeface="Calibri"/>
                        <a:cs typeface="Calibri"/>
                        <a:sym typeface="Calibri"/>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s-MX" sz="1000" b="1" i="0" u="none" strike="noStrike" cap="none" dirty="0">
                          <a:solidFill>
                            <a:schemeClr val="lt1"/>
                          </a:solidFill>
                          <a:latin typeface="Calibri"/>
                          <a:ea typeface="Calibri"/>
                          <a:cs typeface="Calibri"/>
                          <a:sym typeface="Calibri"/>
                        </a:rPr>
                        <a:t>Fecha fin real</a:t>
                      </a:r>
                      <a:endParaRPr dirty="0"/>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2060"/>
                    </a:solidFill>
                  </a:tcPr>
                </a:tc>
                <a:tc>
                  <a:txBody>
                    <a:bodyPr/>
                    <a:lstStyle/>
                    <a:p>
                      <a:pPr marL="0" marR="0" lvl="0" indent="0" algn="ctr" rtl="0">
                        <a:spcBef>
                          <a:spcPts val="0"/>
                        </a:spcBef>
                        <a:spcAft>
                          <a:spcPts val="0"/>
                        </a:spcAft>
                        <a:buNone/>
                      </a:pPr>
                      <a:endParaRPr sz="1000" b="1" i="0" u="none" strike="noStrike" cap="none">
                        <a:solidFill>
                          <a:schemeClr val="lt1"/>
                        </a:solidFill>
                        <a:latin typeface="Calibri"/>
                        <a:ea typeface="Calibri"/>
                        <a:cs typeface="Calibri"/>
                        <a:sym typeface="Calibri"/>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l" rtl="0">
                        <a:spcBef>
                          <a:spcPts val="0"/>
                        </a:spcBef>
                        <a:spcAft>
                          <a:spcPts val="0"/>
                        </a:spcAft>
                        <a:buNone/>
                      </a:pPr>
                      <a:r>
                        <a:rPr lang="es-ES" sz="1000" b="0" i="0" u="none" strike="noStrike" cap="none" dirty="0" err="1">
                          <a:solidFill>
                            <a:schemeClr val="lt1"/>
                          </a:solidFill>
                          <a:latin typeface="Calibri"/>
                          <a:ea typeface="Calibri"/>
                          <a:cs typeface="Calibri"/>
                          <a:sym typeface="Calibri"/>
                        </a:rPr>
                        <a:t>Est</a:t>
                      </a:r>
                      <a:endParaRPr sz="1000" b="0" i="0" u="none" strike="noStrike" cap="none" dirty="0">
                        <a:solidFill>
                          <a:schemeClr val="lt1"/>
                        </a:solidFill>
                        <a:latin typeface="Calibri"/>
                        <a:ea typeface="Calibri"/>
                        <a:cs typeface="Calibri"/>
                        <a:sym typeface="Calibri"/>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156050">
                <a:tc>
                  <a:txBody>
                    <a:bodyPr/>
                    <a:lstStyle/>
                    <a:p>
                      <a:pPr marL="0" marR="0" lvl="0" indent="0" algn="l" rtl="0">
                        <a:spcBef>
                          <a:spcPts val="0"/>
                        </a:spcBef>
                        <a:spcAft>
                          <a:spcPts val="0"/>
                        </a:spcAft>
                        <a:buNone/>
                      </a:pPr>
                      <a:r>
                        <a:rPr lang="es-MX" sz="1000" b="1">
                          <a:solidFill>
                            <a:srgbClr val="1F3864"/>
                          </a:solidFill>
                          <a:latin typeface="Calibri"/>
                          <a:ea typeface="Calibri"/>
                          <a:cs typeface="Calibri"/>
                          <a:sym typeface="Calibri"/>
                        </a:rPr>
                        <a:t>Levantamiento de infraestructura</a:t>
                      </a:r>
                      <a:endParaRPr b="1"/>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r>
                        <a:rPr lang="es-MX" sz="1000" b="1" i="0" u="none" strike="noStrike" cap="none">
                          <a:solidFill>
                            <a:srgbClr val="1F3864"/>
                          </a:solidFill>
                          <a:latin typeface="Calibri"/>
                          <a:ea typeface="Calibri"/>
                          <a:cs typeface="Calibri"/>
                          <a:sym typeface="Calibri"/>
                        </a:rPr>
                        <a:t> </a:t>
                      </a:r>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s-MX" sz="1000">
                          <a:solidFill>
                            <a:srgbClr val="1F3864"/>
                          </a:solidFill>
                          <a:latin typeface="Calibri"/>
                          <a:ea typeface="Calibri"/>
                          <a:cs typeface="Calibri"/>
                          <a:sym typeface="Calibri"/>
                        </a:rPr>
                        <a:t>22</a:t>
                      </a:r>
                      <a:r>
                        <a:rPr lang="es-MX" sz="1000" b="0" i="0" u="none" strike="noStrike" cap="none">
                          <a:solidFill>
                            <a:srgbClr val="1F3864"/>
                          </a:solidFill>
                          <a:latin typeface="Calibri"/>
                          <a:ea typeface="Calibri"/>
                          <a:cs typeface="Calibri"/>
                          <a:sym typeface="Calibri"/>
                        </a:rPr>
                        <a:t>/</a:t>
                      </a:r>
                      <a:r>
                        <a:rPr lang="es-MX" sz="1000">
                          <a:solidFill>
                            <a:srgbClr val="1F3864"/>
                          </a:solidFill>
                          <a:latin typeface="Calibri"/>
                          <a:ea typeface="Calibri"/>
                          <a:cs typeface="Calibri"/>
                          <a:sym typeface="Calibri"/>
                        </a:rPr>
                        <a:t>03</a:t>
                      </a:r>
                      <a:r>
                        <a:rPr lang="es-MX" sz="1000" b="0" i="0" u="none" strike="noStrike" cap="none">
                          <a:solidFill>
                            <a:srgbClr val="1F3864"/>
                          </a:solidFill>
                          <a:latin typeface="Calibri"/>
                          <a:ea typeface="Calibri"/>
                          <a:cs typeface="Calibri"/>
                          <a:sym typeface="Calibri"/>
                        </a:rPr>
                        <a:t>/2</a:t>
                      </a:r>
                      <a:r>
                        <a:rPr lang="es-MX" sz="1000">
                          <a:solidFill>
                            <a:srgbClr val="1F3864"/>
                          </a:solidFill>
                          <a:latin typeface="Calibri"/>
                          <a:ea typeface="Calibri"/>
                          <a:cs typeface="Calibri"/>
                          <a:sym typeface="Calibri"/>
                        </a:rPr>
                        <a:t>4</a:t>
                      </a:r>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endParaRPr sz="1000" b="1" i="0" u="none" strike="noStrike" cap="none">
                        <a:solidFill>
                          <a:srgbClr val="1F3864"/>
                        </a:solidFill>
                        <a:latin typeface="Calibri"/>
                        <a:ea typeface="Calibri"/>
                        <a:cs typeface="Calibri"/>
                        <a:sym typeface="Calibri"/>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s-MX" sz="1000">
                          <a:solidFill>
                            <a:srgbClr val="1F3864"/>
                          </a:solidFill>
                          <a:latin typeface="Calibri"/>
                          <a:ea typeface="Calibri"/>
                          <a:cs typeface="Calibri"/>
                          <a:sym typeface="Calibri"/>
                        </a:rPr>
                        <a:t>22/</a:t>
                      </a:r>
                      <a:r>
                        <a:rPr lang="es-MX" sz="1000" b="0" i="0" u="none" strike="noStrike" cap="none">
                          <a:solidFill>
                            <a:srgbClr val="1F3864"/>
                          </a:solidFill>
                          <a:latin typeface="Calibri"/>
                          <a:ea typeface="Calibri"/>
                          <a:cs typeface="Calibri"/>
                          <a:sym typeface="Calibri"/>
                        </a:rPr>
                        <a:t>03</a:t>
                      </a:r>
                      <a:r>
                        <a:rPr lang="es-MX" sz="1000">
                          <a:solidFill>
                            <a:srgbClr val="1F3864"/>
                          </a:solidFill>
                          <a:latin typeface="Calibri"/>
                          <a:ea typeface="Calibri"/>
                          <a:cs typeface="Calibri"/>
                          <a:sym typeface="Calibri"/>
                        </a:rPr>
                        <a:t>/</a:t>
                      </a:r>
                      <a:r>
                        <a:rPr lang="es-MX" sz="1000" b="0" i="0" u="none" strike="noStrike" cap="none">
                          <a:solidFill>
                            <a:srgbClr val="1F3864"/>
                          </a:solidFill>
                          <a:latin typeface="Calibri"/>
                          <a:ea typeface="Calibri"/>
                          <a:cs typeface="Calibri"/>
                          <a:sym typeface="Calibri"/>
                        </a:rPr>
                        <a:t>2</a:t>
                      </a:r>
                      <a:r>
                        <a:rPr lang="es-MX" sz="1000">
                          <a:solidFill>
                            <a:srgbClr val="1F3864"/>
                          </a:solidFill>
                          <a:latin typeface="Calibri"/>
                          <a:ea typeface="Calibri"/>
                          <a:cs typeface="Calibri"/>
                          <a:sym typeface="Calibri"/>
                        </a:rPr>
                        <a:t>4</a:t>
                      </a:r>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endParaRPr sz="1000" b="1" i="0" u="none" strike="noStrike" cap="none">
                        <a:solidFill>
                          <a:srgbClr val="1F3864"/>
                        </a:solidFill>
                        <a:latin typeface="Calibri"/>
                        <a:ea typeface="Calibri"/>
                        <a:cs typeface="Calibri"/>
                        <a:sym typeface="Calibri"/>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s-MX" sz="1000" b="0" i="0" u="none" strike="noStrike" cap="none">
                          <a:solidFill>
                            <a:srgbClr val="1F3864"/>
                          </a:solidFill>
                          <a:latin typeface="Calibri"/>
                          <a:ea typeface="Calibri"/>
                          <a:cs typeface="Calibri"/>
                          <a:sym typeface="Calibri"/>
                        </a:rPr>
                        <a:t> </a:t>
                      </a:r>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180450">
                <a:tc>
                  <a:txBody>
                    <a:bodyPr/>
                    <a:lstStyle/>
                    <a:p>
                      <a:pPr marL="0" marR="0" lvl="0" indent="0" algn="l" rtl="0">
                        <a:spcBef>
                          <a:spcPts val="0"/>
                        </a:spcBef>
                        <a:spcAft>
                          <a:spcPts val="0"/>
                        </a:spcAft>
                        <a:buNone/>
                      </a:pPr>
                      <a:r>
                        <a:rPr lang="es-MX" sz="1000" b="1" dirty="0">
                          <a:solidFill>
                            <a:srgbClr val="1F3864"/>
                          </a:solidFill>
                          <a:latin typeface="Calibri"/>
                          <a:ea typeface="Calibri"/>
                          <a:cs typeface="Calibri"/>
                          <a:sym typeface="Calibri"/>
                        </a:rPr>
                        <a:t>Actualización de datos</a:t>
                      </a:r>
                      <a:endParaRPr sz="1000" b="1" dirty="0">
                        <a:solidFill>
                          <a:srgbClr val="1F3864"/>
                        </a:solidFill>
                        <a:latin typeface="Calibri"/>
                        <a:ea typeface="Calibri"/>
                        <a:cs typeface="Calibri"/>
                        <a:sym typeface="Calibri"/>
                      </a:endParaRPr>
                    </a:p>
                    <a:p>
                      <a:pPr marL="0" marR="0" lvl="0" indent="0" algn="l" rtl="0">
                        <a:spcBef>
                          <a:spcPts val="0"/>
                        </a:spcBef>
                        <a:spcAft>
                          <a:spcPts val="0"/>
                        </a:spcAft>
                        <a:buNone/>
                      </a:pPr>
                      <a:endParaRPr sz="1000" b="1" dirty="0">
                        <a:solidFill>
                          <a:srgbClr val="1F3864"/>
                        </a:solidFill>
                        <a:latin typeface="Calibri"/>
                        <a:ea typeface="Calibri"/>
                        <a:cs typeface="Calibri"/>
                        <a:sym typeface="Calibri"/>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r>
                        <a:rPr lang="es-MX" sz="1000" b="0" i="0" u="none" strike="noStrike" cap="none">
                          <a:solidFill>
                            <a:srgbClr val="1F3864"/>
                          </a:solidFill>
                          <a:latin typeface="Calibri"/>
                          <a:ea typeface="Calibri"/>
                          <a:cs typeface="Calibri"/>
                          <a:sym typeface="Calibri"/>
                        </a:rPr>
                        <a:t> </a:t>
                      </a:r>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s-MX" sz="1000" i="1">
                          <a:solidFill>
                            <a:srgbClr val="1F3864"/>
                          </a:solidFill>
                          <a:latin typeface="Calibri"/>
                          <a:ea typeface="Calibri"/>
                          <a:cs typeface="Calibri"/>
                          <a:sym typeface="Calibri"/>
                        </a:rPr>
                        <a:t>1</a:t>
                      </a:r>
                      <a:r>
                        <a:rPr lang="es-MX" sz="1000" b="0" i="1" u="none" strike="noStrike" cap="none">
                          <a:solidFill>
                            <a:srgbClr val="1F3864"/>
                          </a:solidFill>
                          <a:latin typeface="Calibri"/>
                          <a:ea typeface="Calibri"/>
                          <a:cs typeface="Calibri"/>
                          <a:sym typeface="Calibri"/>
                        </a:rPr>
                        <a:t>5/</a:t>
                      </a:r>
                      <a:r>
                        <a:rPr lang="es-MX" sz="1000" i="1">
                          <a:solidFill>
                            <a:srgbClr val="1F3864"/>
                          </a:solidFill>
                          <a:latin typeface="Calibri"/>
                          <a:ea typeface="Calibri"/>
                          <a:cs typeface="Calibri"/>
                          <a:sym typeface="Calibri"/>
                        </a:rPr>
                        <a:t>03</a:t>
                      </a:r>
                      <a:r>
                        <a:rPr lang="es-MX" sz="1000" b="0" i="1" u="none" strike="noStrike" cap="none">
                          <a:solidFill>
                            <a:srgbClr val="1F3864"/>
                          </a:solidFill>
                          <a:latin typeface="Calibri"/>
                          <a:ea typeface="Calibri"/>
                          <a:cs typeface="Calibri"/>
                          <a:sym typeface="Calibri"/>
                        </a:rPr>
                        <a:t>/</a:t>
                      </a:r>
                      <a:r>
                        <a:rPr lang="es-MX" sz="1000" i="1">
                          <a:solidFill>
                            <a:srgbClr val="1F3864"/>
                          </a:solidFill>
                          <a:latin typeface="Calibri"/>
                          <a:ea typeface="Calibri"/>
                          <a:cs typeface="Calibri"/>
                          <a:sym typeface="Calibri"/>
                        </a:rPr>
                        <a:t>24</a:t>
                      </a:r>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endParaRPr sz="1000" b="0" i="0" u="none" strike="noStrike" cap="none">
                        <a:solidFill>
                          <a:srgbClr val="1F3864"/>
                        </a:solidFill>
                        <a:latin typeface="Calibri"/>
                        <a:ea typeface="Calibri"/>
                        <a:cs typeface="Calibri"/>
                        <a:sym typeface="Calibri"/>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s-MX" sz="1000">
                          <a:solidFill>
                            <a:srgbClr val="1F3864"/>
                          </a:solidFill>
                          <a:latin typeface="Calibri"/>
                          <a:ea typeface="Calibri"/>
                          <a:cs typeface="Calibri"/>
                          <a:sym typeface="Calibri"/>
                        </a:rPr>
                        <a:t>22</a:t>
                      </a:r>
                      <a:r>
                        <a:rPr lang="es-MX" sz="1000" b="0" i="0" u="none" strike="noStrike" cap="none">
                          <a:solidFill>
                            <a:srgbClr val="1F3864"/>
                          </a:solidFill>
                          <a:latin typeface="Calibri"/>
                          <a:ea typeface="Calibri"/>
                          <a:cs typeface="Calibri"/>
                          <a:sym typeface="Calibri"/>
                        </a:rPr>
                        <a:t>/03/2</a:t>
                      </a:r>
                      <a:r>
                        <a:rPr lang="es-MX" sz="1000">
                          <a:solidFill>
                            <a:srgbClr val="1F3864"/>
                          </a:solidFill>
                          <a:latin typeface="Calibri"/>
                          <a:ea typeface="Calibri"/>
                          <a:cs typeface="Calibri"/>
                          <a:sym typeface="Calibri"/>
                        </a:rPr>
                        <a:t>4</a:t>
                      </a:r>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endParaRPr sz="1000" b="0" i="0" u="none" strike="noStrike" cap="none">
                        <a:solidFill>
                          <a:srgbClr val="1F3864"/>
                        </a:solidFill>
                        <a:latin typeface="Calibri"/>
                        <a:ea typeface="Calibri"/>
                        <a:cs typeface="Calibri"/>
                        <a:sym typeface="Calibri"/>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endParaRPr sz="800" b="0" i="0" u="none" strike="noStrike" cap="none">
                        <a:solidFill>
                          <a:srgbClr val="1F3864"/>
                        </a:solidFill>
                        <a:latin typeface="Calibri"/>
                        <a:ea typeface="Calibri"/>
                        <a:cs typeface="Calibri"/>
                        <a:sym typeface="Calibri"/>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198700">
                <a:tc>
                  <a:txBody>
                    <a:bodyPr/>
                    <a:lstStyle/>
                    <a:p>
                      <a:pPr marL="0" marR="0" lvl="0" indent="0" algn="l" rtl="0">
                        <a:spcBef>
                          <a:spcPts val="0"/>
                        </a:spcBef>
                        <a:spcAft>
                          <a:spcPts val="0"/>
                        </a:spcAft>
                        <a:buNone/>
                      </a:pPr>
                      <a:r>
                        <a:rPr lang="es-MX" sz="1000" b="1">
                          <a:solidFill>
                            <a:srgbClr val="1F3864"/>
                          </a:solidFill>
                          <a:latin typeface="Calibri"/>
                          <a:ea typeface="Calibri"/>
                          <a:cs typeface="Calibri"/>
                          <a:sym typeface="Calibri"/>
                        </a:rPr>
                        <a:t>Flujos de datos</a:t>
                      </a:r>
                      <a:endParaRPr sz="1000" b="1">
                        <a:solidFill>
                          <a:srgbClr val="1F3864"/>
                        </a:solidFill>
                        <a:latin typeface="Calibri"/>
                        <a:ea typeface="Calibri"/>
                        <a:cs typeface="Calibri"/>
                        <a:sym typeface="Calibri"/>
                      </a:endParaRPr>
                    </a:p>
                    <a:p>
                      <a:pPr marL="0" marR="0" lvl="0" indent="0" algn="l" rtl="0">
                        <a:spcBef>
                          <a:spcPts val="0"/>
                        </a:spcBef>
                        <a:spcAft>
                          <a:spcPts val="0"/>
                        </a:spcAft>
                        <a:buNone/>
                      </a:pPr>
                      <a:endParaRPr sz="1000" b="1">
                        <a:solidFill>
                          <a:srgbClr val="1F3864"/>
                        </a:solidFill>
                        <a:latin typeface="Calibri"/>
                        <a:ea typeface="Calibri"/>
                        <a:cs typeface="Calibri"/>
                        <a:sym typeface="Calibri"/>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r>
                        <a:rPr lang="es-MX" sz="1000" b="0" i="0" u="none" strike="noStrike" cap="none">
                          <a:solidFill>
                            <a:srgbClr val="1F3864"/>
                          </a:solidFill>
                          <a:latin typeface="Calibri"/>
                          <a:ea typeface="Calibri"/>
                          <a:cs typeface="Calibri"/>
                          <a:sym typeface="Calibri"/>
                        </a:rPr>
                        <a:t> </a:t>
                      </a:r>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s-MX" sz="1000">
                          <a:solidFill>
                            <a:srgbClr val="1F3864"/>
                          </a:solidFill>
                          <a:latin typeface="Calibri"/>
                          <a:ea typeface="Calibri"/>
                          <a:cs typeface="Calibri"/>
                          <a:sym typeface="Calibri"/>
                        </a:rPr>
                        <a:t>15</a:t>
                      </a:r>
                      <a:r>
                        <a:rPr lang="es-MX" sz="1000" b="0" i="0" u="none" strike="noStrike" cap="none">
                          <a:solidFill>
                            <a:srgbClr val="1F3864"/>
                          </a:solidFill>
                          <a:latin typeface="Calibri"/>
                          <a:ea typeface="Calibri"/>
                          <a:cs typeface="Calibri"/>
                          <a:sym typeface="Calibri"/>
                        </a:rPr>
                        <a:t>/0</a:t>
                      </a:r>
                      <a:r>
                        <a:rPr lang="es-MX" sz="1000">
                          <a:solidFill>
                            <a:srgbClr val="1F3864"/>
                          </a:solidFill>
                          <a:latin typeface="Calibri"/>
                          <a:ea typeface="Calibri"/>
                          <a:cs typeface="Calibri"/>
                          <a:sym typeface="Calibri"/>
                        </a:rPr>
                        <a:t>3</a:t>
                      </a:r>
                      <a:r>
                        <a:rPr lang="es-MX" sz="1000" b="0" i="0" u="none" strike="noStrike" cap="none">
                          <a:solidFill>
                            <a:srgbClr val="1F3864"/>
                          </a:solidFill>
                          <a:latin typeface="Calibri"/>
                          <a:ea typeface="Calibri"/>
                          <a:cs typeface="Calibri"/>
                          <a:sym typeface="Calibri"/>
                        </a:rPr>
                        <a:t>/</a:t>
                      </a:r>
                      <a:r>
                        <a:rPr lang="es-MX" sz="1000">
                          <a:solidFill>
                            <a:srgbClr val="1F3864"/>
                          </a:solidFill>
                          <a:latin typeface="Calibri"/>
                          <a:ea typeface="Calibri"/>
                          <a:cs typeface="Calibri"/>
                          <a:sym typeface="Calibri"/>
                        </a:rPr>
                        <a:t>24</a:t>
                      </a:r>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s-MX" sz="1000" b="0" i="0" u="none" strike="noStrike" cap="none">
                          <a:solidFill>
                            <a:srgbClr val="1F3864"/>
                          </a:solidFill>
                          <a:latin typeface="Calibri"/>
                          <a:ea typeface="Calibri"/>
                          <a:cs typeface="Calibri"/>
                          <a:sym typeface="Calibri"/>
                        </a:rPr>
                        <a:t> </a:t>
                      </a:r>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1F3864"/>
                        </a:buClr>
                        <a:buSzPts val="1000"/>
                        <a:buFont typeface="Calibri"/>
                        <a:buNone/>
                      </a:pPr>
                      <a:r>
                        <a:rPr lang="es-MX" sz="1000">
                          <a:solidFill>
                            <a:srgbClr val="1F3864"/>
                          </a:solidFill>
                          <a:latin typeface="Calibri"/>
                          <a:ea typeface="Calibri"/>
                          <a:cs typeface="Calibri"/>
                          <a:sym typeface="Calibri"/>
                        </a:rPr>
                        <a:t>21</a:t>
                      </a:r>
                      <a:r>
                        <a:rPr lang="es-MX" sz="1000" b="0" i="0" u="none" strike="noStrike" cap="none">
                          <a:solidFill>
                            <a:srgbClr val="1F3864"/>
                          </a:solidFill>
                          <a:latin typeface="Calibri"/>
                          <a:ea typeface="Calibri"/>
                          <a:cs typeface="Calibri"/>
                          <a:sym typeface="Calibri"/>
                        </a:rPr>
                        <a:t>/</a:t>
                      </a:r>
                      <a:r>
                        <a:rPr lang="es-MX" sz="1000">
                          <a:solidFill>
                            <a:srgbClr val="1F3864"/>
                          </a:solidFill>
                          <a:latin typeface="Calibri"/>
                          <a:ea typeface="Calibri"/>
                          <a:cs typeface="Calibri"/>
                          <a:sym typeface="Calibri"/>
                        </a:rPr>
                        <a:t>03</a:t>
                      </a:r>
                      <a:r>
                        <a:rPr lang="es-MX" sz="1000" b="0" i="0" u="none" strike="noStrike" cap="none">
                          <a:solidFill>
                            <a:srgbClr val="1F3864"/>
                          </a:solidFill>
                          <a:latin typeface="Calibri"/>
                          <a:ea typeface="Calibri"/>
                          <a:cs typeface="Calibri"/>
                          <a:sym typeface="Calibri"/>
                        </a:rPr>
                        <a:t>/2</a:t>
                      </a:r>
                      <a:r>
                        <a:rPr lang="es-MX" sz="1000">
                          <a:solidFill>
                            <a:srgbClr val="1F3864"/>
                          </a:solidFill>
                          <a:latin typeface="Calibri"/>
                          <a:ea typeface="Calibri"/>
                          <a:cs typeface="Calibri"/>
                          <a:sym typeface="Calibri"/>
                        </a:rPr>
                        <a:t>4</a:t>
                      </a:r>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endParaRPr sz="1000" b="0" i="0" u="none" strike="noStrike" cap="none">
                        <a:solidFill>
                          <a:srgbClr val="1F3864"/>
                        </a:solidFill>
                        <a:latin typeface="Calibri"/>
                        <a:ea typeface="Calibri"/>
                        <a:cs typeface="Calibri"/>
                        <a:sym typeface="Calibri"/>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endParaRPr sz="800" b="0" i="0" u="none" strike="noStrike" cap="none">
                        <a:solidFill>
                          <a:srgbClr val="1F3864"/>
                        </a:solidFill>
                        <a:latin typeface="Calibri"/>
                        <a:ea typeface="Calibri"/>
                        <a:cs typeface="Calibri"/>
                        <a:sym typeface="Calibri"/>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145325">
                <a:tc>
                  <a:txBody>
                    <a:bodyPr/>
                    <a:lstStyle/>
                    <a:p>
                      <a:pPr marL="0" marR="0" lvl="0" indent="0" algn="l" rtl="0">
                        <a:spcBef>
                          <a:spcPts val="0"/>
                        </a:spcBef>
                        <a:spcAft>
                          <a:spcPts val="0"/>
                        </a:spcAft>
                        <a:buNone/>
                      </a:pPr>
                      <a:r>
                        <a:rPr lang="es-MX" sz="1000" b="1">
                          <a:solidFill>
                            <a:srgbClr val="1F3864"/>
                          </a:solidFill>
                          <a:latin typeface="Calibri"/>
                          <a:ea typeface="Calibri"/>
                          <a:cs typeface="Calibri"/>
                          <a:sym typeface="Calibri"/>
                        </a:rPr>
                        <a:t>Modelado</a:t>
                      </a:r>
                      <a:endParaRPr sz="1000" b="1">
                        <a:solidFill>
                          <a:srgbClr val="1F3864"/>
                        </a:solidFill>
                        <a:latin typeface="Calibri"/>
                        <a:ea typeface="Calibri"/>
                        <a:cs typeface="Calibri"/>
                        <a:sym typeface="Calibri"/>
                      </a:endParaRPr>
                    </a:p>
                    <a:p>
                      <a:pPr marL="0" marR="0" lvl="0" indent="0" algn="l" rtl="0">
                        <a:spcBef>
                          <a:spcPts val="0"/>
                        </a:spcBef>
                        <a:spcAft>
                          <a:spcPts val="0"/>
                        </a:spcAft>
                        <a:buNone/>
                      </a:pPr>
                      <a:endParaRPr sz="1000" b="1">
                        <a:solidFill>
                          <a:srgbClr val="1F3864"/>
                        </a:solidFill>
                        <a:latin typeface="Calibri"/>
                        <a:ea typeface="Calibri"/>
                        <a:cs typeface="Calibri"/>
                        <a:sym typeface="Calibri"/>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r>
                        <a:rPr lang="es-MX" sz="1000" b="0" i="0" u="none" strike="noStrike" cap="none">
                          <a:solidFill>
                            <a:srgbClr val="1F3864"/>
                          </a:solidFill>
                          <a:latin typeface="Calibri"/>
                          <a:ea typeface="Calibri"/>
                          <a:cs typeface="Calibri"/>
                          <a:sym typeface="Calibri"/>
                        </a:rPr>
                        <a:t> </a:t>
                      </a:r>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s-MX" sz="1000">
                          <a:solidFill>
                            <a:srgbClr val="1F3864"/>
                          </a:solidFill>
                          <a:latin typeface="Calibri"/>
                          <a:ea typeface="Calibri"/>
                          <a:cs typeface="Calibri"/>
                          <a:sym typeface="Calibri"/>
                        </a:rPr>
                        <a:t>22</a:t>
                      </a:r>
                      <a:r>
                        <a:rPr lang="es-MX" sz="1000" b="0" i="0" u="none" strike="noStrike" cap="none">
                          <a:solidFill>
                            <a:srgbClr val="1F3864"/>
                          </a:solidFill>
                          <a:latin typeface="Calibri"/>
                          <a:ea typeface="Calibri"/>
                          <a:cs typeface="Calibri"/>
                          <a:sym typeface="Calibri"/>
                        </a:rPr>
                        <a:t>/</a:t>
                      </a:r>
                      <a:r>
                        <a:rPr lang="es-MX" sz="1000">
                          <a:solidFill>
                            <a:srgbClr val="1F3864"/>
                          </a:solidFill>
                          <a:latin typeface="Calibri"/>
                          <a:ea typeface="Calibri"/>
                          <a:cs typeface="Calibri"/>
                          <a:sym typeface="Calibri"/>
                        </a:rPr>
                        <a:t>03</a:t>
                      </a:r>
                      <a:r>
                        <a:rPr lang="es-MX" sz="1000" b="0" i="0" u="none" strike="noStrike" cap="none">
                          <a:solidFill>
                            <a:srgbClr val="1F3864"/>
                          </a:solidFill>
                          <a:latin typeface="Calibri"/>
                          <a:ea typeface="Calibri"/>
                          <a:cs typeface="Calibri"/>
                          <a:sym typeface="Calibri"/>
                        </a:rPr>
                        <a:t>/</a:t>
                      </a:r>
                      <a:r>
                        <a:rPr lang="es-MX" sz="1000">
                          <a:solidFill>
                            <a:srgbClr val="1F3864"/>
                          </a:solidFill>
                          <a:latin typeface="Calibri"/>
                          <a:ea typeface="Calibri"/>
                          <a:cs typeface="Calibri"/>
                          <a:sym typeface="Calibri"/>
                        </a:rPr>
                        <a:t>24</a:t>
                      </a:r>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s-MX" sz="1000" b="0" i="0" u="none" strike="noStrike" cap="none">
                          <a:solidFill>
                            <a:srgbClr val="1F3864"/>
                          </a:solidFill>
                          <a:latin typeface="Calibri"/>
                          <a:ea typeface="Calibri"/>
                          <a:cs typeface="Calibri"/>
                          <a:sym typeface="Calibri"/>
                        </a:rPr>
                        <a:t> </a:t>
                      </a:r>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s-MX" sz="1000" b="0" i="0" u="none" strike="noStrike" cap="none" dirty="0">
                          <a:solidFill>
                            <a:srgbClr val="1F3864"/>
                          </a:solidFill>
                          <a:latin typeface="Calibri"/>
                          <a:ea typeface="Calibri"/>
                          <a:cs typeface="Calibri"/>
                          <a:sym typeface="Calibri"/>
                        </a:rPr>
                        <a:t>22/03/2</a:t>
                      </a:r>
                      <a:r>
                        <a:rPr lang="es-MX" sz="1000" dirty="0">
                          <a:solidFill>
                            <a:srgbClr val="1F3864"/>
                          </a:solidFill>
                          <a:latin typeface="Calibri"/>
                          <a:ea typeface="Calibri"/>
                          <a:cs typeface="Calibri"/>
                          <a:sym typeface="Calibri"/>
                        </a:rPr>
                        <a:t>4</a:t>
                      </a:r>
                      <a:endParaRPr dirty="0"/>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endParaRPr sz="1000" b="0" i="0" u="none" strike="noStrike" cap="none">
                        <a:solidFill>
                          <a:srgbClr val="1F3864"/>
                        </a:solidFill>
                        <a:latin typeface="Calibri"/>
                        <a:ea typeface="Calibri"/>
                        <a:cs typeface="Calibri"/>
                        <a:sym typeface="Calibri"/>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s-MX" sz="1000" b="0" i="0" u="none" strike="noStrike" cap="none">
                          <a:solidFill>
                            <a:srgbClr val="1F3864"/>
                          </a:solidFill>
                          <a:latin typeface="Calibri"/>
                          <a:ea typeface="Calibri"/>
                          <a:cs typeface="Calibri"/>
                          <a:sym typeface="Calibri"/>
                        </a:rPr>
                        <a:t> </a:t>
                      </a:r>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190200">
                <a:tc>
                  <a:txBody>
                    <a:bodyPr/>
                    <a:lstStyle/>
                    <a:p>
                      <a:pPr marL="0" lvl="0" indent="0" algn="l" rtl="0">
                        <a:spcBef>
                          <a:spcPts val="0"/>
                        </a:spcBef>
                        <a:spcAft>
                          <a:spcPts val="0"/>
                        </a:spcAft>
                        <a:buNone/>
                      </a:pPr>
                      <a:r>
                        <a:rPr lang="es-MX" sz="1000" b="1">
                          <a:solidFill>
                            <a:srgbClr val="1F3864"/>
                          </a:solidFill>
                          <a:latin typeface="Calibri"/>
                          <a:ea typeface="Calibri"/>
                          <a:cs typeface="Calibri"/>
                          <a:sym typeface="Calibri"/>
                        </a:rPr>
                        <a:t>Pruebas</a:t>
                      </a:r>
                      <a:endParaRPr sz="1000" b="1">
                        <a:solidFill>
                          <a:srgbClr val="1F3864"/>
                        </a:solidFill>
                        <a:latin typeface="Calibri"/>
                        <a:ea typeface="Calibri"/>
                        <a:cs typeface="Calibri"/>
                        <a:sym typeface="Calibri"/>
                      </a:endParaRPr>
                    </a:p>
                    <a:p>
                      <a:pPr marL="0" lvl="0" indent="0" algn="l" rtl="0">
                        <a:spcBef>
                          <a:spcPts val="0"/>
                        </a:spcBef>
                        <a:spcAft>
                          <a:spcPts val="0"/>
                        </a:spcAft>
                        <a:buClr>
                          <a:schemeClr val="dk1"/>
                        </a:buClr>
                        <a:buFont typeface="Arial"/>
                        <a:buNone/>
                      </a:pPr>
                      <a:endParaRPr sz="1000" b="1">
                        <a:solidFill>
                          <a:srgbClr val="1F3864"/>
                        </a:solidFill>
                        <a:latin typeface="Calibri"/>
                        <a:ea typeface="Calibri"/>
                        <a:cs typeface="Calibri"/>
                        <a:sym typeface="Calibri"/>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endParaRPr sz="1800">
                        <a:solidFill>
                          <a:srgbClr val="1F3864"/>
                        </a:solidFill>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s-MX" sz="1000" b="0" i="0" u="none" strike="noStrike">
                          <a:solidFill>
                            <a:srgbClr val="1F3864"/>
                          </a:solidFill>
                          <a:latin typeface="Calibri"/>
                          <a:ea typeface="Calibri"/>
                          <a:cs typeface="Calibri"/>
                          <a:sym typeface="Calibri"/>
                        </a:rPr>
                        <a:t>2</a:t>
                      </a:r>
                      <a:r>
                        <a:rPr lang="es-MX" sz="1000">
                          <a:solidFill>
                            <a:srgbClr val="1F3864"/>
                          </a:solidFill>
                          <a:latin typeface="Calibri"/>
                          <a:ea typeface="Calibri"/>
                          <a:cs typeface="Calibri"/>
                          <a:sym typeface="Calibri"/>
                        </a:rPr>
                        <a:t>9</a:t>
                      </a:r>
                      <a:r>
                        <a:rPr lang="es-MX" sz="1000" b="0" i="0" u="none" strike="noStrike">
                          <a:solidFill>
                            <a:srgbClr val="1F3864"/>
                          </a:solidFill>
                          <a:latin typeface="Calibri"/>
                          <a:ea typeface="Calibri"/>
                          <a:cs typeface="Calibri"/>
                          <a:sym typeface="Calibri"/>
                        </a:rPr>
                        <a:t>/0</a:t>
                      </a:r>
                      <a:r>
                        <a:rPr lang="es-MX" sz="1000">
                          <a:solidFill>
                            <a:srgbClr val="1F3864"/>
                          </a:solidFill>
                          <a:latin typeface="Calibri"/>
                          <a:ea typeface="Calibri"/>
                          <a:cs typeface="Calibri"/>
                          <a:sym typeface="Calibri"/>
                        </a:rPr>
                        <a:t>3</a:t>
                      </a:r>
                      <a:r>
                        <a:rPr lang="es-MX" sz="1000" b="0" i="0" u="none" strike="noStrike">
                          <a:solidFill>
                            <a:srgbClr val="1F3864"/>
                          </a:solidFill>
                          <a:latin typeface="Calibri"/>
                          <a:ea typeface="Calibri"/>
                          <a:cs typeface="Calibri"/>
                          <a:sym typeface="Calibri"/>
                        </a:rPr>
                        <a:t>/</a:t>
                      </a:r>
                      <a:r>
                        <a:rPr lang="es-MX" sz="1000">
                          <a:solidFill>
                            <a:srgbClr val="1F3864"/>
                          </a:solidFill>
                          <a:latin typeface="Calibri"/>
                          <a:ea typeface="Calibri"/>
                          <a:cs typeface="Calibri"/>
                          <a:sym typeface="Calibri"/>
                        </a:rPr>
                        <a:t>24</a:t>
                      </a:r>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s-MX" sz="1000" b="0" i="0" u="none" strike="noStrike">
                          <a:solidFill>
                            <a:srgbClr val="1F3864"/>
                          </a:solidFill>
                          <a:latin typeface="Calibri"/>
                          <a:ea typeface="Calibri"/>
                          <a:cs typeface="Calibri"/>
                          <a:sym typeface="Calibri"/>
                        </a:rPr>
                        <a:t> </a:t>
                      </a:r>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s-MX" sz="1000">
                          <a:solidFill>
                            <a:srgbClr val="1F3864"/>
                          </a:solidFill>
                          <a:latin typeface="Calibri"/>
                          <a:ea typeface="Calibri"/>
                          <a:cs typeface="Calibri"/>
                          <a:sym typeface="Calibri"/>
                        </a:rPr>
                        <a:t>29</a:t>
                      </a:r>
                      <a:r>
                        <a:rPr lang="es-MX" sz="1000" b="0" i="0" u="none" strike="noStrike">
                          <a:solidFill>
                            <a:srgbClr val="1F3864"/>
                          </a:solidFill>
                          <a:latin typeface="Calibri"/>
                          <a:ea typeface="Calibri"/>
                          <a:cs typeface="Calibri"/>
                          <a:sym typeface="Calibri"/>
                        </a:rPr>
                        <a:t>/</a:t>
                      </a:r>
                      <a:r>
                        <a:rPr lang="es-MX" sz="1000">
                          <a:solidFill>
                            <a:srgbClr val="1F3864"/>
                          </a:solidFill>
                          <a:latin typeface="Calibri"/>
                          <a:ea typeface="Calibri"/>
                          <a:cs typeface="Calibri"/>
                          <a:sym typeface="Calibri"/>
                        </a:rPr>
                        <a:t>03</a:t>
                      </a:r>
                      <a:r>
                        <a:rPr lang="es-MX" sz="1000" b="0" i="0" u="none" strike="noStrike">
                          <a:solidFill>
                            <a:srgbClr val="1F3864"/>
                          </a:solidFill>
                          <a:latin typeface="Calibri"/>
                          <a:ea typeface="Calibri"/>
                          <a:cs typeface="Calibri"/>
                          <a:sym typeface="Calibri"/>
                        </a:rPr>
                        <a:t>/</a:t>
                      </a:r>
                      <a:r>
                        <a:rPr lang="es-MX" sz="1000">
                          <a:solidFill>
                            <a:srgbClr val="1F3864"/>
                          </a:solidFill>
                          <a:latin typeface="Calibri"/>
                          <a:ea typeface="Calibri"/>
                          <a:cs typeface="Calibri"/>
                          <a:sym typeface="Calibri"/>
                        </a:rPr>
                        <a:t>24</a:t>
                      </a:r>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endParaRPr sz="1000" b="1" i="0" u="none" strike="noStrike">
                        <a:solidFill>
                          <a:srgbClr val="1F3864"/>
                        </a:solidFill>
                        <a:latin typeface="Calibri"/>
                        <a:ea typeface="Calibri"/>
                        <a:cs typeface="Calibri"/>
                        <a:sym typeface="Calibri"/>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s-MX" sz="1000" b="0" i="0" u="none" strike="noStrike">
                          <a:solidFill>
                            <a:srgbClr val="1F3864"/>
                          </a:solidFill>
                          <a:latin typeface="Calibri"/>
                          <a:ea typeface="Calibri"/>
                          <a:cs typeface="Calibri"/>
                          <a:sym typeface="Calibri"/>
                        </a:rPr>
                        <a:t> </a:t>
                      </a:r>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206700">
                <a:tc>
                  <a:txBody>
                    <a:bodyPr/>
                    <a:lstStyle/>
                    <a:p>
                      <a:pPr marL="0" marR="0" lvl="0" indent="0" algn="l" rtl="0">
                        <a:lnSpc>
                          <a:spcPct val="100000"/>
                        </a:lnSpc>
                        <a:spcBef>
                          <a:spcPts val="0"/>
                        </a:spcBef>
                        <a:spcAft>
                          <a:spcPts val="0"/>
                        </a:spcAft>
                        <a:buClr>
                          <a:srgbClr val="1F3864"/>
                        </a:buClr>
                        <a:buSzPts val="1000"/>
                        <a:buFont typeface="Calibri"/>
                        <a:buNone/>
                      </a:pPr>
                      <a:r>
                        <a:rPr lang="es-MX" sz="1000" b="1">
                          <a:solidFill>
                            <a:srgbClr val="1F3864"/>
                          </a:solidFill>
                          <a:latin typeface="Calibri"/>
                          <a:ea typeface="Calibri"/>
                          <a:cs typeface="Calibri"/>
                          <a:sym typeface="Calibri"/>
                        </a:rPr>
                        <a:t>Hypercare</a:t>
                      </a:r>
                      <a:endParaRPr sz="1000" b="1">
                        <a:solidFill>
                          <a:srgbClr val="1F3864"/>
                        </a:solidFill>
                        <a:latin typeface="Calibri"/>
                        <a:ea typeface="Calibri"/>
                        <a:cs typeface="Calibri"/>
                        <a:sym typeface="Calibri"/>
                      </a:endParaRPr>
                    </a:p>
                    <a:p>
                      <a:pPr marL="0" marR="0" lvl="0" indent="0" algn="l" rtl="0">
                        <a:lnSpc>
                          <a:spcPct val="100000"/>
                        </a:lnSpc>
                        <a:spcBef>
                          <a:spcPts val="0"/>
                        </a:spcBef>
                        <a:spcAft>
                          <a:spcPts val="0"/>
                        </a:spcAft>
                        <a:buClr>
                          <a:srgbClr val="1F3864"/>
                        </a:buClr>
                        <a:buSzPts val="1000"/>
                        <a:buFont typeface="Calibri"/>
                        <a:buNone/>
                      </a:pPr>
                      <a:endParaRPr sz="1000" b="1">
                        <a:solidFill>
                          <a:srgbClr val="1F3864"/>
                        </a:solidFill>
                        <a:latin typeface="Calibri"/>
                        <a:ea typeface="Calibri"/>
                        <a:cs typeface="Calibri"/>
                        <a:sym typeface="Calibri"/>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endParaRPr sz="1800">
                        <a:solidFill>
                          <a:srgbClr val="1F3864"/>
                        </a:solidFill>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s-MX" sz="1000" b="0" i="0" u="none" strike="noStrike">
                          <a:solidFill>
                            <a:srgbClr val="1F3864"/>
                          </a:solidFill>
                          <a:latin typeface="Calibri"/>
                          <a:ea typeface="Calibri"/>
                          <a:cs typeface="Calibri"/>
                          <a:sym typeface="Calibri"/>
                        </a:rPr>
                        <a:t>0</a:t>
                      </a:r>
                      <a:r>
                        <a:rPr lang="es-MX" sz="1000">
                          <a:solidFill>
                            <a:srgbClr val="1F3864"/>
                          </a:solidFill>
                          <a:latin typeface="Calibri"/>
                          <a:ea typeface="Calibri"/>
                          <a:cs typeface="Calibri"/>
                          <a:sym typeface="Calibri"/>
                        </a:rPr>
                        <a:t>5</a:t>
                      </a:r>
                      <a:r>
                        <a:rPr lang="es-MX" sz="1000" b="0" i="0" u="none" strike="noStrike">
                          <a:solidFill>
                            <a:srgbClr val="1F3864"/>
                          </a:solidFill>
                          <a:latin typeface="Calibri"/>
                          <a:ea typeface="Calibri"/>
                          <a:cs typeface="Calibri"/>
                          <a:sym typeface="Calibri"/>
                        </a:rPr>
                        <a:t>/0</a:t>
                      </a:r>
                      <a:r>
                        <a:rPr lang="es-MX" sz="1000">
                          <a:solidFill>
                            <a:srgbClr val="1F3864"/>
                          </a:solidFill>
                          <a:latin typeface="Calibri"/>
                          <a:ea typeface="Calibri"/>
                          <a:cs typeface="Calibri"/>
                          <a:sym typeface="Calibri"/>
                        </a:rPr>
                        <a:t>4</a:t>
                      </a:r>
                      <a:r>
                        <a:rPr lang="es-MX" sz="1000" b="0" i="0" u="none" strike="noStrike">
                          <a:solidFill>
                            <a:srgbClr val="1F3864"/>
                          </a:solidFill>
                          <a:latin typeface="Calibri"/>
                          <a:ea typeface="Calibri"/>
                          <a:cs typeface="Calibri"/>
                          <a:sym typeface="Calibri"/>
                        </a:rPr>
                        <a:t>/2</a:t>
                      </a:r>
                      <a:r>
                        <a:rPr lang="es-MX" sz="1000">
                          <a:solidFill>
                            <a:srgbClr val="1F3864"/>
                          </a:solidFill>
                          <a:latin typeface="Calibri"/>
                          <a:ea typeface="Calibri"/>
                          <a:cs typeface="Calibri"/>
                          <a:sym typeface="Calibri"/>
                        </a:rPr>
                        <a:t>4</a:t>
                      </a:r>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endParaRPr sz="1000" b="0" i="0" u="none" strike="noStrike">
                        <a:solidFill>
                          <a:srgbClr val="1F3864"/>
                        </a:solidFill>
                        <a:latin typeface="Calibri"/>
                        <a:ea typeface="Calibri"/>
                        <a:cs typeface="Calibri"/>
                        <a:sym typeface="Calibri"/>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s-MX" sz="1000" b="0" i="0" u="none" strike="noStrike">
                          <a:solidFill>
                            <a:srgbClr val="1F3864"/>
                          </a:solidFill>
                          <a:latin typeface="Calibri"/>
                          <a:ea typeface="Calibri"/>
                          <a:cs typeface="Calibri"/>
                          <a:sym typeface="Calibri"/>
                        </a:rPr>
                        <a:t>05/0</a:t>
                      </a:r>
                      <a:r>
                        <a:rPr lang="es-MX" sz="1000">
                          <a:solidFill>
                            <a:srgbClr val="1F3864"/>
                          </a:solidFill>
                          <a:latin typeface="Calibri"/>
                          <a:ea typeface="Calibri"/>
                          <a:cs typeface="Calibri"/>
                          <a:sym typeface="Calibri"/>
                        </a:rPr>
                        <a:t>4</a:t>
                      </a:r>
                      <a:r>
                        <a:rPr lang="es-MX" sz="1000" b="0" i="0" u="none" strike="noStrike">
                          <a:solidFill>
                            <a:srgbClr val="1F3864"/>
                          </a:solidFill>
                          <a:latin typeface="Calibri"/>
                          <a:ea typeface="Calibri"/>
                          <a:cs typeface="Calibri"/>
                          <a:sym typeface="Calibri"/>
                        </a:rPr>
                        <a:t>/2</a:t>
                      </a:r>
                      <a:r>
                        <a:rPr lang="es-MX" sz="1000">
                          <a:solidFill>
                            <a:srgbClr val="1F3864"/>
                          </a:solidFill>
                          <a:latin typeface="Calibri"/>
                          <a:ea typeface="Calibri"/>
                          <a:cs typeface="Calibri"/>
                          <a:sym typeface="Calibri"/>
                        </a:rPr>
                        <a:t>4</a:t>
                      </a:r>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endParaRPr sz="1000" b="0" i="0" u="none" strike="noStrike">
                        <a:solidFill>
                          <a:srgbClr val="1F3864"/>
                        </a:solidFill>
                        <a:latin typeface="Calibri"/>
                        <a:ea typeface="Calibri"/>
                        <a:cs typeface="Calibri"/>
                        <a:sym typeface="Calibri"/>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endParaRPr sz="1000" b="0" i="0" u="none" strike="noStrike">
                        <a:solidFill>
                          <a:srgbClr val="1F3864"/>
                        </a:solidFill>
                        <a:latin typeface="Calibri"/>
                        <a:ea typeface="Calibri"/>
                        <a:cs typeface="Calibri"/>
                        <a:sym typeface="Calibri"/>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6"/>
                  </a:ext>
                </a:extLst>
              </a:tr>
              <a:tr h="245775">
                <a:tc>
                  <a:txBody>
                    <a:bodyPr/>
                    <a:lstStyle/>
                    <a:p>
                      <a:pPr marL="0" marR="0" lvl="0" indent="0" algn="l" rtl="0">
                        <a:spcBef>
                          <a:spcPts val="0"/>
                        </a:spcBef>
                        <a:spcAft>
                          <a:spcPts val="0"/>
                        </a:spcAft>
                        <a:buNone/>
                      </a:pPr>
                      <a:r>
                        <a:rPr lang="es-MX" sz="1000" b="1">
                          <a:solidFill>
                            <a:srgbClr val="1F3864"/>
                          </a:solidFill>
                          <a:latin typeface="Calibri"/>
                          <a:ea typeface="Calibri"/>
                          <a:cs typeface="Calibri"/>
                          <a:sym typeface="Calibri"/>
                        </a:rPr>
                        <a:t>Documentación</a:t>
                      </a:r>
                      <a:endParaRPr sz="1000" b="1">
                        <a:solidFill>
                          <a:srgbClr val="1F3864"/>
                        </a:solidFill>
                        <a:latin typeface="Calibri"/>
                        <a:ea typeface="Calibri"/>
                        <a:cs typeface="Calibri"/>
                        <a:sym typeface="Calibri"/>
                      </a:endParaRPr>
                    </a:p>
                    <a:p>
                      <a:pPr marL="0" marR="0" lvl="0" indent="0" algn="l" rtl="0">
                        <a:spcBef>
                          <a:spcPts val="0"/>
                        </a:spcBef>
                        <a:spcAft>
                          <a:spcPts val="0"/>
                        </a:spcAft>
                        <a:buNone/>
                      </a:pPr>
                      <a:endParaRPr sz="1000" b="1">
                        <a:solidFill>
                          <a:srgbClr val="1F3864"/>
                        </a:solidFill>
                        <a:latin typeface="Calibri"/>
                        <a:ea typeface="Calibri"/>
                        <a:cs typeface="Calibri"/>
                        <a:sym typeface="Calibri"/>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r>
                        <a:rPr lang="es-MX" sz="1000" b="0" i="0" u="none" strike="noStrike">
                          <a:solidFill>
                            <a:srgbClr val="1F3864"/>
                          </a:solidFill>
                          <a:latin typeface="Calibri"/>
                          <a:ea typeface="Calibri"/>
                          <a:cs typeface="Calibri"/>
                          <a:sym typeface="Calibri"/>
                        </a:rPr>
                        <a:t> </a:t>
                      </a:r>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Clr>
                          <a:schemeClr val="dk1"/>
                        </a:buClr>
                        <a:buFont typeface="Arial"/>
                        <a:buNone/>
                      </a:pPr>
                      <a:r>
                        <a:rPr lang="es-MX" sz="1000">
                          <a:solidFill>
                            <a:srgbClr val="1F3864"/>
                          </a:solidFill>
                          <a:latin typeface="Calibri"/>
                          <a:ea typeface="Calibri"/>
                          <a:cs typeface="Calibri"/>
                          <a:sym typeface="Calibri"/>
                        </a:rPr>
                        <a:t>05/04/24</a:t>
                      </a:r>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endParaRPr sz="1000" b="0" i="0" u="none" strike="noStrike">
                        <a:solidFill>
                          <a:srgbClr val="1F3864"/>
                        </a:solidFill>
                        <a:latin typeface="Calibri"/>
                        <a:ea typeface="Calibri"/>
                        <a:cs typeface="Calibri"/>
                        <a:sym typeface="Calibri"/>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s-MX" sz="1000" b="0" i="0" u="none" strike="noStrike">
                          <a:solidFill>
                            <a:srgbClr val="1F3864"/>
                          </a:solidFill>
                          <a:latin typeface="Calibri"/>
                          <a:ea typeface="Calibri"/>
                          <a:cs typeface="Calibri"/>
                          <a:sym typeface="Calibri"/>
                        </a:rPr>
                        <a:t>05</a:t>
                      </a:r>
                      <a:r>
                        <a:rPr lang="es-MX" sz="1000">
                          <a:solidFill>
                            <a:srgbClr val="1F3864"/>
                          </a:solidFill>
                          <a:latin typeface="Calibri"/>
                          <a:ea typeface="Calibri"/>
                          <a:cs typeface="Calibri"/>
                          <a:sym typeface="Calibri"/>
                        </a:rPr>
                        <a:t>/</a:t>
                      </a:r>
                      <a:r>
                        <a:rPr lang="es-MX" sz="1000" b="0" i="0" u="none" strike="noStrike">
                          <a:solidFill>
                            <a:srgbClr val="1F3864"/>
                          </a:solidFill>
                          <a:latin typeface="Calibri"/>
                          <a:ea typeface="Calibri"/>
                          <a:cs typeface="Calibri"/>
                          <a:sym typeface="Calibri"/>
                        </a:rPr>
                        <a:t>0</a:t>
                      </a:r>
                      <a:r>
                        <a:rPr lang="es-MX" sz="1000">
                          <a:solidFill>
                            <a:srgbClr val="1F3864"/>
                          </a:solidFill>
                          <a:latin typeface="Calibri"/>
                          <a:ea typeface="Calibri"/>
                          <a:cs typeface="Calibri"/>
                          <a:sym typeface="Calibri"/>
                        </a:rPr>
                        <a:t>4/24</a:t>
                      </a:r>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endParaRPr sz="1000" b="0" i="0" u="none" strike="noStrike">
                        <a:solidFill>
                          <a:srgbClr val="1F3864"/>
                        </a:solidFill>
                        <a:latin typeface="Calibri"/>
                        <a:ea typeface="Calibri"/>
                        <a:cs typeface="Calibri"/>
                        <a:sym typeface="Calibri"/>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s-MX" sz="1000" b="0" i="0" u="none" strike="noStrike" dirty="0">
                          <a:solidFill>
                            <a:srgbClr val="1F3864"/>
                          </a:solidFill>
                          <a:latin typeface="Calibri"/>
                          <a:ea typeface="Calibri"/>
                          <a:cs typeface="Calibri"/>
                          <a:sym typeface="Calibri"/>
                        </a:rPr>
                        <a:t> </a:t>
                      </a:r>
                      <a:endParaRPr dirty="0"/>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bl>
          </a:graphicData>
        </a:graphic>
      </p:graphicFrame>
      <p:sp>
        <p:nvSpPr>
          <p:cNvPr id="8" name="Google Shape;98;p2">
            <a:extLst>
              <a:ext uri="{FF2B5EF4-FFF2-40B4-BE49-F238E27FC236}">
                <a16:creationId xmlns:a16="http://schemas.microsoft.com/office/drawing/2014/main" id="{B26C87F7-797F-7B65-CE69-78ADBBAFD190}"/>
              </a:ext>
            </a:extLst>
          </p:cNvPr>
          <p:cNvSpPr txBox="1"/>
          <p:nvPr/>
        </p:nvSpPr>
        <p:spPr>
          <a:xfrm>
            <a:off x="8946437" y="2193822"/>
            <a:ext cx="2535300" cy="291300"/>
          </a:xfrm>
          <a:prstGeom prst="rect">
            <a:avLst/>
          </a:prstGeom>
          <a:noFill/>
          <a:ln>
            <a:noFill/>
          </a:ln>
        </p:spPr>
        <p:txBody>
          <a:bodyPr spcFirstLastPara="1" wrap="square" lIns="49825" tIns="45700" rIns="49825" bIns="45700" anchor="ctr" anchorCtr="0">
            <a:spAutoFit/>
          </a:bodyPr>
          <a:lstStyle/>
          <a:p>
            <a:pPr marL="0" marR="0" lvl="0" indent="0" algn="l" rtl="0">
              <a:spcBef>
                <a:spcPts val="0"/>
              </a:spcBef>
              <a:spcAft>
                <a:spcPts val="0"/>
              </a:spcAft>
              <a:buNone/>
            </a:pPr>
            <a:r>
              <a:rPr lang="es-MX" sz="1292" b="1" i="0" u="none" strike="noStrike" cap="none">
                <a:solidFill>
                  <a:srgbClr val="000080"/>
                </a:solidFill>
                <a:latin typeface="Calibri"/>
                <a:ea typeface="Calibri"/>
                <a:cs typeface="Calibri"/>
                <a:sym typeface="Calibri"/>
              </a:rPr>
              <a:t>Fase / Milestone : Estatus</a:t>
            </a:r>
            <a:endParaRPr/>
          </a:p>
        </p:txBody>
      </p:sp>
      <p:sp>
        <p:nvSpPr>
          <p:cNvPr id="9" name="Google Shape;99;p2">
            <a:extLst>
              <a:ext uri="{FF2B5EF4-FFF2-40B4-BE49-F238E27FC236}">
                <a16:creationId xmlns:a16="http://schemas.microsoft.com/office/drawing/2014/main" id="{CEAD9DF4-E9A1-219D-E3A9-160413E6DE65}"/>
              </a:ext>
            </a:extLst>
          </p:cNvPr>
          <p:cNvSpPr/>
          <p:nvPr/>
        </p:nvSpPr>
        <p:spPr>
          <a:xfrm>
            <a:off x="4467996" y="3284196"/>
            <a:ext cx="4084191" cy="1471028"/>
          </a:xfrm>
          <a:prstGeom prst="rect">
            <a:avLst/>
          </a:prstGeom>
          <a:solidFill>
            <a:srgbClr val="DDDDDD"/>
          </a:solidFill>
          <a:ln>
            <a:noFill/>
          </a:ln>
        </p:spPr>
        <p:txBody>
          <a:bodyPr spcFirstLastPara="1" wrap="square" lIns="91425" tIns="9950" rIns="91425" bIns="9950" anchor="t" anchorCtr="0">
            <a:noAutofit/>
          </a:bodyPr>
          <a:lstStyle/>
          <a:p>
            <a:pPr marL="253517" marR="0" lvl="2" indent="-158264" algn="l" rtl="0">
              <a:lnSpc>
                <a:spcPct val="110000"/>
              </a:lnSpc>
              <a:spcBef>
                <a:spcPts val="52"/>
              </a:spcBef>
              <a:spcAft>
                <a:spcPts val="0"/>
              </a:spcAft>
              <a:buClr>
                <a:srgbClr val="000000"/>
              </a:buClr>
              <a:buSzPts val="998"/>
              <a:buFont typeface="Arial"/>
              <a:buChar char="•"/>
            </a:pPr>
            <a:r>
              <a:rPr lang="es-MX" b="1" i="1" dirty="0">
                <a:solidFill>
                  <a:schemeClr val="tx1"/>
                </a:solidFill>
                <a:latin typeface="Calibri"/>
                <a:ea typeface="Calibri"/>
                <a:cs typeface="Calibri"/>
                <a:sym typeface="Calibri"/>
              </a:rPr>
              <a:t>Infraestructura</a:t>
            </a:r>
            <a:r>
              <a:rPr lang="es-MX" i="1" dirty="0">
                <a:solidFill>
                  <a:schemeClr val="tx1"/>
                </a:solidFill>
                <a:latin typeface="Calibri"/>
                <a:ea typeface="Calibri"/>
                <a:cs typeface="Calibri"/>
                <a:sym typeface="Calibri"/>
              </a:rPr>
              <a:t>. Flujos de despliegue, Despliegue de ambientes: Prod y Dev en GitLab</a:t>
            </a:r>
            <a:endParaRPr i="1" dirty="0">
              <a:solidFill>
                <a:schemeClr val="tx1"/>
              </a:solidFill>
              <a:latin typeface="Calibri"/>
              <a:ea typeface="Calibri"/>
              <a:cs typeface="Calibri"/>
              <a:sym typeface="Calibri"/>
            </a:endParaRPr>
          </a:p>
          <a:p>
            <a:pPr marL="253517" marR="0" lvl="2" indent="-161598" algn="l" rtl="0">
              <a:lnSpc>
                <a:spcPct val="110000"/>
              </a:lnSpc>
              <a:spcBef>
                <a:spcPts val="52"/>
              </a:spcBef>
              <a:spcAft>
                <a:spcPts val="0"/>
              </a:spcAft>
              <a:buClr>
                <a:srgbClr val="000080"/>
              </a:buClr>
              <a:buSzPts val="1050"/>
              <a:buFont typeface="Calibri"/>
              <a:buChar char="•"/>
            </a:pPr>
            <a:r>
              <a:rPr lang="es-MX" b="1" i="1" dirty="0">
                <a:solidFill>
                  <a:schemeClr val="tx1"/>
                </a:solidFill>
                <a:latin typeface="Calibri"/>
                <a:ea typeface="Calibri"/>
                <a:cs typeface="Calibri"/>
                <a:sym typeface="Calibri"/>
              </a:rPr>
              <a:t>Modelado</a:t>
            </a:r>
            <a:r>
              <a:rPr lang="es-MX" i="1" dirty="0">
                <a:solidFill>
                  <a:schemeClr val="tx1"/>
                </a:solidFill>
                <a:latin typeface="Calibri"/>
                <a:ea typeface="Calibri"/>
                <a:cs typeface="Calibri"/>
                <a:sym typeface="Calibri"/>
              </a:rPr>
              <a:t>. Reentrenamientos, Integración y pruebas</a:t>
            </a:r>
            <a:endParaRPr i="1" dirty="0">
              <a:solidFill>
                <a:schemeClr val="tx1"/>
              </a:solidFill>
              <a:latin typeface="Calibri"/>
              <a:ea typeface="Calibri"/>
              <a:cs typeface="Calibri"/>
              <a:sym typeface="Calibri"/>
            </a:endParaRPr>
          </a:p>
          <a:p>
            <a:pPr marL="253517" marR="0" lvl="2" indent="-161598" algn="l" rtl="0">
              <a:lnSpc>
                <a:spcPct val="110000"/>
              </a:lnSpc>
              <a:spcBef>
                <a:spcPts val="52"/>
              </a:spcBef>
              <a:spcAft>
                <a:spcPts val="0"/>
              </a:spcAft>
              <a:buClr>
                <a:srgbClr val="000080"/>
              </a:buClr>
              <a:buSzPts val="1050"/>
              <a:buFont typeface="Calibri"/>
              <a:buChar char="•"/>
            </a:pPr>
            <a:r>
              <a:rPr lang="es-MX" b="1" i="1" dirty="0">
                <a:solidFill>
                  <a:schemeClr val="tx1"/>
                </a:solidFill>
                <a:latin typeface="Calibri"/>
                <a:ea typeface="Calibri"/>
                <a:cs typeface="Calibri"/>
                <a:sym typeface="Calibri"/>
              </a:rPr>
              <a:t>Pruebas</a:t>
            </a:r>
            <a:r>
              <a:rPr lang="es-MX" i="1" dirty="0">
                <a:solidFill>
                  <a:schemeClr val="tx1"/>
                </a:solidFill>
                <a:latin typeface="Calibri"/>
                <a:ea typeface="Calibri"/>
                <a:cs typeface="Calibri"/>
                <a:sym typeface="Calibri"/>
              </a:rPr>
              <a:t>. Ejecución de pruebas definidas en matriz de casos, Ajustes, Visto bueno del negocio</a:t>
            </a:r>
            <a:endParaRPr i="1" dirty="0">
              <a:solidFill>
                <a:schemeClr val="tx1"/>
              </a:solidFill>
              <a:latin typeface="Calibri"/>
              <a:ea typeface="Calibri"/>
              <a:cs typeface="Calibri"/>
              <a:sym typeface="Calibri"/>
            </a:endParaRPr>
          </a:p>
        </p:txBody>
      </p:sp>
      <p:sp>
        <p:nvSpPr>
          <p:cNvPr id="10" name="Google Shape;100;p2">
            <a:extLst>
              <a:ext uri="{FF2B5EF4-FFF2-40B4-BE49-F238E27FC236}">
                <a16:creationId xmlns:a16="http://schemas.microsoft.com/office/drawing/2014/main" id="{B1F31041-D0AB-EBB5-7C2B-F45F51C38FF5}"/>
              </a:ext>
            </a:extLst>
          </p:cNvPr>
          <p:cNvSpPr txBox="1"/>
          <p:nvPr/>
        </p:nvSpPr>
        <p:spPr>
          <a:xfrm>
            <a:off x="175024" y="3002850"/>
            <a:ext cx="600900" cy="291300"/>
          </a:xfrm>
          <a:prstGeom prst="rect">
            <a:avLst/>
          </a:prstGeom>
          <a:noFill/>
          <a:ln>
            <a:noFill/>
          </a:ln>
        </p:spPr>
        <p:txBody>
          <a:bodyPr spcFirstLastPara="1" wrap="square" lIns="49825" tIns="45700" rIns="49825" bIns="45700" anchor="t" anchorCtr="0">
            <a:spAutoFit/>
          </a:bodyPr>
          <a:lstStyle/>
          <a:p>
            <a:pPr marL="0" marR="0" lvl="0" indent="0" algn="l" rtl="0">
              <a:spcBef>
                <a:spcPts val="0"/>
              </a:spcBef>
              <a:spcAft>
                <a:spcPts val="0"/>
              </a:spcAft>
              <a:buNone/>
            </a:pPr>
            <a:r>
              <a:rPr lang="es-MX" sz="1292" b="1" i="0" u="none" strike="noStrike" cap="none">
                <a:solidFill>
                  <a:srgbClr val="000080"/>
                </a:solidFill>
                <a:latin typeface="Calibri"/>
                <a:ea typeface="Calibri"/>
                <a:cs typeface="Calibri"/>
                <a:sym typeface="Calibri"/>
              </a:rPr>
              <a:t>Logros</a:t>
            </a:r>
            <a:endParaRPr/>
          </a:p>
        </p:txBody>
      </p:sp>
      <p:sp>
        <p:nvSpPr>
          <p:cNvPr id="11" name="Google Shape;101;p2">
            <a:extLst>
              <a:ext uri="{FF2B5EF4-FFF2-40B4-BE49-F238E27FC236}">
                <a16:creationId xmlns:a16="http://schemas.microsoft.com/office/drawing/2014/main" id="{79DDEE3F-5D5C-B3FE-66FA-4CF6F7B08075}"/>
              </a:ext>
            </a:extLst>
          </p:cNvPr>
          <p:cNvSpPr txBox="1"/>
          <p:nvPr/>
        </p:nvSpPr>
        <p:spPr>
          <a:xfrm>
            <a:off x="4547796" y="3002842"/>
            <a:ext cx="1958283" cy="291170"/>
          </a:xfrm>
          <a:prstGeom prst="rect">
            <a:avLst/>
          </a:prstGeom>
          <a:noFill/>
          <a:ln>
            <a:noFill/>
          </a:ln>
        </p:spPr>
        <p:txBody>
          <a:bodyPr spcFirstLastPara="1" wrap="square" lIns="49825" tIns="45700" rIns="49825" bIns="45700" anchor="t" anchorCtr="0">
            <a:spAutoFit/>
          </a:bodyPr>
          <a:lstStyle/>
          <a:p>
            <a:pPr marL="0" marR="0" lvl="0" indent="0" algn="l" rtl="0">
              <a:spcBef>
                <a:spcPts val="0"/>
              </a:spcBef>
              <a:spcAft>
                <a:spcPts val="0"/>
              </a:spcAft>
              <a:buNone/>
            </a:pPr>
            <a:r>
              <a:rPr lang="es-MX" sz="1292" b="1" i="0" u="none" strike="noStrike" cap="none">
                <a:solidFill>
                  <a:srgbClr val="000080"/>
                </a:solidFill>
                <a:latin typeface="Calibri"/>
                <a:ea typeface="Calibri"/>
                <a:cs typeface="Calibri"/>
                <a:sym typeface="Calibri"/>
              </a:rPr>
              <a:t>Siguientes pasos</a:t>
            </a:r>
            <a:endParaRPr/>
          </a:p>
        </p:txBody>
      </p:sp>
      <p:sp>
        <p:nvSpPr>
          <p:cNvPr id="12" name="Google Shape;102;p2">
            <a:extLst>
              <a:ext uri="{FF2B5EF4-FFF2-40B4-BE49-F238E27FC236}">
                <a16:creationId xmlns:a16="http://schemas.microsoft.com/office/drawing/2014/main" id="{B0B11585-3398-6FA5-C5E5-1A4B5AFC161F}"/>
              </a:ext>
            </a:extLst>
          </p:cNvPr>
          <p:cNvSpPr/>
          <p:nvPr/>
        </p:nvSpPr>
        <p:spPr>
          <a:xfrm>
            <a:off x="175031" y="2344105"/>
            <a:ext cx="8387942" cy="693759"/>
          </a:xfrm>
          <a:prstGeom prst="rect">
            <a:avLst/>
          </a:prstGeom>
          <a:solidFill>
            <a:srgbClr val="DDDDDD"/>
          </a:solidFill>
          <a:ln>
            <a:noFill/>
          </a:ln>
        </p:spPr>
        <p:txBody>
          <a:bodyPr spcFirstLastPara="1" wrap="square" lIns="91425" tIns="9950" rIns="91425" bIns="9950" anchor="t" anchorCtr="0">
            <a:noAutofit/>
          </a:bodyPr>
          <a:lstStyle/>
          <a:p>
            <a:pPr marL="167058" marR="0" lvl="1" indent="-173408" algn="l" rtl="0">
              <a:lnSpc>
                <a:spcPct val="110000"/>
              </a:lnSpc>
              <a:spcBef>
                <a:spcPts val="0"/>
              </a:spcBef>
              <a:spcAft>
                <a:spcPts val="0"/>
              </a:spcAft>
              <a:buClr>
                <a:srgbClr val="000000"/>
              </a:buClr>
              <a:buSzPts val="1145"/>
              <a:buFont typeface="Calibri"/>
              <a:buChar char="•"/>
            </a:pPr>
            <a:r>
              <a:rPr lang="es-MX" i="1" dirty="0">
                <a:solidFill>
                  <a:schemeClr val="tx1"/>
                </a:solidFill>
                <a:latin typeface="Calibri"/>
                <a:ea typeface="Calibri"/>
                <a:cs typeface="Calibri"/>
                <a:sym typeface="Calibri"/>
              </a:rPr>
              <a:t>Sprint planning</a:t>
            </a:r>
            <a:endParaRPr i="1" dirty="0">
              <a:solidFill>
                <a:schemeClr val="tx1"/>
              </a:solidFill>
              <a:latin typeface="Calibri"/>
              <a:ea typeface="Calibri"/>
              <a:cs typeface="Calibri"/>
              <a:sym typeface="Calibri"/>
            </a:endParaRPr>
          </a:p>
          <a:p>
            <a:pPr marL="167058" marR="0" lvl="1" indent="-176900" algn="l" rtl="0">
              <a:lnSpc>
                <a:spcPct val="110000"/>
              </a:lnSpc>
              <a:spcBef>
                <a:spcPts val="0"/>
              </a:spcBef>
              <a:spcAft>
                <a:spcPts val="0"/>
              </a:spcAft>
              <a:buClr>
                <a:srgbClr val="000080"/>
              </a:buClr>
              <a:buSzPts val="1200"/>
              <a:buFont typeface="Calibri"/>
              <a:buChar char="•"/>
            </a:pPr>
            <a:r>
              <a:rPr lang="es-MX" i="1" dirty="0">
                <a:solidFill>
                  <a:schemeClr val="tx1"/>
                </a:solidFill>
                <a:latin typeface="Calibri"/>
                <a:ea typeface="Calibri"/>
                <a:cs typeface="Calibri"/>
                <a:sym typeface="Calibri"/>
              </a:rPr>
              <a:t>Reporte Issues</a:t>
            </a:r>
            <a:endParaRPr i="1" dirty="0">
              <a:solidFill>
                <a:schemeClr val="tx1"/>
              </a:solidFill>
              <a:latin typeface="Calibri"/>
              <a:ea typeface="Calibri"/>
              <a:cs typeface="Calibri"/>
              <a:sym typeface="Calibri"/>
            </a:endParaRPr>
          </a:p>
        </p:txBody>
      </p:sp>
      <p:sp>
        <p:nvSpPr>
          <p:cNvPr id="13" name="Google Shape;103;p2">
            <a:extLst>
              <a:ext uri="{FF2B5EF4-FFF2-40B4-BE49-F238E27FC236}">
                <a16:creationId xmlns:a16="http://schemas.microsoft.com/office/drawing/2014/main" id="{98F31953-6DA1-6840-D7B3-3C3984BB7FA8}"/>
              </a:ext>
            </a:extLst>
          </p:cNvPr>
          <p:cNvSpPr txBox="1"/>
          <p:nvPr/>
        </p:nvSpPr>
        <p:spPr>
          <a:xfrm>
            <a:off x="175030" y="2071851"/>
            <a:ext cx="2301469" cy="291170"/>
          </a:xfrm>
          <a:prstGeom prst="rect">
            <a:avLst/>
          </a:prstGeom>
          <a:noFill/>
          <a:ln>
            <a:noFill/>
          </a:ln>
        </p:spPr>
        <p:txBody>
          <a:bodyPr spcFirstLastPara="1" wrap="square" lIns="49825" tIns="45700" rIns="49825" bIns="45700" anchor="ctr" anchorCtr="0">
            <a:spAutoFit/>
          </a:bodyPr>
          <a:lstStyle/>
          <a:p>
            <a:pPr marL="0" marR="0" lvl="0" indent="0" algn="l" rtl="0">
              <a:spcBef>
                <a:spcPts val="0"/>
              </a:spcBef>
              <a:spcAft>
                <a:spcPts val="0"/>
              </a:spcAft>
              <a:buNone/>
            </a:pPr>
            <a:r>
              <a:rPr lang="es-MX" sz="1292" b="1" i="0" u="none" strike="noStrike" cap="none" dirty="0">
                <a:solidFill>
                  <a:srgbClr val="000080"/>
                </a:solidFill>
                <a:latin typeface="Calibri"/>
                <a:ea typeface="Calibri"/>
                <a:cs typeface="Calibri"/>
                <a:sym typeface="Calibri"/>
              </a:rPr>
              <a:t>Mensaje clave del perIodo</a:t>
            </a:r>
            <a:endParaRPr dirty="0"/>
          </a:p>
        </p:txBody>
      </p:sp>
      <p:sp>
        <p:nvSpPr>
          <p:cNvPr id="14" name="Google Shape;104;p2">
            <a:extLst>
              <a:ext uri="{FF2B5EF4-FFF2-40B4-BE49-F238E27FC236}">
                <a16:creationId xmlns:a16="http://schemas.microsoft.com/office/drawing/2014/main" id="{A16B3CD5-2CF9-BAE8-F921-04DD3AA72C59}"/>
              </a:ext>
            </a:extLst>
          </p:cNvPr>
          <p:cNvSpPr/>
          <p:nvPr/>
        </p:nvSpPr>
        <p:spPr>
          <a:xfrm>
            <a:off x="194282" y="3285101"/>
            <a:ext cx="4069487" cy="1471029"/>
          </a:xfrm>
          <a:prstGeom prst="rect">
            <a:avLst/>
          </a:prstGeom>
          <a:solidFill>
            <a:srgbClr val="DDDDDD"/>
          </a:solidFill>
          <a:ln>
            <a:noFill/>
          </a:ln>
        </p:spPr>
        <p:txBody>
          <a:bodyPr spcFirstLastPara="1" wrap="square" lIns="91425" tIns="9950" rIns="91425" bIns="9950" anchor="t" anchorCtr="0">
            <a:noAutofit/>
          </a:bodyPr>
          <a:lstStyle/>
          <a:p>
            <a:pPr marL="167058" marR="0" lvl="1" indent="-179758" algn="l" rtl="0">
              <a:lnSpc>
                <a:spcPct val="110000"/>
              </a:lnSpc>
              <a:spcBef>
                <a:spcPts val="50"/>
              </a:spcBef>
              <a:spcAft>
                <a:spcPts val="0"/>
              </a:spcAft>
              <a:buClr>
                <a:srgbClr val="000000"/>
              </a:buClr>
              <a:buSzPts val="1150"/>
              <a:buFont typeface="Calibri"/>
              <a:buChar char="•"/>
            </a:pPr>
            <a:r>
              <a:rPr lang="es-MX" i="1" dirty="0">
                <a:solidFill>
                  <a:schemeClr val="tx1"/>
                </a:solidFill>
                <a:latin typeface="Calibri"/>
                <a:ea typeface="Calibri"/>
                <a:cs typeface="Calibri"/>
                <a:sym typeface="Calibri"/>
              </a:rPr>
              <a:t>Extracciones</a:t>
            </a:r>
            <a:endParaRPr i="1" dirty="0">
              <a:solidFill>
                <a:schemeClr val="tx1"/>
              </a:solidFill>
              <a:latin typeface="Calibri"/>
              <a:ea typeface="Calibri"/>
              <a:cs typeface="Calibri"/>
              <a:sym typeface="Calibri"/>
            </a:endParaRPr>
          </a:p>
          <a:p>
            <a:pPr marL="167058" marR="0" lvl="1" indent="-182933" algn="l" rtl="0">
              <a:lnSpc>
                <a:spcPct val="110000"/>
              </a:lnSpc>
              <a:spcBef>
                <a:spcPts val="50"/>
              </a:spcBef>
              <a:spcAft>
                <a:spcPts val="0"/>
              </a:spcAft>
              <a:buClr>
                <a:srgbClr val="000080"/>
              </a:buClr>
              <a:buSzPts val="1200"/>
              <a:buFont typeface="Calibri"/>
              <a:buChar char="•"/>
            </a:pPr>
            <a:r>
              <a:rPr lang="es-MX" i="1" dirty="0">
                <a:solidFill>
                  <a:schemeClr val="tx1"/>
                </a:solidFill>
                <a:latin typeface="Calibri"/>
                <a:ea typeface="Calibri"/>
                <a:cs typeface="Calibri"/>
                <a:sym typeface="Calibri"/>
              </a:rPr>
              <a:t>Modelado: Encapsulamiento, Modelos entrenados, Accionadores e Inferencia de API de Vertex </a:t>
            </a:r>
            <a:endParaRPr i="1" dirty="0">
              <a:solidFill>
                <a:schemeClr val="tx1"/>
              </a:solidFill>
              <a:latin typeface="Calibri"/>
              <a:ea typeface="Calibri"/>
              <a:cs typeface="Calibri"/>
              <a:sym typeface="Calibri"/>
            </a:endParaRPr>
          </a:p>
          <a:p>
            <a:pPr marL="167058" marR="0" lvl="1" indent="-179758" algn="l" rtl="0">
              <a:lnSpc>
                <a:spcPct val="110000"/>
              </a:lnSpc>
              <a:spcBef>
                <a:spcPts val="50"/>
              </a:spcBef>
              <a:spcAft>
                <a:spcPts val="0"/>
              </a:spcAft>
              <a:buClr>
                <a:srgbClr val="000000"/>
              </a:buClr>
              <a:buSzPts val="1150"/>
              <a:buFont typeface="Calibri"/>
              <a:buChar char="•"/>
            </a:pPr>
            <a:r>
              <a:rPr lang="es-MX" i="1" dirty="0">
                <a:solidFill>
                  <a:schemeClr val="tx1"/>
                </a:solidFill>
                <a:latin typeface="Calibri"/>
                <a:ea typeface="Calibri"/>
                <a:cs typeface="Calibri"/>
                <a:sym typeface="Calibri"/>
              </a:rPr>
              <a:t>Manual de usuario.</a:t>
            </a:r>
            <a:endParaRPr i="1" dirty="0">
              <a:solidFill>
                <a:schemeClr val="tx1"/>
              </a:solidFill>
              <a:latin typeface="Calibri"/>
              <a:ea typeface="Calibri"/>
              <a:cs typeface="Calibri"/>
              <a:sym typeface="Calibri"/>
            </a:endParaRPr>
          </a:p>
          <a:p>
            <a:pPr marL="167058" marR="0" lvl="1" indent="-179758" algn="l" rtl="0">
              <a:lnSpc>
                <a:spcPct val="110000"/>
              </a:lnSpc>
              <a:spcBef>
                <a:spcPts val="50"/>
              </a:spcBef>
              <a:spcAft>
                <a:spcPts val="0"/>
              </a:spcAft>
              <a:buClr>
                <a:srgbClr val="000000"/>
              </a:buClr>
              <a:buSzPts val="1150"/>
              <a:buFont typeface="Calibri"/>
              <a:buChar char="•"/>
            </a:pPr>
            <a:r>
              <a:rPr lang="es-MX" i="1" dirty="0">
                <a:solidFill>
                  <a:schemeClr val="tx1"/>
                </a:solidFill>
                <a:latin typeface="Calibri"/>
                <a:ea typeface="Calibri"/>
                <a:cs typeface="Calibri"/>
                <a:sym typeface="Calibri"/>
              </a:rPr>
              <a:t>Matriz de casos de prueba con reglas</a:t>
            </a:r>
            <a:r>
              <a:rPr lang="es-MX" b="0" i="1" u="none" strike="noStrike" cap="none" dirty="0">
                <a:solidFill>
                  <a:schemeClr val="tx1"/>
                </a:solidFill>
                <a:latin typeface="Calibri"/>
                <a:ea typeface="Calibri"/>
                <a:cs typeface="Calibri"/>
                <a:sym typeface="Calibri"/>
              </a:rPr>
              <a:t>.</a:t>
            </a:r>
            <a:endParaRPr i="1" dirty="0">
              <a:solidFill>
                <a:schemeClr val="tx1"/>
              </a:solidFill>
              <a:latin typeface="Calibri"/>
              <a:ea typeface="Calibri"/>
              <a:cs typeface="Calibri"/>
              <a:sym typeface="Calibri"/>
            </a:endParaRPr>
          </a:p>
        </p:txBody>
      </p:sp>
      <p:sp>
        <p:nvSpPr>
          <p:cNvPr id="15" name="Google Shape;105;p2">
            <a:extLst>
              <a:ext uri="{FF2B5EF4-FFF2-40B4-BE49-F238E27FC236}">
                <a16:creationId xmlns:a16="http://schemas.microsoft.com/office/drawing/2014/main" id="{9DBD7C87-DB48-4F7D-652B-3DE768D190D8}"/>
              </a:ext>
            </a:extLst>
          </p:cNvPr>
          <p:cNvSpPr txBox="1"/>
          <p:nvPr/>
        </p:nvSpPr>
        <p:spPr>
          <a:xfrm>
            <a:off x="175031" y="4774421"/>
            <a:ext cx="5235423" cy="291170"/>
          </a:xfrm>
          <a:prstGeom prst="rect">
            <a:avLst/>
          </a:prstGeom>
          <a:noFill/>
          <a:ln>
            <a:noFill/>
          </a:ln>
        </p:spPr>
        <p:txBody>
          <a:bodyPr spcFirstLastPara="1" wrap="square" lIns="49825" tIns="45700" rIns="49825" bIns="45700" anchor="t" anchorCtr="0">
            <a:spAutoFit/>
          </a:bodyPr>
          <a:lstStyle/>
          <a:p>
            <a:pPr marL="0" marR="0" lvl="0" indent="0" algn="l" rtl="0">
              <a:spcBef>
                <a:spcPts val="0"/>
              </a:spcBef>
              <a:spcAft>
                <a:spcPts val="0"/>
              </a:spcAft>
              <a:buNone/>
            </a:pPr>
            <a:r>
              <a:rPr lang="es-MX" sz="1292" b="1" i="0" u="none" strike="noStrike" cap="none" dirty="0">
                <a:solidFill>
                  <a:srgbClr val="000080"/>
                </a:solidFill>
                <a:latin typeface="Calibri"/>
                <a:ea typeface="Calibri"/>
                <a:cs typeface="Calibri"/>
                <a:sym typeface="Calibri"/>
              </a:rPr>
              <a:t>Riesgos / Issues. Incluye temas de capacity tanto de Negocio como de TI</a:t>
            </a:r>
            <a:endParaRPr dirty="0"/>
          </a:p>
        </p:txBody>
      </p:sp>
      <p:sp>
        <p:nvSpPr>
          <p:cNvPr id="16" name="Google Shape;106;p2">
            <a:extLst>
              <a:ext uri="{FF2B5EF4-FFF2-40B4-BE49-F238E27FC236}">
                <a16:creationId xmlns:a16="http://schemas.microsoft.com/office/drawing/2014/main" id="{69A3D5F2-BFD7-83F1-C20F-A89BC945C096}"/>
              </a:ext>
            </a:extLst>
          </p:cNvPr>
          <p:cNvSpPr txBox="1"/>
          <p:nvPr/>
        </p:nvSpPr>
        <p:spPr>
          <a:xfrm>
            <a:off x="175033" y="5788911"/>
            <a:ext cx="2301466" cy="291170"/>
          </a:xfrm>
          <a:prstGeom prst="rect">
            <a:avLst/>
          </a:prstGeom>
          <a:noFill/>
          <a:ln>
            <a:noFill/>
          </a:ln>
        </p:spPr>
        <p:txBody>
          <a:bodyPr spcFirstLastPara="1" wrap="square" lIns="49825" tIns="45700" rIns="49825" bIns="45700" anchor="t" anchorCtr="0">
            <a:spAutoFit/>
          </a:bodyPr>
          <a:lstStyle/>
          <a:p>
            <a:pPr marL="0" marR="0" lvl="0" indent="0" algn="l" rtl="0">
              <a:spcBef>
                <a:spcPts val="0"/>
              </a:spcBef>
              <a:spcAft>
                <a:spcPts val="0"/>
              </a:spcAft>
              <a:buNone/>
            </a:pPr>
            <a:r>
              <a:rPr lang="es-MX" sz="1292" b="1" i="0" u="none" strike="noStrike" cap="none" dirty="0">
                <a:solidFill>
                  <a:srgbClr val="000080"/>
                </a:solidFill>
                <a:latin typeface="Calibri"/>
                <a:ea typeface="Calibri"/>
                <a:cs typeface="Calibri"/>
                <a:sym typeface="Calibri"/>
              </a:rPr>
              <a:t>Decisiones a tomar</a:t>
            </a:r>
            <a:endParaRPr dirty="0"/>
          </a:p>
        </p:txBody>
      </p:sp>
      <p:sp>
        <p:nvSpPr>
          <p:cNvPr id="17" name="Google Shape;107;p2">
            <a:extLst>
              <a:ext uri="{FF2B5EF4-FFF2-40B4-BE49-F238E27FC236}">
                <a16:creationId xmlns:a16="http://schemas.microsoft.com/office/drawing/2014/main" id="{74B7785A-E5FF-926A-10F5-07919B1C3F52}"/>
              </a:ext>
            </a:extLst>
          </p:cNvPr>
          <p:cNvSpPr/>
          <p:nvPr/>
        </p:nvSpPr>
        <p:spPr>
          <a:xfrm>
            <a:off x="175030" y="5034559"/>
            <a:ext cx="8377157" cy="653653"/>
          </a:xfrm>
          <a:prstGeom prst="rect">
            <a:avLst/>
          </a:prstGeom>
          <a:solidFill>
            <a:srgbClr val="DDDDDD"/>
          </a:solidFill>
          <a:ln>
            <a:noFill/>
          </a:ln>
        </p:spPr>
        <p:txBody>
          <a:bodyPr spcFirstLastPara="1" wrap="square" lIns="91425" tIns="9950" rIns="91425" bIns="9950" anchor="t" anchorCtr="0">
            <a:noAutofit/>
          </a:bodyPr>
          <a:lstStyle/>
          <a:p>
            <a:pPr marL="0" lvl="0" indent="0" algn="l" rtl="0">
              <a:lnSpc>
                <a:spcPct val="110000"/>
              </a:lnSpc>
              <a:spcBef>
                <a:spcPts val="0"/>
              </a:spcBef>
              <a:spcAft>
                <a:spcPts val="0"/>
              </a:spcAft>
              <a:buNone/>
            </a:pPr>
            <a:r>
              <a:rPr lang="es-MX" sz="1150" i="1" dirty="0">
                <a:solidFill>
                  <a:srgbClr val="000080"/>
                </a:solidFill>
                <a:latin typeface="Calibri"/>
                <a:ea typeface="Calibri"/>
                <a:cs typeface="Calibri"/>
                <a:sym typeface="Calibri"/>
              </a:rPr>
              <a:t>.</a:t>
            </a:r>
            <a:endParaRPr sz="1500" dirty="0">
              <a:solidFill>
                <a:schemeClr val="dk1"/>
              </a:solidFill>
            </a:endParaRPr>
          </a:p>
          <a:p>
            <a:pPr marL="253517" lvl="2" indent="-164614" algn="l" rtl="0">
              <a:lnSpc>
                <a:spcPct val="110000"/>
              </a:lnSpc>
              <a:spcBef>
                <a:spcPts val="52"/>
              </a:spcBef>
              <a:spcAft>
                <a:spcPts val="0"/>
              </a:spcAft>
              <a:buClr>
                <a:schemeClr val="dk1"/>
              </a:buClr>
              <a:buSzPts val="1098"/>
              <a:buChar char="•"/>
            </a:pPr>
            <a:r>
              <a:rPr lang="es-MX" i="1" dirty="0">
                <a:solidFill>
                  <a:schemeClr val="tx1"/>
                </a:solidFill>
                <a:latin typeface="Calibri"/>
                <a:ea typeface="Calibri"/>
                <a:cs typeface="Calibri"/>
                <a:sym typeface="Calibri"/>
              </a:rPr>
              <a:t>Datos de producción no cuentan con la misma estructura que en QA (Fecha base y formato de datos).</a:t>
            </a:r>
            <a:endParaRPr i="1" dirty="0">
              <a:solidFill>
                <a:schemeClr val="tx1"/>
              </a:solidFill>
              <a:latin typeface="Calibri"/>
              <a:ea typeface="Calibri"/>
              <a:cs typeface="Calibri"/>
              <a:sym typeface="Calibri"/>
            </a:endParaRPr>
          </a:p>
        </p:txBody>
      </p:sp>
      <p:sp>
        <p:nvSpPr>
          <p:cNvPr id="18" name="Google Shape;108;p2">
            <a:extLst>
              <a:ext uri="{FF2B5EF4-FFF2-40B4-BE49-F238E27FC236}">
                <a16:creationId xmlns:a16="http://schemas.microsoft.com/office/drawing/2014/main" id="{85954A6C-2E96-2E61-6C3F-009E9D707F9B}"/>
              </a:ext>
            </a:extLst>
          </p:cNvPr>
          <p:cNvSpPr/>
          <p:nvPr/>
        </p:nvSpPr>
        <p:spPr>
          <a:xfrm>
            <a:off x="175031" y="6044439"/>
            <a:ext cx="8283170" cy="715843"/>
          </a:xfrm>
          <a:prstGeom prst="rect">
            <a:avLst/>
          </a:prstGeom>
          <a:solidFill>
            <a:srgbClr val="DDDDDD"/>
          </a:solidFill>
          <a:ln>
            <a:noFill/>
          </a:ln>
        </p:spPr>
        <p:txBody>
          <a:bodyPr spcFirstLastPara="1" wrap="square" lIns="91425" tIns="9950" rIns="91425" bIns="9950" anchor="t" anchorCtr="0">
            <a:noAutofit/>
          </a:bodyPr>
          <a:lstStyle/>
          <a:p>
            <a:pPr marL="0" marR="0" lvl="0" indent="0" algn="l" rtl="0">
              <a:lnSpc>
                <a:spcPct val="110000"/>
              </a:lnSpc>
              <a:spcBef>
                <a:spcPts val="52"/>
              </a:spcBef>
              <a:spcAft>
                <a:spcPts val="0"/>
              </a:spcAft>
              <a:buNone/>
            </a:pPr>
            <a:endParaRPr sz="1050" i="1" dirty="0">
              <a:solidFill>
                <a:srgbClr val="000080"/>
              </a:solidFill>
              <a:latin typeface="Calibri"/>
              <a:ea typeface="Calibri"/>
              <a:cs typeface="Calibri"/>
              <a:sym typeface="Calibri"/>
            </a:endParaRPr>
          </a:p>
          <a:p>
            <a:pPr marL="253518" marR="0" lvl="2" indent="-161598" algn="l" rtl="0">
              <a:lnSpc>
                <a:spcPct val="110000"/>
              </a:lnSpc>
              <a:spcBef>
                <a:spcPts val="53"/>
              </a:spcBef>
              <a:spcAft>
                <a:spcPts val="0"/>
              </a:spcAft>
              <a:buClr>
                <a:srgbClr val="000080"/>
              </a:buClr>
              <a:buSzPts val="1050"/>
              <a:buFont typeface="Calibri"/>
              <a:buChar char="•"/>
            </a:pPr>
            <a:r>
              <a:rPr lang="es-MX" i="1" dirty="0">
                <a:solidFill>
                  <a:schemeClr val="tx1"/>
                </a:solidFill>
                <a:latin typeface="Calibri"/>
                <a:ea typeface="Calibri"/>
                <a:cs typeface="Calibri"/>
                <a:sym typeface="Calibri"/>
              </a:rPr>
              <a:t>Análisis en conjunto sobre los datos de producción que no tienen la misma estructura que en QA</a:t>
            </a:r>
            <a:endParaRPr i="1" dirty="0">
              <a:solidFill>
                <a:schemeClr val="tx1"/>
              </a:solidFill>
              <a:latin typeface="Calibri"/>
              <a:ea typeface="Calibri"/>
              <a:cs typeface="Calibri"/>
              <a:sym typeface="Calibri"/>
            </a:endParaRPr>
          </a:p>
        </p:txBody>
      </p:sp>
      <p:sp>
        <p:nvSpPr>
          <p:cNvPr id="19" name="Google Shape;109;p2">
            <a:extLst>
              <a:ext uri="{FF2B5EF4-FFF2-40B4-BE49-F238E27FC236}">
                <a16:creationId xmlns:a16="http://schemas.microsoft.com/office/drawing/2014/main" id="{B4929469-FA4E-4CB3-0A36-36B83A4E55EF}"/>
              </a:ext>
            </a:extLst>
          </p:cNvPr>
          <p:cNvSpPr/>
          <p:nvPr/>
        </p:nvSpPr>
        <p:spPr>
          <a:xfrm>
            <a:off x="11862816" y="3244913"/>
            <a:ext cx="159300" cy="152400"/>
          </a:xfrm>
          <a:prstGeom prst="flowChartConnector">
            <a:avLst/>
          </a:prstGeom>
          <a:solidFill>
            <a:srgbClr val="C00000"/>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831"/>
              <a:buFont typeface="Noto Sans Symbols"/>
              <a:buNone/>
            </a:pPr>
            <a:endParaRPr sz="831" b="1" i="0" u="none" strike="noStrike" cap="none">
              <a:solidFill>
                <a:srgbClr val="000000"/>
              </a:solidFill>
              <a:latin typeface="Calibri"/>
              <a:ea typeface="Calibri"/>
              <a:cs typeface="Calibri"/>
              <a:sym typeface="Calibri"/>
            </a:endParaRPr>
          </a:p>
        </p:txBody>
      </p:sp>
      <p:sp>
        <p:nvSpPr>
          <p:cNvPr id="20" name="Google Shape;110;p2">
            <a:extLst>
              <a:ext uri="{FF2B5EF4-FFF2-40B4-BE49-F238E27FC236}">
                <a16:creationId xmlns:a16="http://schemas.microsoft.com/office/drawing/2014/main" id="{246F2A85-C26C-8933-4FB9-10FD8196ACE9}"/>
              </a:ext>
            </a:extLst>
          </p:cNvPr>
          <p:cNvSpPr/>
          <p:nvPr/>
        </p:nvSpPr>
        <p:spPr>
          <a:xfrm>
            <a:off x="11862816" y="2977426"/>
            <a:ext cx="159300" cy="152400"/>
          </a:xfrm>
          <a:prstGeom prst="flowChartConnector">
            <a:avLst/>
          </a:prstGeom>
          <a:solidFill>
            <a:srgbClr val="FFC000"/>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831"/>
              <a:buFont typeface="Noto Sans Symbols"/>
              <a:buNone/>
            </a:pPr>
            <a:endParaRPr sz="831" b="1" i="0" u="none" strike="noStrike" cap="none">
              <a:solidFill>
                <a:srgbClr val="000000"/>
              </a:solidFill>
              <a:latin typeface="Calibri"/>
              <a:ea typeface="Calibri"/>
              <a:cs typeface="Calibri"/>
              <a:sym typeface="Calibri"/>
            </a:endParaRPr>
          </a:p>
        </p:txBody>
      </p:sp>
      <p:sp>
        <p:nvSpPr>
          <p:cNvPr id="21" name="Google Shape;111;p2">
            <a:extLst>
              <a:ext uri="{FF2B5EF4-FFF2-40B4-BE49-F238E27FC236}">
                <a16:creationId xmlns:a16="http://schemas.microsoft.com/office/drawing/2014/main" id="{7F2FC7A7-F37E-DBCE-3EFC-EAF6362BE8A7}"/>
              </a:ext>
            </a:extLst>
          </p:cNvPr>
          <p:cNvSpPr/>
          <p:nvPr/>
        </p:nvSpPr>
        <p:spPr>
          <a:xfrm>
            <a:off x="11115683" y="182433"/>
            <a:ext cx="366000" cy="313500"/>
          </a:xfrm>
          <a:prstGeom prst="ellipse">
            <a:avLst/>
          </a:prstGeom>
          <a:solidFill>
            <a:srgbClr val="FFC000"/>
          </a:solidFill>
          <a:ln>
            <a:noFill/>
          </a:ln>
          <a:effectLst>
            <a:outerShdw blurRad="44450" dist="27940" dir="5400000" algn="ctr">
              <a:srgbClr val="000000">
                <a:alpha val="317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8"/>
              <a:buFont typeface="Noto Sans Symbols"/>
              <a:buNone/>
            </a:pPr>
            <a:endParaRPr sz="1108" b="1" i="0" u="none" strike="noStrike" cap="none">
              <a:solidFill>
                <a:srgbClr val="000000"/>
              </a:solidFill>
              <a:latin typeface="Calibri"/>
              <a:ea typeface="Calibri"/>
              <a:cs typeface="Calibri"/>
              <a:sym typeface="Calibri"/>
            </a:endParaRPr>
          </a:p>
        </p:txBody>
      </p:sp>
      <p:sp>
        <p:nvSpPr>
          <p:cNvPr id="22" name="Google Shape;112;p2">
            <a:extLst>
              <a:ext uri="{FF2B5EF4-FFF2-40B4-BE49-F238E27FC236}">
                <a16:creationId xmlns:a16="http://schemas.microsoft.com/office/drawing/2014/main" id="{F088CA63-1B81-B9EF-2F66-308E45F14E82}"/>
              </a:ext>
            </a:extLst>
          </p:cNvPr>
          <p:cNvSpPr/>
          <p:nvPr/>
        </p:nvSpPr>
        <p:spPr>
          <a:xfrm>
            <a:off x="11862816" y="3587026"/>
            <a:ext cx="159300" cy="152400"/>
          </a:xfrm>
          <a:prstGeom prst="flowChartConnector">
            <a:avLst/>
          </a:prstGeom>
          <a:solidFill>
            <a:srgbClr val="FFC000"/>
          </a:solidFill>
          <a:ln>
            <a:noFill/>
          </a:ln>
          <a:effectLst>
            <a:outerShdw blurRad="44450" dist="27940" dir="5400000" algn="ctr">
              <a:srgbClr val="000000">
                <a:alpha val="317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831"/>
              <a:buFont typeface="Noto Sans Symbols"/>
              <a:buNone/>
            </a:pPr>
            <a:endParaRPr sz="831" b="1" i="0" u="none" strike="noStrike" cap="none">
              <a:solidFill>
                <a:srgbClr val="000000"/>
              </a:solidFill>
              <a:latin typeface="Calibri"/>
              <a:ea typeface="Calibri"/>
              <a:cs typeface="Calibri"/>
              <a:sym typeface="Calibri"/>
            </a:endParaRPr>
          </a:p>
        </p:txBody>
      </p:sp>
      <p:sp>
        <p:nvSpPr>
          <p:cNvPr id="23" name="Google Shape;113;p2">
            <a:extLst>
              <a:ext uri="{FF2B5EF4-FFF2-40B4-BE49-F238E27FC236}">
                <a16:creationId xmlns:a16="http://schemas.microsoft.com/office/drawing/2014/main" id="{8BE5DA24-8DF9-714E-3B0E-F8B646D191C4}"/>
              </a:ext>
            </a:extLst>
          </p:cNvPr>
          <p:cNvSpPr/>
          <p:nvPr/>
        </p:nvSpPr>
        <p:spPr>
          <a:xfrm>
            <a:off x="11862816" y="3891826"/>
            <a:ext cx="159300" cy="152400"/>
          </a:xfrm>
          <a:prstGeom prst="flowChartConnector">
            <a:avLst/>
          </a:prstGeom>
          <a:solidFill>
            <a:schemeClr val="accent6"/>
          </a:solidFill>
          <a:ln>
            <a:noFill/>
          </a:ln>
          <a:effectLst>
            <a:outerShdw blurRad="44450" dist="27940" dir="5400000" algn="ctr">
              <a:srgbClr val="000000">
                <a:alpha val="317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831"/>
              <a:buFont typeface="Noto Sans Symbols"/>
              <a:buNone/>
            </a:pPr>
            <a:endParaRPr sz="831" b="1" i="0" u="none" strike="noStrike" cap="none">
              <a:solidFill>
                <a:srgbClr val="000000"/>
              </a:solidFill>
              <a:latin typeface="Calibri"/>
              <a:ea typeface="Calibri"/>
              <a:cs typeface="Calibri"/>
              <a:sym typeface="Calibri"/>
            </a:endParaRPr>
          </a:p>
        </p:txBody>
      </p:sp>
      <p:sp>
        <p:nvSpPr>
          <p:cNvPr id="24" name="Google Shape;114;p2">
            <a:extLst>
              <a:ext uri="{FF2B5EF4-FFF2-40B4-BE49-F238E27FC236}">
                <a16:creationId xmlns:a16="http://schemas.microsoft.com/office/drawing/2014/main" id="{DF6A04D6-E63B-2640-8842-ECBBDDA304B6}"/>
              </a:ext>
            </a:extLst>
          </p:cNvPr>
          <p:cNvSpPr/>
          <p:nvPr/>
        </p:nvSpPr>
        <p:spPr>
          <a:xfrm>
            <a:off x="11862816" y="4196626"/>
            <a:ext cx="159300" cy="152400"/>
          </a:xfrm>
          <a:prstGeom prst="flowChartConnector">
            <a:avLst/>
          </a:prstGeom>
          <a:solidFill>
            <a:schemeClr val="accent6"/>
          </a:solidFill>
          <a:ln>
            <a:noFill/>
          </a:ln>
          <a:effectLst>
            <a:outerShdw blurRad="44450" dist="27940" dir="5400000" algn="ctr">
              <a:srgbClr val="000000">
                <a:alpha val="317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831"/>
              <a:buFont typeface="Noto Sans Symbols"/>
              <a:buNone/>
            </a:pPr>
            <a:endParaRPr sz="831" b="1" i="0" u="none" strike="noStrike" cap="none">
              <a:solidFill>
                <a:srgbClr val="000000"/>
              </a:solidFill>
              <a:latin typeface="Calibri"/>
              <a:ea typeface="Calibri"/>
              <a:cs typeface="Calibri"/>
              <a:sym typeface="Calibri"/>
            </a:endParaRPr>
          </a:p>
        </p:txBody>
      </p:sp>
      <p:sp>
        <p:nvSpPr>
          <p:cNvPr id="25" name="Google Shape;115;p2">
            <a:extLst>
              <a:ext uri="{FF2B5EF4-FFF2-40B4-BE49-F238E27FC236}">
                <a16:creationId xmlns:a16="http://schemas.microsoft.com/office/drawing/2014/main" id="{B92C093A-0021-B94E-A693-EA1C7E6E8DC6}"/>
              </a:ext>
            </a:extLst>
          </p:cNvPr>
          <p:cNvSpPr/>
          <p:nvPr/>
        </p:nvSpPr>
        <p:spPr>
          <a:xfrm>
            <a:off x="11862816" y="4501426"/>
            <a:ext cx="159300" cy="152400"/>
          </a:xfrm>
          <a:prstGeom prst="flowChartConnector">
            <a:avLst/>
          </a:prstGeom>
          <a:solidFill>
            <a:schemeClr val="accent5"/>
          </a:solidFill>
          <a:ln>
            <a:noFill/>
          </a:ln>
          <a:effectLst>
            <a:outerShdw blurRad="44450" dist="27940" dir="5400000" algn="ctr">
              <a:srgbClr val="000000">
                <a:alpha val="317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831"/>
              <a:buFont typeface="Noto Sans Symbols"/>
              <a:buNone/>
            </a:pPr>
            <a:endParaRPr sz="831" b="1" i="0" u="none" strike="noStrike" cap="none">
              <a:solidFill>
                <a:srgbClr val="000000"/>
              </a:solidFill>
              <a:latin typeface="Calibri"/>
              <a:ea typeface="Calibri"/>
              <a:cs typeface="Calibri"/>
              <a:sym typeface="Calibri"/>
            </a:endParaRPr>
          </a:p>
        </p:txBody>
      </p:sp>
      <p:sp>
        <p:nvSpPr>
          <p:cNvPr id="26" name="Google Shape;116;p2">
            <a:extLst>
              <a:ext uri="{FF2B5EF4-FFF2-40B4-BE49-F238E27FC236}">
                <a16:creationId xmlns:a16="http://schemas.microsoft.com/office/drawing/2014/main" id="{5250B0A2-C5B6-0E16-DF7B-DEEC9E2C80E8}"/>
              </a:ext>
            </a:extLst>
          </p:cNvPr>
          <p:cNvSpPr/>
          <p:nvPr/>
        </p:nvSpPr>
        <p:spPr>
          <a:xfrm>
            <a:off x="11862816" y="4806226"/>
            <a:ext cx="159300" cy="152400"/>
          </a:xfrm>
          <a:prstGeom prst="flowChartConnector">
            <a:avLst/>
          </a:prstGeom>
          <a:solidFill>
            <a:srgbClr val="FFC000"/>
          </a:solidFill>
          <a:ln>
            <a:noFill/>
          </a:ln>
          <a:effectLst>
            <a:outerShdw blurRad="44450" dist="27940" dir="5400000" algn="ctr">
              <a:srgbClr val="000000">
                <a:alpha val="317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831"/>
              <a:buFont typeface="Noto Sans Symbols"/>
              <a:buNone/>
            </a:pPr>
            <a:endParaRPr sz="831" b="1" i="0" u="none" strike="noStrike" cap="none">
              <a:solidFill>
                <a:srgbClr val="000000"/>
              </a:solidFill>
              <a:latin typeface="Calibri"/>
              <a:ea typeface="Calibri"/>
              <a:cs typeface="Calibri"/>
              <a:sym typeface="Calibri"/>
            </a:endParaRPr>
          </a:p>
        </p:txBody>
      </p:sp>
      <p:pic>
        <p:nvPicPr>
          <p:cNvPr id="27" name="Graphic 26">
            <a:extLst>
              <a:ext uri="{FF2B5EF4-FFF2-40B4-BE49-F238E27FC236}">
                <a16:creationId xmlns:a16="http://schemas.microsoft.com/office/drawing/2014/main" id="{D0CD450D-7368-8466-36CA-4B0784EEFF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01764" y="5649473"/>
            <a:ext cx="3490236" cy="550185"/>
          </a:xfrm>
          <a:prstGeom prst="rect">
            <a:avLst/>
          </a:prstGeom>
        </p:spPr>
      </p:pic>
    </p:spTree>
    <p:extLst>
      <p:ext uri="{BB962C8B-B14F-4D97-AF65-F5344CB8AC3E}">
        <p14:creationId xmlns:p14="http://schemas.microsoft.com/office/powerpoint/2010/main" val="3848579614"/>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271</Words>
  <Application>Microsoft Macintosh PowerPoint</Application>
  <PresentationFormat>Widescreen</PresentationFormat>
  <Paragraphs>72</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Noto Sans Symbols</vt:lpstr>
      <vt:lpstr>Calibri</vt:lpstr>
      <vt:lpstr>Tema de Office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Digital</dc:creator>
  <cp:lastModifiedBy>Jose David Ortega Pacheco</cp:lastModifiedBy>
  <cp:revision>9</cp:revision>
  <dcterms:created xsi:type="dcterms:W3CDTF">2021-12-09T09:51:18Z</dcterms:created>
  <dcterms:modified xsi:type="dcterms:W3CDTF">2024-05-08T16:55:33Z</dcterms:modified>
</cp:coreProperties>
</file>