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nick/homeworkpyth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homework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請</a:t>
            </a:r>
            <a:r>
              <a:rPr lang="zh-TW" altLang="en-US" b="1" dirty="0" smtClean="0">
                <a:solidFill>
                  <a:schemeClr val="bg1"/>
                </a:solidFill>
              </a:rPr>
              <a:t>把</a:t>
            </a:r>
            <a:r>
              <a:rPr lang="zh-TW" altLang="en-US" b="1" dirty="0">
                <a:solidFill>
                  <a:schemeClr val="bg1"/>
                </a:solidFill>
              </a:rPr>
              <a:t>上課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ppt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放到自己的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  <a:hlinkClick r:id="rId2"/>
              </a:rPr>
              <a:t>github.com/krnick/homeworkpython.git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並找出我最新一次的</a:t>
            </a:r>
            <a:r>
              <a:rPr lang="en-US" altLang="zh-TW" b="1" smtClean="0">
                <a:solidFill>
                  <a:schemeClr val="bg1"/>
                </a:solidFill>
              </a:rPr>
              <a:t>comment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新增一個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py</a:t>
            </a:r>
            <a:r>
              <a:rPr lang="zh-TW" altLang="en-US" b="1" dirty="0" smtClean="0">
                <a:solidFill>
                  <a:schemeClr val="bg1"/>
                </a:solidFill>
              </a:rPr>
              <a:t>檔案來</a:t>
            </a:r>
            <a:r>
              <a:rPr lang="en-US" altLang="zh-TW" b="1" dirty="0" smtClean="0">
                <a:solidFill>
                  <a:schemeClr val="bg1"/>
                </a:solidFill>
              </a:rPr>
              <a:t>print “comment”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push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357</TotalTime>
  <Words>328</Words>
  <Application>Microsoft Office PowerPoint</Application>
  <PresentationFormat>如螢幕大小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nick</dc:creator>
  <cp:lastModifiedBy>Windows 使用者</cp:lastModifiedBy>
  <cp:revision>48</cp:revision>
  <dcterms:created xsi:type="dcterms:W3CDTF">2016-02-23T23:18:35Z</dcterms:created>
  <dcterms:modified xsi:type="dcterms:W3CDTF">2016-03-02T14:45:11Z</dcterms:modified>
</cp:coreProperties>
</file>