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33f4cde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33f4cde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3f4cde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3f4cde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33f4cde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33f4cde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33f4cde8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33f4cde8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3f4cde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33f4cde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33f4cde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33f4cde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d5e21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d5e21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d5e215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d5e215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d5e2159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d5e215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f3b84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f3b84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33f4cd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33f4cd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c4e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c4e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c4e3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c4e3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8c4e3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8c4e3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8c4e3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8c4e3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8c4e3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8c4e3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8c4e31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8c4e31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33f4cde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33f4cde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After popcorn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Study of movies and shows public reception in various platforms.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Sentiment analysis: Wanda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5" y="1708450"/>
            <a:ext cx="4182524" cy="26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300" y="1843550"/>
            <a:ext cx="4602925" cy="26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gathering - YouTube, Reddit, IMDB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88525" y="1156725"/>
            <a:ext cx="2436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Youtube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latin typeface="Courier New"/>
                <a:ea typeface="Courier New"/>
                <a:cs typeface="Courier New"/>
                <a:sym typeface="Courier New"/>
              </a:rPr>
              <a:t>python youtube-data-api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Comments of </a:t>
            </a:r>
            <a:r>
              <a:rPr lang="ca"/>
              <a:t>particular</a:t>
            </a:r>
            <a:r>
              <a:rPr lang="ca"/>
              <a:t> film videos from well known reviewers of the platform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3117225" y="1156725"/>
            <a:ext cx="2436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Reddit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latin typeface="Courier New"/>
                <a:ea typeface="Courier New"/>
                <a:cs typeface="Courier New"/>
                <a:sym typeface="Courier New"/>
              </a:rPr>
              <a:t>python praw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Comments from official post regarding the film review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5745925" y="1156725"/>
            <a:ext cx="2436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IMDB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ca" sz="1000"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Scraping and crawling the IMDB webpage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Sentiment analysis: films –movie list , polarity…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6496800" y="1415025"/>
            <a:ext cx="2335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a" sz="1200"/>
              <a:t>Youtube and Reddit similar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a" sz="1200"/>
              <a:t>IMDB more polarized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a" sz="1200"/>
              <a:t>Endgame and Dunkirk films </a:t>
            </a:r>
            <a:r>
              <a:rPr lang="ca" sz="1200"/>
              <a:t>contain</a:t>
            </a:r>
            <a:r>
              <a:rPr lang="ca" sz="1200"/>
              <a:t> negative words </a:t>
            </a:r>
            <a:r>
              <a:rPr lang="ca" sz="1200"/>
              <a:t>intrinsically </a:t>
            </a:r>
            <a:endParaRPr sz="12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91999" cy="352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Sentiment analysis: films –movie list , polarity…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846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Sentiment analysis: films –movie list , polarity…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25" y="1017725"/>
            <a:ext cx="3679950" cy="25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525" y="2253075"/>
            <a:ext cx="4662151" cy="26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Sentiment analysis: films –movie list , polarity…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150" y="1277850"/>
            <a:ext cx="7136100" cy="35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Correlation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575" y="-1714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4003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003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89375"/>
            <a:ext cx="43948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55100"/>
            <a:ext cx="43948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88" y="2665525"/>
            <a:ext cx="3502500" cy="23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350" y="2808500"/>
            <a:ext cx="3502500" cy="23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88" y="192875"/>
            <a:ext cx="3634125" cy="24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8325" y="236750"/>
            <a:ext cx="3502500" cy="23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SUMMARY AND CONCLUSIONS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Overview &amp; Introduction?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 sz="2800">
                <a:solidFill>
                  <a:schemeClr val="dk1"/>
                </a:solidFill>
              </a:rPr>
              <a:t>•</a:t>
            </a:r>
            <a:r>
              <a:rPr lang="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 /introduction (E)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 sz="2800">
                <a:solidFill>
                  <a:schemeClr val="dk1"/>
                </a:solidFill>
              </a:rPr>
              <a:t>•</a:t>
            </a:r>
            <a:r>
              <a:rPr lang="ca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Data gathering – Twitter API (E*)</a:t>
            </a:r>
            <a:endParaRPr sz="28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 sz="2800">
                <a:solidFill>
                  <a:schemeClr val="dk1"/>
                </a:solidFill>
              </a:rPr>
              <a:t>•</a:t>
            </a:r>
            <a:r>
              <a:rPr lang="ca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Topic modelling (E+)</a:t>
            </a:r>
            <a:endParaRPr sz="28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 sz="2800">
                <a:solidFill>
                  <a:schemeClr val="dk1"/>
                </a:solidFill>
              </a:rPr>
              <a:t>•</a:t>
            </a:r>
            <a:r>
              <a:rPr lang="ca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Sentiment analysis: Wanda – ex. Wordcloud, VADER, mean variance (D)</a:t>
            </a:r>
            <a:endParaRPr sz="28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 sz="2800">
                <a:solidFill>
                  <a:schemeClr val="dk1"/>
                </a:solidFill>
              </a:rPr>
              <a:t>•</a:t>
            </a:r>
            <a:r>
              <a:rPr lang="ca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gathering - , collection.. API/Scraping, crawling…, youtube, reddit, imdb(D*)</a:t>
            </a:r>
            <a:endParaRPr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 sz="2800">
                <a:solidFill>
                  <a:schemeClr val="dk1"/>
                </a:solidFill>
              </a:rPr>
              <a:t>•</a:t>
            </a:r>
            <a:r>
              <a:rPr lang="ca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Sentiment analysis: films –movie list , polarity… (D+)</a:t>
            </a:r>
            <a:endParaRPr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 sz="2800">
                <a:solidFill>
                  <a:schemeClr val="dk1"/>
                </a:solidFill>
              </a:rPr>
              <a:t>•</a:t>
            </a:r>
            <a:r>
              <a:rPr lang="ca" sz="2800">
                <a:solidFill>
                  <a:srgbClr val="A9D18E"/>
                </a:solidFill>
                <a:latin typeface="Calibri"/>
                <a:ea typeface="Calibri"/>
                <a:cs typeface="Calibri"/>
                <a:sym typeface="Calibri"/>
              </a:rPr>
              <a:t>Data gathering – wiki pageviews (E)</a:t>
            </a:r>
            <a:endParaRPr sz="2800">
              <a:solidFill>
                <a:srgbClr val="A9D18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 sz="2800">
                <a:solidFill>
                  <a:schemeClr val="dk1"/>
                </a:solidFill>
              </a:rPr>
              <a:t>•</a:t>
            </a:r>
            <a:r>
              <a:rPr lang="ca" sz="2800">
                <a:solidFill>
                  <a:srgbClr val="A9D18E"/>
                </a:solidFill>
                <a:latin typeface="Calibri"/>
                <a:ea typeface="Calibri"/>
                <a:cs typeface="Calibri"/>
                <a:sym typeface="Calibri"/>
              </a:rPr>
              <a:t>Correlations (E)</a:t>
            </a:r>
            <a:endParaRPr sz="2800">
              <a:solidFill>
                <a:srgbClr val="A9D18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a" sz="2800">
                <a:solidFill>
                  <a:schemeClr val="dk1"/>
                </a:solidFill>
              </a:rPr>
              <a:t>•</a:t>
            </a:r>
            <a:r>
              <a:rPr lang="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&amp; conclusions (E)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GATHERING -  Twitter API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476750" y="1453200"/>
            <a:ext cx="3947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Twitter</a:t>
            </a:r>
            <a:r>
              <a:rPr lang="ca"/>
              <a:t>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latin typeface="Courier New"/>
                <a:ea typeface="Courier New"/>
                <a:cs typeface="Courier New"/>
                <a:sym typeface="Courier New"/>
              </a:rPr>
              <a:t>python tweepy StreamListener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Tweets about a specific topic: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Wandavision</a:t>
            </a:r>
            <a:endParaRPr/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keywords = [</a:t>
            </a:r>
            <a:r>
              <a:rPr lang="ca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"wandavision"</a:t>
            </a:r>
            <a:r>
              <a:rPr lang="ca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ca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"WandaVision"</a:t>
            </a:r>
            <a:r>
              <a:rPr lang="ca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Premiere</a:t>
            </a:r>
            <a:endParaRPr/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keywords = [</a:t>
            </a:r>
            <a:r>
              <a:rPr lang="ca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'movie premiere'</a:t>
            </a:r>
            <a:r>
              <a:rPr lang="ca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ca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'new movie'</a:t>
            </a:r>
            <a:r>
              <a:rPr lang="ca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ca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'new episode'</a:t>
            </a:r>
            <a:r>
              <a:rPr lang="ca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'new film'</a:t>
            </a:r>
            <a:r>
              <a:rPr lang="ca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312550" y="1370625"/>
            <a:ext cx="2436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Twitter</a:t>
            </a:r>
            <a:r>
              <a:rPr lang="ca"/>
              <a:t>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latin typeface="Courier New"/>
                <a:ea typeface="Courier New"/>
                <a:cs typeface="Courier New"/>
                <a:sym typeface="Courier New"/>
              </a:rPr>
              <a:t>python tweepy Cursor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Search old tweets in case we missed on a specific topic.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TOPIC MODELLING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260300" cy="18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5 February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200" y="2593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18655"/>
            <a:ext cx="9143999" cy="166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1775"/>
            <a:ext cx="8839203" cy="368357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744975" y="373275"/>
            <a:ext cx="64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Example tweets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19 February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4294"/>
            <a:ext cx="9144000" cy="341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153" y="83319"/>
            <a:ext cx="2662366" cy="18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 March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737235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325" y="0"/>
            <a:ext cx="3062675" cy="20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a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ca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entiment analysis: Wanda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1882" l="12617" r="9494" t="11111"/>
          <a:stretch/>
        </p:blipFill>
        <p:spPr>
          <a:xfrm>
            <a:off x="732825" y="1170125"/>
            <a:ext cx="3405458" cy="336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11882" l="12821" r="10172" t="11259"/>
          <a:stretch/>
        </p:blipFill>
        <p:spPr>
          <a:xfrm>
            <a:off x="4976351" y="1170125"/>
            <a:ext cx="3373374" cy="33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