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15"/>
  </p:notesMasterIdLst>
  <p:sldIdLst>
    <p:sldId id="256" r:id="rId2"/>
    <p:sldId id="286" r:id="rId3"/>
    <p:sldId id="287" r:id="rId4"/>
    <p:sldId id="288" r:id="rId5"/>
    <p:sldId id="291" r:id="rId6"/>
    <p:sldId id="289" r:id="rId7"/>
    <p:sldId id="290" r:id="rId8"/>
    <p:sldId id="292" r:id="rId9"/>
    <p:sldId id="295" r:id="rId10"/>
    <p:sldId id="294" r:id="rId11"/>
    <p:sldId id="293" r:id="rId12"/>
    <p:sldId id="296" r:id="rId13"/>
    <p:sldId id="285" r:id="rId14"/>
  </p:sldIdLst>
  <p:sldSz cx="12193588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  <a:srgbClr val="48586F"/>
    <a:srgbClr val="00487E"/>
    <a:srgbClr val="004D86"/>
    <a:srgbClr val="00589A"/>
    <a:srgbClr val="112843"/>
    <a:srgbClr val="190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8" autoAdjust="0"/>
    <p:restoredTop sz="82927" autoAdjust="0"/>
  </p:normalViewPr>
  <p:slideViewPr>
    <p:cSldViewPr snapToGrid="0">
      <p:cViewPr varScale="1">
        <p:scale>
          <a:sx n="63" d="100"/>
          <a:sy n="63" d="100"/>
        </p:scale>
        <p:origin x="144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請按這裡編輯備註格式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00E7EB-A4FF-499F-92D3-98926558AF2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0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053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10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03201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81994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12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4656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3DBE6E5-0CC6-4E71-B209-C847ADAA231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412192E-8863-4D4E-A8B9-E33C5D2617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13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6548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7087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3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203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4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20258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5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22046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2580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7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7441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8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4076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9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8181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309" y="157018"/>
            <a:ext cx="9347200" cy="67425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4528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485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63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48586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1887200" y="914400"/>
            <a:ext cx="304560" cy="5943240"/>
          </a:xfrm>
          <a:prstGeom prst="rect">
            <a:avLst/>
          </a:prstGeom>
          <a:solidFill>
            <a:srgbClr val="25557B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-17640" y="343080"/>
            <a:ext cx="8043480" cy="678960"/>
          </a:xfrm>
          <a:custGeom>
            <a:avLst/>
            <a:gdLst/>
            <a:ahLst/>
            <a:cxn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07960" y="6505560"/>
            <a:ext cx="253980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249382" y="120600"/>
            <a:ext cx="11333617" cy="70143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  <a:endParaRPr lang="en-GB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</a:t>
            </a:r>
            <a:r>
              <a:rPr lang="en-GB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lang="en-GB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774" y="273801"/>
            <a:ext cx="2032361" cy="548415"/>
          </a:xfrm>
          <a:prstGeom prst="rect">
            <a:avLst/>
          </a:prstGeom>
          <a:ln>
            <a:noFill/>
          </a:ln>
          <a:effectLst>
            <a:glow rad="12700">
              <a:schemeClr val="accent1">
                <a:alpha val="40000"/>
              </a:schemeClr>
            </a:glow>
            <a:outerShdw blurRad="292100" dist="38100" dir="1800000" algn="tl" rotWithShape="0">
              <a:srgbClr val="333333">
                <a:alpha val="65000"/>
              </a:srgb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594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828" y="-920117"/>
            <a:ext cx="12191760" cy="34334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4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第一周 超啟發式演算法</a:t>
            </a:r>
            <a:endParaRPr lang="en-US" altLang="zh-TW" sz="4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中黑體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28" y="3888056"/>
            <a:ext cx="12189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zh-TW" sz="4400" b="1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中黑體"/>
              </a:rPr>
              <a:t>2/10</a:t>
            </a:r>
            <a:endParaRPr lang="zh-TW" altLang="en-US" sz="4400" b="1" spc="-1" dirty="0">
              <a:solidFill>
                <a:srgbClr val="FFC000"/>
              </a:solidFill>
              <a:uFill>
                <a:solidFill>
                  <a:srgbClr val="FFFFFF"/>
                </a:solidFill>
              </a:uFill>
              <a:latin typeface="Arial Black"/>
              <a:ea typeface="中黑體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5840325"/>
            <a:ext cx="2260426" cy="86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+mj-ea"/>
                <a:ea typeface="標楷體" panose="03000509000000000000" pitchFamily="65" charset="-120"/>
                <a:cs typeface="Times New Roman" panose="02020603050405020304" pitchFamily="18" charset="0"/>
              </a:rPr>
              <a:t>Hill climbing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 descr="一張含有 建築物 的圖片&#10;&#10;自動產生的描述">
            <a:extLst>
              <a:ext uri="{FF2B5EF4-FFF2-40B4-BE49-F238E27FC236}">
                <a16:creationId xmlns:a16="http://schemas.microsoft.com/office/drawing/2014/main" id="{7F28DC39-D0B3-4304-8625-9AA842104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97" y="1075800"/>
            <a:ext cx="7556345" cy="56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996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+mj-ea"/>
                <a:ea typeface="標楷體" panose="03000509000000000000" pitchFamily="65" charset="-120"/>
                <a:cs typeface="Times New Roman" panose="02020603050405020304" pitchFamily="18" charset="0"/>
              </a:rPr>
              <a:t>Hill climbing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坐 的圖片&#10;&#10;自動產生的描述">
            <a:extLst>
              <a:ext uri="{FF2B5EF4-FFF2-40B4-BE49-F238E27FC236}">
                <a16:creationId xmlns:a16="http://schemas.microsoft.com/office/drawing/2014/main" id="{81B1D96B-E9B8-46AD-8E1F-60071532A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03" y="1310106"/>
            <a:ext cx="8509181" cy="5079580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1C31729A-D927-4796-9CA1-E0728B7F310B}"/>
              </a:ext>
            </a:extLst>
          </p:cNvPr>
          <p:cNvSpPr/>
          <p:nvPr/>
        </p:nvSpPr>
        <p:spPr>
          <a:xfrm>
            <a:off x="4276902" y="4160520"/>
            <a:ext cx="249378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E1D2B5F-F361-4198-A515-8E6F47D157ED}"/>
              </a:ext>
            </a:extLst>
          </p:cNvPr>
          <p:cNvSpPr/>
          <p:nvPr/>
        </p:nvSpPr>
        <p:spPr>
          <a:xfrm>
            <a:off x="6248400" y="3947160"/>
            <a:ext cx="335280" cy="3352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A0442C0-2811-4D31-A372-EF346DAD7CD1}"/>
              </a:ext>
            </a:extLst>
          </p:cNvPr>
          <p:cNvSpPr/>
          <p:nvPr/>
        </p:nvSpPr>
        <p:spPr>
          <a:xfrm>
            <a:off x="7624669" y="3333136"/>
            <a:ext cx="335280" cy="3352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59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648970" y="9598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寫出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Max Problem(50bit)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下周禮拜一前繳交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809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2"/>
          <p:cNvPicPr/>
          <p:nvPr/>
        </p:nvPicPr>
        <p:blipFill>
          <a:blip r:embed="rId3"/>
          <a:stretch/>
        </p:blipFill>
        <p:spPr>
          <a:xfrm>
            <a:off x="984240" y="5013000"/>
            <a:ext cx="10310400" cy="266508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1569960" y="5425920"/>
            <a:ext cx="9138960" cy="14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96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Thank You ;-)</a:t>
            </a:r>
            <a:r>
              <a:rPr lang="en-US" sz="115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 </a:t>
            </a:r>
            <a:endParaRPr lang="en-US" sz="115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52" y="201334"/>
            <a:ext cx="6694298" cy="5018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505440" y="632886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實驗室主要的研究方向</a:t>
            </a: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Max Problem</a:t>
            </a: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Exhaustive search</a:t>
            </a: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Hill climbing</a:t>
            </a: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en-US" altLang="zh-TW" sz="18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08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505440" y="632886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超啟發式演算法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(metaheuristic algorithm)</a:t>
            </a: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深度學習</a:t>
            </a: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實驗室主要的研究方向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04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One Max Problem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505440" y="632886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在二進位的條件下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如何找到含有最多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的數字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坐 的圖片&#10;&#10;自動產生的描述">
            <a:extLst>
              <a:ext uri="{FF2B5EF4-FFF2-40B4-BE49-F238E27FC236}">
                <a16:creationId xmlns:a16="http://schemas.microsoft.com/office/drawing/2014/main" id="{9F15C61D-64C4-44AD-B44C-911E7C8AE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02" y="2283365"/>
            <a:ext cx="7416937" cy="4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44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42758" y="44447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>
                <a:uFill>
                  <a:solidFill>
                    <a:srgbClr val="FFFFFF"/>
                  </a:solidFill>
                </a:uFill>
                <a:latin typeface="+mj-ea"/>
                <a:cs typeface="Times New Roman" panose="02020603050405020304" pitchFamily="18" charset="0"/>
              </a:rPr>
              <a:t>Exhaustive search</a:t>
            </a:r>
            <a:br>
              <a:rPr lang="en-US" altLang="zh-TW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Exhaustive search(ES):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在解空間中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去嘗試每一種可能的解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它一定會找到最佳解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暴力法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有限時間內不容易找到可接受的解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好處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簡單且容易實行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壞處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在解空間很大時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不大有效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122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42758" y="44447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>
                <a:uFill>
                  <a:solidFill>
                    <a:srgbClr val="FFFFFF"/>
                  </a:solidFill>
                </a:uFill>
                <a:latin typeface="+mj-ea"/>
                <a:cs typeface="Times New Roman" panose="02020603050405020304" pitchFamily="18" charset="0"/>
              </a:rPr>
              <a:t>Exhaustive search</a:t>
            </a:r>
            <a:br>
              <a:rPr lang="en-US" altLang="zh-TW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1CA7647F-C804-44DB-A41D-AC01D8638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8" y="1329308"/>
            <a:ext cx="11567160" cy="49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4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42758" y="44447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>
                <a:uFill>
                  <a:solidFill>
                    <a:srgbClr val="FFFFFF"/>
                  </a:solidFill>
                </a:uFill>
                <a:latin typeface="+mj-ea"/>
                <a:cs typeface="Times New Roman" panose="02020603050405020304" pitchFamily="18" charset="0"/>
              </a:rPr>
              <a:t>Exhaustive search</a:t>
            </a:r>
            <a:br>
              <a:rPr lang="en-US" altLang="zh-TW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坐 的圖片&#10;&#10;自動產生的描述">
            <a:extLst>
              <a:ext uri="{FF2B5EF4-FFF2-40B4-BE49-F238E27FC236}">
                <a16:creationId xmlns:a16="http://schemas.microsoft.com/office/drawing/2014/main" id="{318882BB-1884-4A76-AC9D-4C8AC8108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04" y="1294551"/>
            <a:ext cx="8575179" cy="51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99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+mj-ea"/>
                <a:ea typeface="標楷體" panose="03000509000000000000" pitchFamily="65" charset="-120"/>
                <a:cs typeface="Times New Roman" panose="02020603050405020304" pitchFamily="18" charset="0"/>
              </a:rPr>
              <a:t>Hill climbing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Hill climbing(HC):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是一種貪婪法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永遠只接受最佳解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永遠只往在該解空間下最好的解方向移動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好處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相比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更容易找到好的解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缺點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在解空間內有許多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local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optimal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容易困在區域最佳解 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52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+mj-ea"/>
                <a:ea typeface="標楷體" panose="03000509000000000000" pitchFamily="65" charset="-120"/>
                <a:cs typeface="Times New Roman" panose="02020603050405020304" pitchFamily="18" charset="0"/>
              </a:rPr>
              <a:t>Hill climbing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CACF9DE6-A6EE-4673-9B99-C67E60ABB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0" y="1259554"/>
            <a:ext cx="11232760" cy="46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42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8471</TotalTime>
  <Words>240</Words>
  <Application>Microsoft Office PowerPoint</Application>
  <PresentationFormat>自訂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DejaVu Sans</vt:lpstr>
      <vt:lpstr>標楷體</vt:lpstr>
      <vt:lpstr>Arial</vt:lpstr>
      <vt:lpstr>Arial Black</vt:lpstr>
      <vt:lpstr>Calibri</vt:lpstr>
      <vt:lpstr>Symbol</vt:lpstr>
      <vt:lpstr>Times New Roman</vt:lpstr>
      <vt:lpstr>Wingdings</vt:lpstr>
      <vt:lpstr>1_Office Theme</vt:lpstr>
      <vt:lpstr>PowerPoint 簡報</vt:lpstr>
      <vt:lpstr>大綱</vt:lpstr>
      <vt:lpstr>實驗室主要的研究方向</vt:lpstr>
      <vt:lpstr>One Max Problem</vt:lpstr>
      <vt:lpstr>Exhaustive search </vt:lpstr>
      <vt:lpstr>Exhaustive search </vt:lpstr>
      <vt:lpstr>Exhaustive search </vt:lpstr>
      <vt:lpstr>Hill climbing</vt:lpstr>
      <vt:lpstr>Hill climbing</vt:lpstr>
      <vt:lpstr>Hill climbing</vt:lpstr>
      <vt:lpstr>Hill climbing</vt:lpstr>
      <vt:lpstr>作業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Economics:</dc:title>
  <dc:subject/>
  <dc:creator>Tsai Chun-Wei</dc:creator>
  <dc:description/>
  <cp:lastModifiedBy>絢 張</cp:lastModifiedBy>
  <cp:revision>589</cp:revision>
  <cp:lastPrinted>1601-01-01T00:00:00Z</cp:lastPrinted>
  <dcterms:created xsi:type="dcterms:W3CDTF">2015-10-03T05:09:22Z</dcterms:created>
  <dcterms:modified xsi:type="dcterms:W3CDTF">2020-02-09T20:19:58Z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