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64" r:id="rId2"/>
    <p:sldId id="258" r:id="rId3"/>
    <p:sldId id="259" r:id="rId4"/>
    <p:sldId id="260" r:id="rId5"/>
    <p:sldId id="266" r:id="rId6"/>
    <p:sldId id="274" r:id="rId7"/>
    <p:sldId id="275" r:id="rId8"/>
    <p:sldId id="276" r:id="rId9"/>
    <p:sldId id="277" r:id="rId10"/>
    <p:sldId id="267" r:id="rId11"/>
    <p:sldId id="268" r:id="rId12"/>
    <p:sldId id="269" r:id="rId13"/>
    <p:sldId id="271" r:id="rId14"/>
    <p:sldId id="272" r:id="rId15"/>
    <p:sldId id="273" r:id="rId16"/>
    <p:sldId id="278" r:id="rId17"/>
    <p:sldId id="283" r:id="rId18"/>
    <p:sldId id="279" r:id="rId19"/>
    <p:sldId id="280" r:id="rId20"/>
    <p:sldId id="281" r:id="rId21"/>
    <p:sldId id="282" r:id="rId22"/>
    <p:sldId id="284" r:id="rId23"/>
    <p:sldId id="285" r:id="rId24"/>
    <p:sldId id="287" r:id="rId25"/>
    <p:sldId id="288" r:id="rId26"/>
    <p:sldId id="289" r:id="rId27"/>
    <p:sldId id="290" r:id="rId28"/>
    <p:sldId id="286" r:id="rId29"/>
    <p:sldId id="291" r:id="rId30"/>
    <p:sldId id="292" r:id="rId31"/>
    <p:sldId id="296" r:id="rId32"/>
    <p:sldId id="302" r:id="rId33"/>
    <p:sldId id="293" r:id="rId34"/>
    <p:sldId id="294" r:id="rId35"/>
    <p:sldId id="295" r:id="rId36"/>
    <p:sldId id="297" r:id="rId37"/>
    <p:sldId id="301" r:id="rId38"/>
    <p:sldId id="298" r:id="rId39"/>
    <p:sldId id="299" r:id="rId40"/>
    <p:sldId id="300" r:id="rId4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FB27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051" autoAdjust="0"/>
  </p:normalViewPr>
  <p:slideViewPr>
    <p:cSldViewPr>
      <p:cViewPr varScale="1">
        <p:scale>
          <a:sx n="94" d="100"/>
          <a:sy n="94" d="100"/>
        </p:scale>
        <p:origin x="96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0206953-631A-4730-A461-850E89CF1A3C}" type="datetimeFigureOut">
              <a:rPr lang="en-GB"/>
              <a:pPr>
                <a:defRPr/>
              </a:pPr>
              <a:t>27/11/2018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6EB3834-0802-44CD-812C-7D07E30F763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13292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23D3B6D-CB3D-4A9B-8627-E09B91EE5FD3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5521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F9213E-53D5-4B26-B04E-70AA5D92077B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192353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F9213E-53D5-4B26-B04E-70AA5D92077B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451958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F9213E-53D5-4B26-B04E-70AA5D92077B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dirty="0" err="1" smtClean="0">
                <a:effectLst/>
              </a:rPr>
              <a:t>검증하는것</a:t>
            </a:r>
            <a:endParaRPr lang="en-US" altLang="ko-KR" dirty="0" smtClean="0">
              <a:effectLst/>
            </a:endParaRPr>
          </a:p>
          <a:p>
            <a:pPr eaLnBrk="1" hangingPunct="1">
              <a:spcBef>
                <a:spcPct val="0"/>
              </a:spcBef>
            </a:pPr>
            <a:r>
              <a:rPr lang="ko-KR" altLang="en-US" dirty="0" smtClean="0">
                <a:effectLst/>
              </a:rPr>
              <a:t>프로그램 각 지점에서 각 변수가 갖는 </a:t>
            </a:r>
            <a:r>
              <a:rPr lang="ko-KR" altLang="en-US" dirty="0" err="1" smtClean="0">
                <a:effectLst/>
              </a:rPr>
              <a:t>정수값의</a:t>
            </a:r>
            <a:r>
              <a:rPr lang="ko-KR" altLang="en-US" dirty="0" smtClean="0">
                <a:effectLst/>
              </a:rPr>
              <a:t> 범위</a:t>
            </a:r>
            <a:br>
              <a:rPr lang="ko-KR" altLang="en-US" dirty="0" smtClean="0">
                <a:effectLst/>
              </a:rPr>
            </a:br>
            <a:r>
              <a:rPr lang="ko-KR" altLang="en-US" dirty="0" smtClean="0">
                <a:effectLst/>
              </a:rPr>
              <a:t>어떠한 변수가 </a:t>
            </a:r>
            <a:r>
              <a:rPr lang="ko-KR" altLang="en-US" dirty="0" err="1" smtClean="0">
                <a:effectLst/>
              </a:rPr>
              <a:t>참조됐을</a:t>
            </a:r>
            <a:r>
              <a:rPr lang="ko-KR" altLang="en-US" dirty="0" smtClean="0">
                <a:effectLst/>
              </a:rPr>
              <a:t> 때 그 변수가 갖는 값이 널인지 널이 아닌 다른 값인지의 여부</a:t>
            </a:r>
            <a:br>
              <a:rPr lang="ko-KR" altLang="en-US" dirty="0" smtClean="0">
                <a:effectLst/>
              </a:rPr>
            </a:br>
            <a:r>
              <a:rPr lang="en-US" altLang="ko-KR" dirty="0" smtClean="0">
                <a:effectLst/>
              </a:rPr>
              <a:t>-</a:t>
            </a:r>
            <a:r>
              <a:rPr lang="ko-KR" altLang="en-US" dirty="0" smtClean="0">
                <a:effectLst/>
              </a:rPr>
              <a:t>시스템 콜에 전달되는 </a:t>
            </a:r>
            <a:r>
              <a:rPr lang="ko-KR" altLang="en-US" dirty="0" err="1" smtClean="0">
                <a:effectLst/>
              </a:rPr>
              <a:t>인자값이</a:t>
            </a:r>
            <a:r>
              <a:rPr lang="ko-KR" altLang="en-US" dirty="0" smtClean="0">
                <a:effectLst/>
              </a:rPr>
              <a:t> 외부에서 입력된 위험한 값인지의 여부</a:t>
            </a:r>
            <a:br>
              <a:rPr lang="ko-KR" altLang="en-US" dirty="0" smtClean="0">
                <a:effectLst/>
              </a:rPr>
            </a:br>
            <a:r>
              <a:rPr lang="ko-KR" altLang="en-US" dirty="0" smtClean="0">
                <a:effectLst/>
              </a:rPr>
              <a:t/>
            </a:r>
            <a:br>
              <a:rPr lang="ko-KR" altLang="en-US" dirty="0" smtClean="0">
                <a:effectLst/>
              </a:rPr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42280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F9213E-53D5-4B26-B04E-70AA5D92077B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dirty="0" err="1" smtClean="0">
                <a:effectLst/>
              </a:rPr>
              <a:t>검증하는것</a:t>
            </a:r>
            <a:endParaRPr lang="en-US" altLang="ko-KR" dirty="0" smtClean="0">
              <a:effectLst/>
            </a:endParaRPr>
          </a:p>
          <a:p>
            <a:pPr eaLnBrk="1" hangingPunct="1">
              <a:spcBef>
                <a:spcPct val="0"/>
              </a:spcBef>
            </a:pPr>
            <a:r>
              <a:rPr lang="ko-KR" altLang="en-US" dirty="0" smtClean="0">
                <a:effectLst/>
              </a:rPr>
              <a:t>프로그램 각 지점에서 각 변수가 갖는 </a:t>
            </a:r>
            <a:r>
              <a:rPr lang="ko-KR" altLang="en-US" dirty="0" err="1" smtClean="0">
                <a:effectLst/>
              </a:rPr>
              <a:t>정수값의</a:t>
            </a:r>
            <a:r>
              <a:rPr lang="ko-KR" altLang="en-US" dirty="0" smtClean="0">
                <a:effectLst/>
              </a:rPr>
              <a:t> 범위</a:t>
            </a:r>
            <a:br>
              <a:rPr lang="ko-KR" altLang="en-US" dirty="0" smtClean="0">
                <a:effectLst/>
              </a:rPr>
            </a:br>
            <a:r>
              <a:rPr lang="ko-KR" altLang="en-US" dirty="0" smtClean="0">
                <a:effectLst/>
              </a:rPr>
              <a:t>어떠한 변수가 </a:t>
            </a:r>
            <a:r>
              <a:rPr lang="ko-KR" altLang="en-US" dirty="0" err="1" smtClean="0">
                <a:effectLst/>
              </a:rPr>
              <a:t>참조됐을</a:t>
            </a:r>
            <a:r>
              <a:rPr lang="ko-KR" altLang="en-US" dirty="0" smtClean="0">
                <a:effectLst/>
              </a:rPr>
              <a:t> 때 그 변수가 갖는 값이 널인지 널이 아닌 다른 값인지의 여부</a:t>
            </a:r>
            <a:br>
              <a:rPr lang="ko-KR" altLang="en-US" dirty="0" smtClean="0">
                <a:effectLst/>
              </a:rPr>
            </a:br>
            <a:r>
              <a:rPr lang="en-US" altLang="ko-KR" dirty="0" smtClean="0">
                <a:effectLst/>
              </a:rPr>
              <a:t>-</a:t>
            </a:r>
            <a:r>
              <a:rPr lang="ko-KR" altLang="en-US" dirty="0" smtClean="0">
                <a:effectLst/>
              </a:rPr>
              <a:t>시스템 콜에 전달되는 </a:t>
            </a:r>
            <a:r>
              <a:rPr lang="ko-KR" altLang="en-US" dirty="0" err="1" smtClean="0">
                <a:effectLst/>
              </a:rPr>
              <a:t>인자값이</a:t>
            </a:r>
            <a:r>
              <a:rPr lang="ko-KR" altLang="en-US" dirty="0" smtClean="0">
                <a:effectLst/>
              </a:rPr>
              <a:t> 외부에서 입력된 위험한 값인지의 여부</a:t>
            </a:r>
            <a:br>
              <a:rPr lang="ko-KR" altLang="en-US" dirty="0" smtClean="0">
                <a:effectLst/>
              </a:rPr>
            </a:br>
            <a:r>
              <a:rPr lang="ko-KR" altLang="en-US" dirty="0" smtClean="0">
                <a:effectLst/>
              </a:rPr>
              <a:t/>
            </a:r>
            <a:br>
              <a:rPr lang="ko-KR" altLang="en-US" dirty="0" smtClean="0">
                <a:effectLst/>
              </a:rPr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963436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F9213E-53D5-4B26-B04E-70AA5D92077B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dirty="0" err="1" smtClean="0">
                <a:effectLst/>
              </a:rPr>
              <a:t>검증하는것</a:t>
            </a:r>
            <a:endParaRPr lang="en-US" altLang="ko-KR" dirty="0" smtClean="0">
              <a:effectLst/>
            </a:endParaRPr>
          </a:p>
          <a:p>
            <a:pPr eaLnBrk="1" hangingPunct="1">
              <a:spcBef>
                <a:spcPct val="0"/>
              </a:spcBef>
            </a:pPr>
            <a:r>
              <a:rPr lang="ko-KR" altLang="en-US" dirty="0" smtClean="0">
                <a:effectLst/>
              </a:rPr>
              <a:t>프로그램 각 지점에서 각 변수가 갖는 </a:t>
            </a:r>
            <a:r>
              <a:rPr lang="ko-KR" altLang="en-US" dirty="0" err="1" smtClean="0">
                <a:effectLst/>
              </a:rPr>
              <a:t>정수값의</a:t>
            </a:r>
            <a:r>
              <a:rPr lang="ko-KR" altLang="en-US" dirty="0" smtClean="0">
                <a:effectLst/>
              </a:rPr>
              <a:t> 범위</a:t>
            </a:r>
            <a:br>
              <a:rPr lang="ko-KR" altLang="en-US" dirty="0" smtClean="0">
                <a:effectLst/>
              </a:rPr>
            </a:br>
            <a:r>
              <a:rPr lang="ko-KR" altLang="en-US" dirty="0" smtClean="0">
                <a:effectLst/>
              </a:rPr>
              <a:t>어떠한 변수가 </a:t>
            </a:r>
            <a:r>
              <a:rPr lang="ko-KR" altLang="en-US" dirty="0" err="1" smtClean="0">
                <a:effectLst/>
              </a:rPr>
              <a:t>참조됐을</a:t>
            </a:r>
            <a:r>
              <a:rPr lang="ko-KR" altLang="en-US" dirty="0" smtClean="0">
                <a:effectLst/>
              </a:rPr>
              <a:t> 때 그 변수가 갖는 값이 널인지 널이 아닌 다른 값인지의 여부</a:t>
            </a:r>
            <a:br>
              <a:rPr lang="ko-KR" altLang="en-US" dirty="0" smtClean="0">
                <a:effectLst/>
              </a:rPr>
            </a:br>
            <a:r>
              <a:rPr lang="en-US" altLang="ko-KR" dirty="0" smtClean="0">
                <a:effectLst/>
              </a:rPr>
              <a:t>-</a:t>
            </a:r>
            <a:r>
              <a:rPr lang="ko-KR" altLang="en-US" dirty="0" smtClean="0">
                <a:effectLst/>
              </a:rPr>
              <a:t>시스템 콜에 전달되는 </a:t>
            </a:r>
            <a:r>
              <a:rPr lang="ko-KR" altLang="en-US" dirty="0" err="1" smtClean="0">
                <a:effectLst/>
              </a:rPr>
              <a:t>인자값이</a:t>
            </a:r>
            <a:r>
              <a:rPr lang="ko-KR" altLang="en-US" dirty="0" smtClean="0">
                <a:effectLst/>
              </a:rPr>
              <a:t> 외부에서 입력된 위험한 값인지의 여부</a:t>
            </a:r>
            <a:br>
              <a:rPr lang="ko-KR" altLang="en-US" dirty="0" smtClean="0">
                <a:effectLst/>
              </a:rPr>
            </a:br>
            <a:r>
              <a:rPr lang="ko-KR" altLang="en-US" dirty="0" smtClean="0">
                <a:effectLst/>
              </a:rPr>
              <a:t/>
            </a:r>
            <a:br>
              <a:rPr lang="ko-KR" altLang="en-US" dirty="0" smtClean="0">
                <a:effectLst/>
              </a:rPr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223766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F9213E-53D5-4B26-B04E-70AA5D92077B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dirty="0" err="1" smtClean="0">
                <a:effectLst/>
              </a:rPr>
              <a:t>검증하는것</a:t>
            </a:r>
            <a:endParaRPr lang="en-US" altLang="ko-KR" dirty="0" smtClean="0">
              <a:effectLst/>
            </a:endParaRPr>
          </a:p>
          <a:p>
            <a:pPr eaLnBrk="1" hangingPunct="1">
              <a:spcBef>
                <a:spcPct val="0"/>
              </a:spcBef>
            </a:pPr>
            <a:r>
              <a:rPr lang="ko-KR" altLang="en-US" dirty="0" smtClean="0">
                <a:effectLst/>
              </a:rPr>
              <a:t>프로그램 각 지점에서 각 변수가 갖는 </a:t>
            </a:r>
            <a:r>
              <a:rPr lang="ko-KR" altLang="en-US" dirty="0" err="1" smtClean="0">
                <a:effectLst/>
              </a:rPr>
              <a:t>정수값의</a:t>
            </a:r>
            <a:r>
              <a:rPr lang="ko-KR" altLang="en-US" dirty="0" smtClean="0">
                <a:effectLst/>
              </a:rPr>
              <a:t> 범위</a:t>
            </a:r>
            <a:br>
              <a:rPr lang="ko-KR" altLang="en-US" dirty="0" smtClean="0">
                <a:effectLst/>
              </a:rPr>
            </a:br>
            <a:r>
              <a:rPr lang="ko-KR" altLang="en-US" dirty="0" smtClean="0">
                <a:effectLst/>
              </a:rPr>
              <a:t>어떠한 변수가 </a:t>
            </a:r>
            <a:r>
              <a:rPr lang="ko-KR" altLang="en-US" dirty="0" err="1" smtClean="0">
                <a:effectLst/>
              </a:rPr>
              <a:t>참조됐을</a:t>
            </a:r>
            <a:r>
              <a:rPr lang="ko-KR" altLang="en-US" dirty="0" smtClean="0">
                <a:effectLst/>
              </a:rPr>
              <a:t> 때 그 변수가 갖는 값이 널인지 널이 아닌 다른 값인지의 여부</a:t>
            </a:r>
            <a:br>
              <a:rPr lang="ko-KR" altLang="en-US" dirty="0" smtClean="0">
                <a:effectLst/>
              </a:rPr>
            </a:br>
            <a:r>
              <a:rPr lang="en-US" altLang="ko-KR" dirty="0" smtClean="0">
                <a:effectLst/>
              </a:rPr>
              <a:t>-</a:t>
            </a:r>
            <a:r>
              <a:rPr lang="ko-KR" altLang="en-US" dirty="0" smtClean="0">
                <a:effectLst/>
              </a:rPr>
              <a:t>시스템 콜에 전달되는 </a:t>
            </a:r>
            <a:r>
              <a:rPr lang="ko-KR" altLang="en-US" dirty="0" err="1" smtClean="0">
                <a:effectLst/>
              </a:rPr>
              <a:t>인자값이</a:t>
            </a:r>
            <a:r>
              <a:rPr lang="ko-KR" altLang="en-US" dirty="0" smtClean="0">
                <a:effectLst/>
              </a:rPr>
              <a:t> 외부에서 입력된 위험한 값인지의 여부</a:t>
            </a:r>
            <a:br>
              <a:rPr lang="ko-KR" altLang="en-US" dirty="0" smtClean="0">
                <a:effectLst/>
              </a:rPr>
            </a:br>
            <a:r>
              <a:rPr lang="ko-KR" altLang="en-US" dirty="0" smtClean="0">
                <a:effectLst/>
              </a:rPr>
              <a:t/>
            </a:r>
            <a:br>
              <a:rPr lang="ko-KR" altLang="en-US" dirty="0" smtClean="0">
                <a:effectLst/>
              </a:rPr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892587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F9213E-53D5-4B26-B04E-70AA5D92077B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17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dirty="0" smtClean="0">
                <a:effectLst/>
              </a:rPr>
              <a:t/>
            </a:r>
            <a:br>
              <a:rPr lang="ko-KR" altLang="en-US" dirty="0" smtClean="0">
                <a:effectLst/>
              </a:rPr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458637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F9213E-53D5-4B26-B04E-70AA5D92077B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sz="1200" dirty="0" err="1" smtClean="0">
                <a:solidFill>
                  <a:schemeClr val="accent2">
                    <a:lumMod val="50000"/>
                  </a:schemeClr>
                </a:solidFill>
              </a:rPr>
              <a:t>defaultdict</a:t>
            </a:r>
            <a:r>
              <a:rPr lang="en-US" altLang="ko-KR" sz="1200" dirty="0" smtClean="0">
                <a:solidFill>
                  <a:schemeClr val="accent2">
                    <a:lumMod val="50000"/>
                  </a:schemeClr>
                </a:solidFill>
              </a:rPr>
              <a:t>()</a:t>
            </a:r>
            <a:r>
              <a:rPr lang="ko-KR" altLang="ko-KR" sz="1200" dirty="0" smtClean="0">
                <a:solidFill>
                  <a:schemeClr val="accent2">
                    <a:lumMod val="50000"/>
                  </a:schemeClr>
                </a:solidFill>
              </a:rPr>
              <a:t>는 </a:t>
            </a:r>
            <a:r>
              <a:rPr lang="en-US" altLang="ko-KR" sz="1200" dirty="0" smtClean="0">
                <a:solidFill>
                  <a:schemeClr val="accent2">
                    <a:lumMod val="50000"/>
                  </a:schemeClr>
                </a:solidFill>
              </a:rPr>
              <a:t>dictionary</a:t>
            </a:r>
            <a:r>
              <a:rPr lang="ko-KR" altLang="ko-KR" sz="1200" dirty="0" smtClean="0">
                <a:solidFill>
                  <a:schemeClr val="accent2">
                    <a:lumMod val="50000"/>
                  </a:schemeClr>
                </a:solidFill>
              </a:rPr>
              <a:t>에 기본값을 정의하고</a:t>
            </a:r>
            <a:r>
              <a:rPr lang="en-US" altLang="ko-KR" sz="1200" dirty="0" smtClean="0">
                <a:solidFill>
                  <a:schemeClr val="accent2">
                    <a:lumMod val="50000"/>
                  </a:schemeClr>
                </a:solidFill>
              </a:rPr>
              <a:t> key</a:t>
            </a:r>
            <a:r>
              <a:rPr lang="ko-KR" altLang="ko-KR" sz="1200" dirty="0" smtClean="0">
                <a:solidFill>
                  <a:schemeClr val="accent2">
                    <a:lumMod val="50000"/>
                  </a:schemeClr>
                </a:solidFill>
              </a:rPr>
              <a:t>값이 없더라도 에러를 출력하지 않고 기본값을 출력한다</a:t>
            </a:r>
            <a:endParaRPr lang="en-US" altLang="ko-KR" sz="12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ko-KR" sz="1200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  <a:r>
              <a:rPr lang="en-US" altLang="ko-KR" sz="1200" dirty="0" err="1" smtClean="0">
                <a:solidFill>
                  <a:schemeClr val="accent2">
                    <a:lumMod val="50000"/>
                  </a:schemeClr>
                </a:solidFill>
              </a:rPr>
              <a:t>defaultdict</a:t>
            </a:r>
            <a:r>
              <a:rPr lang="en-US" altLang="ko-KR" sz="1200" dirty="0" smtClean="0">
                <a:solidFill>
                  <a:schemeClr val="accent2">
                    <a:lumMod val="50000"/>
                  </a:schemeClr>
                </a:solidFill>
              </a:rPr>
              <a:t>(set)</a:t>
            </a:r>
            <a:r>
              <a:rPr lang="ko-KR" altLang="ko-KR" sz="1200" dirty="0" smtClean="0">
                <a:solidFill>
                  <a:schemeClr val="accent2">
                    <a:lumMod val="50000"/>
                  </a:schemeClr>
                </a:solidFill>
              </a:rPr>
              <a:t>는</a:t>
            </a:r>
            <a:r>
              <a:rPr lang="en-US" altLang="ko-KR" sz="1200" dirty="0" smtClean="0">
                <a:solidFill>
                  <a:schemeClr val="accent2">
                    <a:lumMod val="50000"/>
                  </a:schemeClr>
                </a:solidFill>
              </a:rPr>
              <a:t> dictionary</a:t>
            </a:r>
            <a:r>
              <a:rPr lang="ko-KR" altLang="ko-KR" sz="1200" dirty="0" smtClean="0">
                <a:solidFill>
                  <a:schemeClr val="accent2">
                    <a:lumMod val="50000"/>
                  </a:schemeClr>
                </a:solidFill>
              </a:rPr>
              <a:t>에 기본값을</a:t>
            </a:r>
            <a:r>
              <a:rPr lang="en-US" altLang="ko-KR" sz="1200" dirty="0" smtClean="0">
                <a:solidFill>
                  <a:schemeClr val="accent2">
                    <a:lumMod val="50000"/>
                  </a:schemeClr>
                </a:solidFill>
              </a:rPr>
              <a:t> set </a:t>
            </a:r>
            <a:r>
              <a:rPr lang="ko-KR" altLang="ko-KR" sz="1200" dirty="0" err="1" smtClean="0">
                <a:solidFill>
                  <a:schemeClr val="accent2">
                    <a:lumMod val="50000"/>
                  </a:schemeClr>
                </a:solidFill>
              </a:rPr>
              <a:t>자료형으로</a:t>
            </a:r>
            <a:r>
              <a:rPr lang="ko-KR" altLang="ko-KR" sz="1200" dirty="0" smtClean="0">
                <a:solidFill>
                  <a:schemeClr val="accent2">
                    <a:lumMod val="50000"/>
                  </a:schemeClr>
                </a:solidFill>
              </a:rPr>
              <a:t> 정의하고</a:t>
            </a:r>
            <a:r>
              <a:rPr lang="en-US" altLang="ko-KR" sz="1200" dirty="0" smtClean="0">
                <a:solidFill>
                  <a:schemeClr val="accent2">
                    <a:lumMod val="50000"/>
                  </a:schemeClr>
                </a:solidFill>
              </a:rPr>
              <a:t> key</a:t>
            </a:r>
            <a:r>
              <a:rPr lang="ko-KR" altLang="ko-KR" sz="1200" dirty="0" smtClean="0">
                <a:solidFill>
                  <a:schemeClr val="accent2">
                    <a:lumMod val="50000"/>
                  </a:schemeClr>
                </a:solidFill>
              </a:rPr>
              <a:t>값이 없더라도 에러가 나지 않고 그냥 기본값만 출력해준다</a:t>
            </a:r>
            <a:r>
              <a:rPr lang="en-US" altLang="ko-KR" sz="1200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701325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F9213E-53D5-4B26-B04E-70AA5D92077B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84~86: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명령어의 기능을 수행하게 해주는 모듈을 가져온다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686106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F9213E-53D5-4B26-B04E-70AA5D92077B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dirty="0" err="1" smtClean="0">
                <a:effectLst/>
              </a:rPr>
              <a:t>검증하는것</a:t>
            </a:r>
            <a:endParaRPr lang="en-US" altLang="ko-KR" dirty="0" smtClean="0">
              <a:effectLst/>
            </a:endParaRPr>
          </a:p>
          <a:p>
            <a:pPr eaLnBrk="1" hangingPunct="1">
              <a:spcBef>
                <a:spcPct val="0"/>
              </a:spcBef>
            </a:pPr>
            <a:r>
              <a:rPr lang="ko-KR" altLang="en-US" dirty="0" smtClean="0">
                <a:effectLst/>
              </a:rPr>
              <a:t>프로그램 각 지점에서 각 변수가 갖는 </a:t>
            </a:r>
            <a:r>
              <a:rPr lang="ko-KR" altLang="en-US" dirty="0" err="1" smtClean="0">
                <a:effectLst/>
              </a:rPr>
              <a:t>정수값의</a:t>
            </a:r>
            <a:r>
              <a:rPr lang="ko-KR" altLang="en-US" dirty="0" smtClean="0">
                <a:effectLst/>
              </a:rPr>
              <a:t> 범위</a:t>
            </a:r>
            <a:br>
              <a:rPr lang="ko-KR" altLang="en-US" dirty="0" smtClean="0">
                <a:effectLst/>
              </a:rPr>
            </a:br>
            <a:r>
              <a:rPr lang="ko-KR" altLang="en-US" dirty="0" smtClean="0">
                <a:effectLst/>
              </a:rPr>
              <a:t>어떠한 변수가 </a:t>
            </a:r>
            <a:r>
              <a:rPr lang="ko-KR" altLang="en-US" dirty="0" err="1" smtClean="0">
                <a:effectLst/>
              </a:rPr>
              <a:t>참조됐을</a:t>
            </a:r>
            <a:r>
              <a:rPr lang="ko-KR" altLang="en-US" dirty="0" smtClean="0">
                <a:effectLst/>
              </a:rPr>
              <a:t> 때 그 변수가 갖는 값이 널인지 널이 아닌 다른 값인지의 여부</a:t>
            </a:r>
            <a:br>
              <a:rPr lang="ko-KR" altLang="en-US" dirty="0" smtClean="0">
                <a:effectLst/>
              </a:rPr>
            </a:br>
            <a:r>
              <a:rPr lang="en-US" altLang="ko-KR" dirty="0" smtClean="0">
                <a:effectLst/>
              </a:rPr>
              <a:t>-</a:t>
            </a:r>
            <a:r>
              <a:rPr lang="ko-KR" altLang="en-US" dirty="0" smtClean="0">
                <a:effectLst/>
              </a:rPr>
              <a:t>시스템 콜에 전달되는 </a:t>
            </a:r>
            <a:r>
              <a:rPr lang="ko-KR" altLang="en-US" dirty="0" err="1" smtClean="0">
                <a:effectLst/>
              </a:rPr>
              <a:t>인자값이</a:t>
            </a:r>
            <a:r>
              <a:rPr lang="ko-KR" altLang="en-US" dirty="0" smtClean="0">
                <a:effectLst/>
              </a:rPr>
              <a:t> 외부에서 입력된 위험한 값인지의 여부</a:t>
            </a:r>
            <a:br>
              <a:rPr lang="ko-KR" altLang="en-US" dirty="0" smtClean="0">
                <a:effectLst/>
              </a:rPr>
            </a:br>
            <a:r>
              <a:rPr lang="ko-KR" altLang="en-US" dirty="0" smtClean="0">
                <a:effectLst/>
              </a:rPr>
              <a:t/>
            </a:r>
            <a:br>
              <a:rPr lang="ko-KR" altLang="en-US" dirty="0" smtClean="0">
                <a:effectLst/>
              </a:rPr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62740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ko-KR" altLang="en-US" dirty="0" err="1" smtClean="0">
                <a:effectLst/>
              </a:rPr>
              <a:t>검증하는것</a:t>
            </a:r>
            <a:endParaRPr lang="en-US" altLang="ko-KR" dirty="0" smtClean="0">
              <a:effectLst/>
            </a:endParaRPr>
          </a:p>
          <a:p>
            <a:pPr eaLnBrk="1" hangingPunct="1">
              <a:spcBef>
                <a:spcPct val="0"/>
              </a:spcBef>
            </a:pPr>
            <a:r>
              <a:rPr lang="ko-KR" altLang="en-US" dirty="0" smtClean="0">
                <a:effectLst/>
              </a:rPr>
              <a:t>프로그램 각 지점에서 각 변수가 갖는 </a:t>
            </a:r>
            <a:r>
              <a:rPr lang="ko-KR" altLang="en-US" dirty="0" err="1" smtClean="0">
                <a:effectLst/>
              </a:rPr>
              <a:t>정수값의</a:t>
            </a:r>
            <a:r>
              <a:rPr lang="ko-KR" altLang="en-US" dirty="0" smtClean="0">
                <a:effectLst/>
              </a:rPr>
              <a:t> 범위</a:t>
            </a:r>
            <a:br>
              <a:rPr lang="ko-KR" altLang="en-US" dirty="0" smtClean="0">
                <a:effectLst/>
              </a:rPr>
            </a:br>
            <a:r>
              <a:rPr lang="ko-KR" altLang="en-US" dirty="0" smtClean="0">
                <a:effectLst/>
              </a:rPr>
              <a:t>어떠한 변수가 </a:t>
            </a:r>
            <a:r>
              <a:rPr lang="ko-KR" altLang="en-US" dirty="0" err="1" smtClean="0">
                <a:effectLst/>
              </a:rPr>
              <a:t>참조됐을</a:t>
            </a:r>
            <a:r>
              <a:rPr lang="ko-KR" altLang="en-US" dirty="0" smtClean="0">
                <a:effectLst/>
              </a:rPr>
              <a:t> 때 그 변수가 갖는 값이 널인지 널이 아닌 다른 값인지의 여부</a:t>
            </a:r>
            <a:br>
              <a:rPr lang="ko-KR" altLang="en-US" dirty="0" smtClean="0">
                <a:effectLst/>
              </a:rPr>
            </a:br>
            <a:r>
              <a:rPr lang="en-US" altLang="ko-KR" dirty="0" smtClean="0">
                <a:effectLst/>
              </a:rPr>
              <a:t>-</a:t>
            </a:r>
            <a:r>
              <a:rPr lang="ko-KR" altLang="en-US" dirty="0" smtClean="0">
                <a:effectLst/>
              </a:rPr>
              <a:t>시스템 콜에 전달되는 </a:t>
            </a:r>
            <a:r>
              <a:rPr lang="ko-KR" altLang="en-US" dirty="0" err="1" smtClean="0">
                <a:effectLst/>
              </a:rPr>
              <a:t>인자값이</a:t>
            </a:r>
            <a:r>
              <a:rPr lang="ko-KR" altLang="en-US" dirty="0" smtClean="0">
                <a:effectLst/>
              </a:rPr>
              <a:t> 외부에서 입력된 위험한 값인지의 여부</a:t>
            </a:r>
            <a:br>
              <a:rPr lang="ko-KR" altLang="en-US" dirty="0" smtClean="0">
                <a:effectLst/>
              </a:rPr>
            </a:br>
            <a:r>
              <a:rPr lang="ko-KR" altLang="en-US" dirty="0" smtClean="0">
                <a:effectLst/>
              </a:rPr>
              <a:t/>
            </a:r>
            <a:br>
              <a:rPr lang="ko-KR" altLang="en-US" dirty="0" smtClean="0">
                <a:effectLst/>
              </a:rPr>
            </a:br>
            <a:endParaRPr lang="en-US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EB3834-0802-44CD-812C-7D07E30F763D}" type="slidenum">
              <a:rPr lang="en-GB" altLang="en-US" smtClean="0"/>
              <a:pPr>
                <a:defRPr/>
              </a:pPr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047291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F9213E-53D5-4B26-B04E-70AA5D92077B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latinLnBrk="1">
              <a:buNone/>
            </a:pPr>
            <a:r>
              <a:rPr lang="en-US" altLang="ko-KR" dirty="0" smtClean="0"/>
              <a:t>82: </a:t>
            </a:r>
            <a:r>
              <a:rPr lang="en-US" altLang="ko-KR" dirty="0" err="1" smtClean="0"/>
              <a:t>nosec_lines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defaultdict</a:t>
            </a:r>
            <a:r>
              <a:rPr lang="en-US" altLang="ko-KR" dirty="0" smtClean="0"/>
              <a:t>(set)</a:t>
            </a:r>
          </a:p>
          <a:p>
            <a:pPr eaLnBrk="1" hangingPunct="1">
              <a:spcBef>
                <a:spcPct val="0"/>
              </a:spcBef>
            </a:pPr>
            <a:r>
              <a:rPr lang="ko-KR" altLang="en-US" dirty="0" smtClean="0">
                <a:effectLst/>
              </a:rPr>
              <a:t/>
            </a:r>
            <a:br>
              <a:rPr lang="ko-KR" altLang="en-US" dirty="0" smtClean="0">
                <a:effectLst/>
              </a:rPr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432075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F9213E-53D5-4B26-B04E-70AA5D92077B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22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dirty="0" smtClean="0">
                <a:effectLst/>
              </a:rPr>
              <a:t/>
            </a:r>
            <a:br>
              <a:rPr lang="ko-KR" altLang="en-US" dirty="0" smtClean="0">
                <a:effectLst/>
              </a:rPr>
            </a:br>
            <a:r>
              <a:rPr lang="ko-KR" altLang="en-US" dirty="0" smtClean="0">
                <a:effectLst/>
              </a:rPr>
              <a:t/>
            </a:r>
            <a:br>
              <a:rPr lang="ko-KR" altLang="en-US" dirty="0" smtClean="0">
                <a:effectLst/>
              </a:rPr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076124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F9213E-53D5-4B26-B04E-70AA5D92077B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23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atinLnBrk="1"/>
            <a:r>
              <a:rPr lang="ko-KR" altLang="ko-KR" dirty="0" smtClean="0"/>
              <a:t>즉</a:t>
            </a:r>
            <a:r>
              <a:rPr lang="en-US" altLang="ko-KR" dirty="0" smtClean="0"/>
              <a:t>, 90~96: </a:t>
            </a:r>
            <a:r>
              <a:rPr lang="ko-KR" altLang="ko-KR" dirty="0" smtClean="0"/>
              <a:t>은 파일들을</a:t>
            </a:r>
            <a:r>
              <a:rPr lang="en-US" altLang="ko-KR" dirty="0" smtClean="0"/>
              <a:t> dictionary</a:t>
            </a:r>
            <a:r>
              <a:rPr lang="ko-KR" altLang="ko-KR" dirty="0" smtClean="0"/>
              <a:t>에 각각</a:t>
            </a:r>
            <a:r>
              <a:rPr lang="en-US" altLang="ko-KR" dirty="0" smtClean="0"/>
              <a:t> set</a:t>
            </a:r>
            <a:r>
              <a:rPr lang="ko-KR" altLang="ko-KR" dirty="0" smtClean="0"/>
              <a:t>화 시키고</a:t>
            </a:r>
            <a:r>
              <a:rPr lang="en-US" altLang="ko-KR" dirty="0" smtClean="0"/>
              <a:t>, </a:t>
            </a:r>
            <a:r>
              <a:rPr lang="ko-KR" altLang="ko-KR" dirty="0" smtClean="0"/>
              <a:t>각 디렉터리마다 모듈을 준비하는 과정이다</a:t>
            </a:r>
            <a:r>
              <a:rPr lang="en-US" altLang="ko-KR" dirty="0" smtClean="0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9541385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F9213E-53D5-4B26-B04E-70AA5D92077B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24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atinLnBrk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4081039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F9213E-53D5-4B26-B04E-70AA5D92077B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25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atinLnBrk="1"/>
            <a:r>
              <a:rPr lang="en-US" altLang="ko-KR" dirty="0" smtClean="0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9793502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F9213E-53D5-4B26-B04E-70AA5D92077B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26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atinLnBrk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8104158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F9213E-53D5-4B26-B04E-70AA5D92077B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27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atinLnBrk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651171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F9213E-53D5-4B26-B04E-70AA5D92077B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28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dirty="0" smtClean="0">
                <a:effectLst/>
              </a:rPr>
              <a:t/>
            </a:r>
            <a:br>
              <a:rPr lang="ko-KR" altLang="en-US" dirty="0" smtClean="0">
                <a:effectLst/>
              </a:rPr>
            </a:br>
            <a:r>
              <a:rPr lang="ko-KR" altLang="en-US" dirty="0" smtClean="0">
                <a:effectLst/>
              </a:rPr>
              <a:t/>
            </a:r>
            <a:br>
              <a:rPr lang="ko-KR" altLang="en-US" dirty="0" smtClean="0">
                <a:effectLst/>
              </a:rPr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667426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F9213E-53D5-4B26-B04E-70AA5D92077B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29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dirty="0" smtClean="0">
                <a:effectLst/>
              </a:rPr>
              <a:t/>
            </a:r>
            <a:br>
              <a:rPr lang="ko-KR" altLang="en-US" dirty="0" smtClean="0">
                <a:effectLst/>
              </a:rPr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897041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F9213E-53D5-4B26-B04E-70AA5D92077B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30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84621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F9213E-53D5-4B26-B04E-70AA5D92077B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dirty="0" smtClean="0">
                <a:effectLst/>
              </a:rPr>
              <a:t/>
            </a:r>
            <a:br>
              <a:rPr lang="ko-KR" altLang="en-US" dirty="0" smtClean="0">
                <a:effectLst/>
              </a:rPr>
            </a:br>
            <a:r>
              <a:rPr lang="ko-KR" altLang="en-US" dirty="0" smtClean="0">
                <a:effectLst/>
              </a:rPr>
              <a:t/>
            </a:r>
            <a:br>
              <a:rPr lang="ko-KR" altLang="en-US" dirty="0" smtClean="0">
                <a:effectLst/>
              </a:rPr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461048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F9213E-53D5-4B26-B04E-70AA5D92077B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31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12457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F9213E-53D5-4B26-B04E-70AA5D92077B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32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dirty="0" smtClean="0">
                <a:effectLst/>
              </a:rPr>
              <a:t/>
            </a:r>
            <a:br>
              <a:rPr lang="ko-KR" altLang="en-US" dirty="0" smtClean="0">
                <a:effectLst/>
              </a:rPr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90409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F9213E-53D5-4B26-B04E-70AA5D92077B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33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dirty="0" smtClean="0">
                <a:effectLst/>
              </a:rPr>
              <a:t/>
            </a:r>
            <a:br>
              <a:rPr lang="ko-KR" altLang="en-US" dirty="0" smtClean="0">
                <a:effectLst/>
              </a:rPr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211020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F9213E-53D5-4B26-B04E-70AA5D92077B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34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798978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F9213E-53D5-4B26-B04E-70AA5D92077B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35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dirty="0" smtClean="0">
                <a:effectLst/>
              </a:rPr>
              <a:t/>
            </a:r>
            <a:br>
              <a:rPr lang="ko-KR" altLang="en-US" dirty="0" smtClean="0">
                <a:effectLst/>
              </a:rPr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116866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F9213E-53D5-4B26-B04E-70AA5D92077B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36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dirty="0" smtClean="0">
                <a:effectLst/>
              </a:rPr>
              <a:t/>
            </a:r>
            <a:br>
              <a:rPr lang="ko-KR" altLang="en-US" dirty="0" smtClean="0">
                <a:effectLst/>
              </a:rPr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388865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F9213E-53D5-4B26-B04E-70AA5D92077B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37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dirty="0" smtClean="0">
                <a:effectLst/>
              </a:rPr>
              <a:t/>
            </a:r>
            <a:br>
              <a:rPr lang="ko-KR" altLang="en-US" dirty="0" smtClean="0">
                <a:effectLst/>
              </a:rPr>
            </a:br>
            <a:r>
              <a:rPr lang="ko-KR" altLang="en-US" dirty="0" smtClean="0">
                <a:effectLst/>
              </a:rPr>
              <a:t/>
            </a:r>
            <a:br>
              <a:rPr lang="ko-KR" altLang="en-US" dirty="0" smtClean="0">
                <a:effectLst/>
              </a:rPr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913952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F9213E-53D5-4B26-B04E-70AA5D92077B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38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dirty="0" smtClean="0">
                <a:effectLst/>
              </a:rPr>
              <a:t/>
            </a:r>
            <a:br>
              <a:rPr lang="ko-KR" altLang="en-US" dirty="0" smtClean="0">
                <a:effectLst/>
              </a:rPr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3884497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F9213E-53D5-4B26-B04E-70AA5D92077B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39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dirty="0" err="1" smtClean="0">
                <a:effectLst/>
              </a:rPr>
              <a:t>검증하는것</a:t>
            </a:r>
            <a:endParaRPr lang="en-US" altLang="ko-KR" dirty="0" smtClean="0">
              <a:effectLst/>
            </a:endParaRPr>
          </a:p>
          <a:p>
            <a:pPr eaLnBrk="1" hangingPunct="1">
              <a:spcBef>
                <a:spcPct val="0"/>
              </a:spcBef>
            </a:pPr>
            <a:r>
              <a:rPr lang="ko-KR" altLang="en-US" dirty="0" smtClean="0">
                <a:effectLst/>
              </a:rPr>
              <a:t>프로그램 각 지점에서 각 변수가 갖는 </a:t>
            </a:r>
            <a:r>
              <a:rPr lang="ko-KR" altLang="en-US" dirty="0" err="1" smtClean="0">
                <a:effectLst/>
              </a:rPr>
              <a:t>정수값의</a:t>
            </a:r>
            <a:r>
              <a:rPr lang="ko-KR" altLang="en-US" dirty="0" smtClean="0">
                <a:effectLst/>
              </a:rPr>
              <a:t> 범위</a:t>
            </a:r>
            <a:br>
              <a:rPr lang="ko-KR" altLang="en-US" dirty="0" smtClean="0">
                <a:effectLst/>
              </a:rPr>
            </a:br>
            <a:r>
              <a:rPr lang="ko-KR" altLang="en-US" dirty="0" smtClean="0">
                <a:effectLst/>
              </a:rPr>
              <a:t>어떠한 변수가 </a:t>
            </a:r>
            <a:r>
              <a:rPr lang="ko-KR" altLang="en-US" dirty="0" err="1" smtClean="0">
                <a:effectLst/>
              </a:rPr>
              <a:t>참조됐을</a:t>
            </a:r>
            <a:r>
              <a:rPr lang="ko-KR" altLang="en-US" dirty="0" smtClean="0">
                <a:effectLst/>
              </a:rPr>
              <a:t> 때 그 변수가 갖는 값이 널인지 널이 아닌 다른 값인지의 여부</a:t>
            </a:r>
            <a:br>
              <a:rPr lang="ko-KR" altLang="en-US" dirty="0" smtClean="0">
                <a:effectLst/>
              </a:rPr>
            </a:br>
            <a:r>
              <a:rPr lang="en-US" altLang="ko-KR" dirty="0" smtClean="0">
                <a:effectLst/>
              </a:rPr>
              <a:t>-</a:t>
            </a:r>
            <a:r>
              <a:rPr lang="ko-KR" altLang="en-US" dirty="0" smtClean="0">
                <a:effectLst/>
              </a:rPr>
              <a:t>시스템 콜에 전달되는 </a:t>
            </a:r>
            <a:r>
              <a:rPr lang="ko-KR" altLang="en-US" dirty="0" err="1" smtClean="0">
                <a:effectLst/>
              </a:rPr>
              <a:t>인자값이</a:t>
            </a:r>
            <a:r>
              <a:rPr lang="ko-KR" altLang="en-US" dirty="0" smtClean="0">
                <a:effectLst/>
              </a:rPr>
              <a:t> 외부에서 입력된 위험한 값인지의 여부</a:t>
            </a:r>
            <a:br>
              <a:rPr lang="ko-KR" altLang="en-US" dirty="0" smtClean="0">
                <a:effectLst/>
              </a:rPr>
            </a:br>
            <a:r>
              <a:rPr lang="ko-KR" altLang="en-US" dirty="0" smtClean="0">
                <a:effectLst/>
              </a:rPr>
              <a:t/>
            </a:r>
            <a:br>
              <a:rPr lang="ko-KR" altLang="en-US" dirty="0" smtClean="0">
                <a:effectLst/>
              </a:rPr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4260533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F9213E-53D5-4B26-B04E-70AA5D92077B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40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dirty="0" err="1" smtClean="0">
                <a:effectLst/>
              </a:rPr>
              <a:t>검증하는것</a:t>
            </a:r>
            <a:endParaRPr lang="en-US" altLang="ko-KR" dirty="0" smtClean="0">
              <a:effectLst/>
            </a:endParaRPr>
          </a:p>
          <a:p>
            <a:pPr eaLnBrk="1" hangingPunct="1">
              <a:spcBef>
                <a:spcPct val="0"/>
              </a:spcBef>
            </a:pPr>
            <a:r>
              <a:rPr lang="ko-KR" altLang="en-US" dirty="0" smtClean="0">
                <a:effectLst/>
              </a:rPr>
              <a:t>프로그램 각 지점에서 각 변수가 갖는 </a:t>
            </a:r>
            <a:r>
              <a:rPr lang="ko-KR" altLang="en-US" dirty="0" err="1" smtClean="0">
                <a:effectLst/>
              </a:rPr>
              <a:t>정수값의</a:t>
            </a:r>
            <a:r>
              <a:rPr lang="ko-KR" altLang="en-US" dirty="0" smtClean="0">
                <a:effectLst/>
              </a:rPr>
              <a:t> 범위</a:t>
            </a:r>
            <a:br>
              <a:rPr lang="ko-KR" altLang="en-US" dirty="0" smtClean="0">
                <a:effectLst/>
              </a:rPr>
            </a:br>
            <a:r>
              <a:rPr lang="ko-KR" altLang="en-US" dirty="0" smtClean="0">
                <a:effectLst/>
              </a:rPr>
              <a:t>어떠한 변수가 </a:t>
            </a:r>
            <a:r>
              <a:rPr lang="ko-KR" altLang="en-US" dirty="0" err="1" smtClean="0">
                <a:effectLst/>
              </a:rPr>
              <a:t>참조됐을</a:t>
            </a:r>
            <a:r>
              <a:rPr lang="ko-KR" altLang="en-US" dirty="0" smtClean="0">
                <a:effectLst/>
              </a:rPr>
              <a:t> 때 그 변수가 갖는 값이 널인지 널이 아닌 다른 값인지의 여부</a:t>
            </a:r>
            <a:br>
              <a:rPr lang="ko-KR" altLang="en-US" dirty="0" smtClean="0">
                <a:effectLst/>
              </a:rPr>
            </a:br>
            <a:r>
              <a:rPr lang="en-US" altLang="ko-KR" dirty="0" smtClean="0">
                <a:effectLst/>
              </a:rPr>
              <a:t>-</a:t>
            </a:r>
            <a:r>
              <a:rPr lang="ko-KR" altLang="en-US" dirty="0" smtClean="0">
                <a:effectLst/>
              </a:rPr>
              <a:t>시스템 콜에 전달되는 </a:t>
            </a:r>
            <a:r>
              <a:rPr lang="ko-KR" altLang="en-US" dirty="0" err="1" smtClean="0">
                <a:effectLst/>
              </a:rPr>
              <a:t>인자값이</a:t>
            </a:r>
            <a:r>
              <a:rPr lang="ko-KR" altLang="en-US" dirty="0" smtClean="0">
                <a:effectLst/>
              </a:rPr>
              <a:t> 외부에서 입력된 위험한 값인지의 여부</a:t>
            </a:r>
            <a:br>
              <a:rPr lang="ko-KR" altLang="en-US" dirty="0" smtClean="0">
                <a:effectLst/>
              </a:rPr>
            </a:br>
            <a:r>
              <a:rPr lang="ko-KR" altLang="en-US" dirty="0" smtClean="0">
                <a:effectLst/>
              </a:rPr>
              <a:t/>
            </a:r>
            <a:br>
              <a:rPr lang="ko-KR" altLang="en-US" dirty="0" smtClean="0">
                <a:effectLst/>
              </a:rPr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03308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F9213E-53D5-4B26-B04E-70AA5D92077B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dirty="0" smtClean="0">
                <a:effectLst/>
              </a:rPr>
              <a:t/>
            </a:r>
            <a:br>
              <a:rPr lang="ko-KR" altLang="en-US" dirty="0" smtClean="0">
                <a:effectLst/>
              </a:rPr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4804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F9213E-53D5-4B26-B04E-70AA5D92077B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dirty="0" smtClean="0">
                <a:effectLst/>
              </a:rPr>
              <a:t/>
            </a:r>
            <a:br>
              <a:rPr lang="ko-KR" altLang="en-US" dirty="0" smtClean="0">
                <a:effectLst/>
              </a:rPr>
            </a:br>
            <a:r>
              <a:rPr lang="en-US" altLang="ko-KR" sz="1200" dirty="0" smtClean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en-US" altLang="ko-KR" sz="1200" u="sng" dirty="0" err="1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ArgumentParser</a:t>
            </a:r>
            <a:r>
              <a:rPr lang="ko-KR" altLang="ko-KR" sz="1200" u="sng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</a:t>
            </a:r>
            <a:r>
              <a:rPr lang="ko-KR" altLang="ko-KR" sz="1200" u="sng" dirty="0" err="1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인자값이</a:t>
            </a:r>
            <a:r>
              <a:rPr lang="ko-KR" altLang="ko-KR" sz="1200" u="sng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없다면 이 프로그램의 도움말은 프로그램 이름으로</a:t>
            </a:r>
            <a:r>
              <a:rPr lang="en-US" altLang="ko-KR" sz="1200" u="sng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pyt.py</a:t>
            </a:r>
            <a:r>
              <a:rPr lang="ko-KR" altLang="ko-KR" sz="1200" u="sng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표시한다</a:t>
            </a:r>
            <a:r>
              <a:rPr lang="en-US" altLang="ko-KR" sz="1200" u="sng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ko-KR" altLang="ko-KR" sz="1200" u="sng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그러나 위와 같이 </a:t>
            </a:r>
            <a:r>
              <a:rPr lang="en-US" altLang="ko-KR" sz="1200" u="sng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</a:t>
            </a:r>
            <a:r>
              <a:rPr lang="en-US" altLang="ko-KR" sz="1200" u="sng" dirty="0" err="1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</a:t>
            </a:r>
            <a:r>
              <a:rPr lang="en-US" altLang="ko-KR" sz="1200" u="sng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=’ </a:t>
            </a:r>
            <a:r>
              <a:rPr lang="ko-KR" altLang="ko-KR" sz="1200" u="sng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인자를 사용하면 다른 값을 제공할 수 있다</a:t>
            </a:r>
            <a:r>
              <a:rPr lang="en-US" altLang="ko-KR" sz="1200" u="sng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2600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F9213E-53D5-4B26-B04E-70AA5D92077B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dirty="0" smtClean="0">
                <a:effectLst/>
              </a:rPr>
              <a:t/>
            </a:r>
            <a:br>
              <a:rPr lang="ko-KR" altLang="en-US" dirty="0" smtClean="0">
                <a:effectLst/>
              </a:rPr>
            </a:br>
            <a:r>
              <a:rPr lang="ko-KR" altLang="en-US" dirty="0" smtClean="0">
                <a:effectLst/>
              </a:rPr>
              <a:t/>
            </a:r>
            <a:br>
              <a:rPr lang="ko-KR" altLang="en-US" dirty="0" smtClean="0">
                <a:effectLst/>
              </a:rPr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33300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F9213E-53D5-4B26-B04E-70AA5D92077B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dirty="0" smtClean="0">
                <a:effectLst/>
              </a:rPr>
              <a:t/>
            </a:r>
            <a:br>
              <a:rPr lang="ko-KR" altLang="en-US" dirty="0" smtClean="0">
                <a:effectLst/>
              </a:rPr>
            </a:br>
            <a:r>
              <a:rPr lang="ko-KR" altLang="en-US" dirty="0" smtClean="0">
                <a:effectLst/>
              </a:rPr>
              <a:t/>
            </a:r>
            <a:br>
              <a:rPr lang="ko-KR" altLang="en-US" dirty="0" smtClean="0">
                <a:effectLst/>
              </a:rPr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6989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F9213E-53D5-4B26-B04E-70AA5D92077B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dirty="0" smtClean="0">
                <a:effectLst/>
              </a:rPr>
              <a:t/>
            </a:r>
            <a:br>
              <a:rPr lang="ko-KR" altLang="en-US" dirty="0" smtClean="0">
                <a:effectLst/>
              </a:rPr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50987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F9213E-53D5-4B26-B04E-70AA5D92077B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dirty="0" smtClean="0">
                <a:effectLst/>
              </a:rPr>
              <a:t/>
            </a:r>
            <a:br>
              <a:rPr lang="ko-KR" altLang="en-US" dirty="0" smtClean="0">
                <a:effectLst/>
              </a:rPr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54035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6" t="4485" r="3882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574675" y="0"/>
            <a:ext cx="8569325" cy="1368425"/>
          </a:xfrm>
          <a:prstGeom prst="rect">
            <a:avLst/>
          </a:prstGeom>
          <a:gradFill>
            <a:gsLst>
              <a:gs pos="0">
                <a:schemeClr val="accent1">
                  <a:alpha val="80000"/>
                </a:schemeClr>
              </a:gs>
              <a:gs pos="64000">
                <a:schemeClr val="accent1"/>
              </a:gs>
              <a:gs pos="100000">
                <a:schemeClr val="accent1">
                  <a:alpha val="6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6411" y="55782"/>
            <a:ext cx="7772400" cy="722511"/>
          </a:xfrm>
        </p:spPr>
        <p:txBody>
          <a:bodyPr>
            <a:normAutofit/>
          </a:bodyPr>
          <a:lstStyle>
            <a:lvl1pPr algn="ctr">
              <a:defRPr sz="3600"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2251" y="778293"/>
            <a:ext cx="6400800" cy="478904"/>
          </a:xfrm>
        </p:spPr>
        <p:txBody>
          <a:bodyPr/>
          <a:lstStyle>
            <a:lvl1pPr marL="0" indent="0" algn="ctr">
              <a:buNone/>
              <a:defRPr>
                <a:solidFill>
                  <a:srgbClr val="83FB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5C736D-E066-4D6C-9459-DF82BF585680}" type="datetimeFigureOut">
              <a:rPr lang="en-GB"/>
              <a:pPr>
                <a:defRPr/>
              </a:pPr>
              <a:t>27/11/2018</a:t>
            </a:fld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E81FB97-981C-4F5A-87E9-A37FDEC57C2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97498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220BF1-A691-4E18-BFCA-DB8426AA5864}" type="datetimeFigureOut">
              <a:rPr lang="en-GB"/>
              <a:pPr>
                <a:defRPr/>
              </a:pPr>
              <a:t>27/11/2018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9C82B-CE08-4423-8EC9-DDD23104688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68425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FC437-979C-4DE9-AB59-50A0561C260F}" type="datetimeFigureOut">
              <a:rPr lang="en-GB"/>
              <a:pPr>
                <a:defRPr/>
              </a:pPr>
              <a:t>27/11/2018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32EE68-A84B-48F8-9254-3BFCEA91A74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79042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345065-DDAA-4502-9DB8-1B3F00919329}" type="datetimeFigureOut">
              <a:rPr lang="en-GB"/>
              <a:pPr>
                <a:defRPr/>
              </a:pPr>
              <a:t>27/11/2018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4CC762-F665-485D-A33C-4FD9DFC9729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16130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99D31-187F-4016-8F9C-2EA685976432}" type="datetimeFigureOut">
              <a:rPr lang="en-GB"/>
              <a:pPr>
                <a:defRPr/>
              </a:pPr>
              <a:t>27/11/2018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74585-DCF2-4065-B476-1FC41021DB4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19224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FA74B9-7CCC-4728-9EA5-0207C279B196}" type="datetimeFigureOut">
              <a:rPr lang="en-GB"/>
              <a:pPr>
                <a:defRPr/>
              </a:pPr>
              <a:t>27/11/2018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92340-599C-4CB4-B92D-37142B29456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40946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4CE8E2-818C-4CE2-A2E1-2EB6E9DE21EF}" type="datetimeFigureOut">
              <a:rPr lang="en-GB"/>
              <a:pPr>
                <a:defRPr/>
              </a:pPr>
              <a:t>27/11/2018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4A8565-FAC6-4BCA-9592-19E7FEA961C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2957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51962F-D414-4722-9E1C-CCC34A25408A}" type="datetimeFigureOut">
              <a:rPr lang="en-GB"/>
              <a:pPr>
                <a:defRPr/>
              </a:pPr>
              <a:t>27/11/2018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11918D-BE23-4335-ADDB-EE6A0FDA25C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39938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6E94EC-1C06-495D-BC7D-1405D63AAE42}" type="datetimeFigureOut">
              <a:rPr lang="en-GB"/>
              <a:pPr>
                <a:defRPr/>
              </a:pPr>
              <a:t>27/11/2018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C59604-F842-4824-B47C-B349D79647A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70553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B55C2E-6641-4F9B-B7BB-0CE8D58BCF6C}" type="datetimeFigureOut">
              <a:rPr lang="en-GB"/>
              <a:pPr>
                <a:defRPr/>
              </a:pPr>
              <a:t>27/11/2018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F9DF8E-2C0E-48E8-AAF2-F6675E377A2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10137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DF48F5-6214-4C66-8EAE-2573ACF83502}" type="datetimeFigureOut">
              <a:rPr lang="en-GB"/>
              <a:pPr>
                <a:defRPr/>
              </a:pPr>
              <a:t>27/11/2018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93ECE-A580-4471-BBA2-8B6464122A9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4716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7235825" cy="1439863"/>
          </a:xfrm>
          <a:prstGeom prst="rect">
            <a:avLst/>
          </a:prstGeom>
          <a:gradFill>
            <a:gsLst>
              <a:gs pos="0">
                <a:schemeClr val="accent1">
                  <a:alpha val="80000"/>
                </a:schemeClr>
              </a:gs>
              <a:gs pos="0">
                <a:schemeClr val="accent1"/>
              </a:gs>
              <a:gs pos="100000">
                <a:schemeClr val="accent1">
                  <a:alpha val="8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50825" y="274638"/>
            <a:ext cx="6842125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0825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1D05623-199D-49E9-ABA7-55F0B80BDB72}" type="datetimeFigureOut">
              <a:rPr lang="en-GB"/>
              <a:pPr>
                <a:defRPr/>
              </a:pPr>
              <a:t>27/11/2018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4375EFE-4004-4636-BB13-24B137F8E84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pic>
        <p:nvPicPr>
          <p:cNvPr id="1032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6" t="4485" r="3882"/>
          <a:stretch>
            <a:fillRect/>
          </a:stretch>
        </p:blipFill>
        <p:spPr bwMode="auto">
          <a:xfrm>
            <a:off x="7224713" y="0"/>
            <a:ext cx="1919287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83FB27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83FB27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83FB27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83FB27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83FB27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2987824" y="2564904"/>
            <a:ext cx="6044208" cy="722312"/>
          </a:xfrm>
        </p:spPr>
        <p:txBody>
          <a:bodyPr>
            <a:normAutofit/>
          </a:bodyPr>
          <a:lstStyle/>
          <a:p>
            <a:r>
              <a:rPr lang="en-GB" altLang="en-US" sz="2400" dirty="0" smtClean="0"/>
              <a:t>1</a:t>
            </a:r>
            <a:r>
              <a:rPr lang="ko-KR" altLang="en-US" sz="2400" dirty="0" smtClean="0"/>
              <a:t>조 </a:t>
            </a:r>
            <a:r>
              <a:rPr lang="ko-KR" altLang="en-US" sz="2400" dirty="0" err="1" smtClean="0"/>
              <a:t>황치신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박상혁</a:t>
            </a:r>
            <a:r>
              <a:rPr lang="en-US" altLang="ko-KR" sz="2400" dirty="0" smtClean="0"/>
              <a:t> </a:t>
            </a:r>
            <a:r>
              <a:rPr lang="ko-KR" altLang="en-US" sz="2400" dirty="0" err="1" smtClean="0"/>
              <a:t>한효정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김서연 주무도</a:t>
            </a:r>
            <a:endParaRPr lang="en-GB" altLang="en-US" sz="2400" dirty="0"/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>
          <a:xfrm>
            <a:off x="1582738" y="777875"/>
            <a:ext cx="6400800" cy="1282973"/>
          </a:xfrm>
        </p:spPr>
        <p:txBody>
          <a:bodyPr/>
          <a:lstStyle/>
          <a:p>
            <a:endParaRPr lang="en-GB" altLang="en-US" sz="4400" dirty="0" smtClean="0"/>
          </a:p>
          <a:p>
            <a:r>
              <a:rPr lang="en-GB" altLang="en-US" sz="4400" dirty="0" smtClean="0"/>
              <a:t>PYTHON_SECURITY</a:t>
            </a:r>
            <a:endParaRPr lang="en-GB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프로그램 </a:t>
            </a:r>
            <a:r>
              <a:rPr lang="ko-KR" altLang="en-US" dirty="0" err="1" smtClean="0"/>
              <a:t>상세분석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en-US" dirty="0"/>
          </a:p>
        </p:txBody>
      </p:sp>
      <p:sp>
        <p:nvSpPr>
          <p:cNvPr id="19" name="내용 개체 틀 1"/>
          <p:cNvSpPr>
            <a:spLocks noGrp="1"/>
          </p:cNvSpPr>
          <p:nvPr>
            <p:ph idx="1"/>
          </p:nvPr>
        </p:nvSpPr>
        <p:spPr>
          <a:xfrm>
            <a:off x="250825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20" name="내용 개체 틀 1"/>
          <p:cNvSpPr txBox="1">
            <a:spLocks/>
          </p:cNvSpPr>
          <p:nvPr/>
        </p:nvSpPr>
        <p:spPr bwMode="auto">
          <a:xfrm>
            <a:off x="403225" y="1752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1">
              <a:buNone/>
            </a:pPr>
            <a:r>
              <a:rPr lang="en-US" altLang="ko-KR" dirty="0">
                <a:solidFill>
                  <a:srgbClr val="FF0000"/>
                </a:solidFill>
              </a:rPr>
              <a:t>__main__.</a:t>
            </a:r>
            <a:r>
              <a:rPr lang="en-US" altLang="ko-KR" dirty="0" smtClean="0">
                <a:solidFill>
                  <a:srgbClr val="FF0000"/>
                </a:solidFill>
              </a:rPr>
              <a:t>py</a:t>
            </a:r>
          </a:p>
          <a:p>
            <a:pPr marL="0" indent="0" latinLnBrk="1"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 smtClean="0"/>
              <a:t>68~73:logging_level </a:t>
            </a:r>
            <a:r>
              <a:rPr lang="en-US" altLang="ko-KR" sz="1600" dirty="0"/>
              <a:t>= (</a:t>
            </a:r>
            <a:endParaRPr lang="ko-KR" altLang="ko-KR" sz="1600" dirty="0"/>
          </a:p>
          <a:p>
            <a:pPr marL="0" indent="0" latinLnBrk="1">
              <a:buNone/>
            </a:pPr>
            <a:r>
              <a:rPr lang="en-US" altLang="ko-KR" sz="1600" dirty="0"/>
              <a:t>	</a:t>
            </a:r>
            <a:r>
              <a:rPr lang="en-US" altLang="ko-KR" sz="1600" dirty="0" err="1" smtClean="0"/>
              <a:t>logging.ERROR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if not </a:t>
            </a:r>
            <a:r>
              <a:rPr lang="en-US" altLang="ko-KR" sz="1600" dirty="0" err="1"/>
              <a:t>args.verbose</a:t>
            </a:r>
            <a:r>
              <a:rPr lang="en-US" altLang="ko-KR" sz="1600" dirty="0"/>
              <a:t> else</a:t>
            </a:r>
            <a:endParaRPr lang="ko-KR" altLang="ko-KR" sz="1600" dirty="0"/>
          </a:p>
          <a:p>
            <a:pPr marL="0" indent="0" latinLnBrk="1">
              <a:buNone/>
            </a:pPr>
            <a:r>
              <a:rPr lang="en-US" altLang="ko-KR" sz="1600" dirty="0"/>
              <a:t>	</a:t>
            </a:r>
            <a:r>
              <a:rPr lang="en-US" altLang="ko-KR" sz="1600" dirty="0" err="1" smtClean="0"/>
              <a:t>logging.WARN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if </a:t>
            </a:r>
            <a:r>
              <a:rPr lang="en-US" altLang="ko-KR" sz="1600" dirty="0" err="1"/>
              <a:t>args.verbose</a:t>
            </a:r>
            <a:r>
              <a:rPr lang="en-US" altLang="ko-KR" sz="1600" dirty="0"/>
              <a:t> == 1 else</a:t>
            </a:r>
            <a:endParaRPr lang="ko-KR" altLang="ko-KR" sz="1600" dirty="0"/>
          </a:p>
          <a:p>
            <a:pPr marL="0" indent="0" latinLnBrk="1"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logging.INFO </a:t>
            </a:r>
            <a:r>
              <a:rPr lang="en-US" altLang="ko-KR" sz="1600" dirty="0"/>
              <a:t>if </a:t>
            </a:r>
            <a:r>
              <a:rPr lang="en-US" altLang="ko-KR" sz="1600" dirty="0" err="1"/>
              <a:t>args.verbose</a:t>
            </a:r>
            <a:r>
              <a:rPr lang="en-US" altLang="ko-KR" sz="1600" dirty="0"/>
              <a:t> == 2 else</a:t>
            </a:r>
            <a:endParaRPr lang="ko-KR" altLang="ko-KR" sz="1600" dirty="0"/>
          </a:p>
          <a:p>
            <a:pPr marL="0" indent="0" latinLnBrk="1">
              <a:buNone/>
            </a:pPr>
            <a:r>
              <a:rPr lang="en-US" altLang="ko-KR" sz="1600" dirty="0"/>
              <a:t>	</a:t>
            </a:r>
            <a:r>
              <a:rPr lang="en-US" altLang="ko-KR" sz="1600" dirty="0" err="1" smtClean="0"/>
              <a:t>logging.DEBUG</a:t>
            </a:r>
            <a:endParaRPr lang="ko-KR" altLang="ko-KR" sz="1600" dirty="0"/>
          </a:p>
          <a:p>
            <a:pPr marL="0" indent="0" latinLnBrk="1">
              <a:buNone/>
            </a:pPr>
            <a:r>
              <a:rPr lang="en-US" altLang="ko-KR" sz="1600" dirty="0"/>
              <a:t>)</a:t>
            </a:r>
            <a:endParaRPr lang="ko-KR" altLang="ko-KR" sz="1600" dirty="0"/>
          </a:p>
          <a:p>
            <a:pPr marL="0" indent="0" latinLnBrk="1">
              <a:buNone/>
            </a:pPr>
            <a:r>
              <a:rPr lang="en-US" altLang="ko-KR" sz="16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</a:rPr>
              <a:t>action=’count</a:t>
            </a:r>
            <a:r>
              <a:rPr lang="en-US" altLang="ko-KR" sz="1600" dirty="0" smtClean="0">
                <a:solidFill>
                  <a:schemeClr val="accent2">
                    <a:lumMod val="50000"/>
                  </a:schemeClr>
                </a:solidFill>
              </a:rPr>
              <a:t>’</a:t>
            </a: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</a:rPr>
              <a:t>를</a:t>
            </a:r>
            <a:r>
              <a:rPr lang="ko-KR" altLang="ko-KR" sz="16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ko-KR" altLang="ko-KR" sz="1600" dirty="0">
                <a:solidFill>
                  <a:schemeClr val="accent2">
                    <a:lumMod val="50000"/>
                  </a:schemeClr>
                </a:solidFill>
              </a:rPr>
              <a:t>보면 키워드 인자가 등장한 횟수를 계산하는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</a:rPr>
              <a:t> action</a:t>
            </a:r>
            <a:r>
              <a:rPr lang="ko-KR" altLang="ko-KR" sz="1600" dirty="0" smtClean="0">
                <a:solidFill>
                  <a:schemeClr val="accent2">
                    <a:lumMod val="50000"/>
                  </a:schemeClr>
                </a:solidFill>
              </a:rPr>
              <a:t>이다</a:t>
            </a:r>
            <a:r>
              <a:rPr lang="en-US" altLang="ko-KR" sz="1600" dirty="0" smtClean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en-US" altLang="ko-KR" sz="1600" dirty="0" smtClean="0">
                <a:solidFill>
                  <a:schemeClr val="accent2">
                    <a:lumMod val="50000"/>
                  </a:schemeClr>
                </a:solidFill>
              </a:rPr>
              <a:t>‘-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</a:rPr>
              <a:t>v’</a:t>
            </a:r>
            <a:r>
              <a:rPr lang="ko-KR" altLang="ko-KR" sz="1600" dirty="0">
                <a:solidFill>
                  <a:schemeClr val="accent2">
                    <a:lumMod val="50000"/>
                  </a:schemeClr>
                </a:solidFill>
              </a:rPr>
              <a:t>가 한 번도 등장하지 않았으면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</a:rPr>
              <a:t> ERROR, 1</a:t>
            </a:r>
            <a:r>
              <a:rPr lang="ko-KR" altLang="ko-KR" sz="1600" dirty="0">
                <a:solidFill>
                  <a:schemeClr val="accent2">
                    <a:lumMod val="50000"/>
                  </a:schemeClr>
                </a:solidFill>
              </a:rPr>
              <a:t>번은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</a:rPr>
              <a:t> WARN, 2</a:t>
            </a:r>
            <a:r>
              <a:rPr lang="ko-KR" altLang="ko-KR" sz="1600" dirty="0">
                <a:solidFill>
                  <a:schemeClr val="accent2">
                    <a:lumMod val="50000"/>
                  </a:schemeClr>
                </a:solidFill>
              </a:rPr>
              <a:t>번은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</a:rPr>
              <a:t> INFO, </a:t>
            </a:r>
            <a:r>
              <a:rPr lang="ko-KR" altLang="ko-KR" sz="1600" dirty="0">
                <a:solidFill>
                  <a:schemeClr val="accent2">
                    <a:lumMod val="50000"/>
                  </a:schemeClr>
                </a:solidFill>
              </a:rPr>
              <a:t>그 이상은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</a:rPr>
              <a:t> DEBUG</a:t>
            </a:r>
            <a:r>
              <a:rPr lang="ko-KR" altLang="ko-KR" sz="1600" dirty="0">
                <a:solidFill>
                  <a:schemeClr val="accent2">
                    <a:lumMod val="50000"/>
                  </a:schemeClr>
                </a:solidFill>
              </a:rPr>
              <a:t>로 상수 할당이 되는 것이다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ko-KR" altLang="ko-KR" sz="16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latinLnBrk="1">
              <a:buNone/>
            </a:pPr>
            <a:r>
              <a:rPr lang="en-US" altLang="ko-KR" sz="1600" dirty="0" smtClean="0">
                <a:solidFill>
                  <a:schemeClr val="accent2">
                    <a:lumMod val="50000"/>
                  </a:schemeClr>
                </a:solidFill>
              </a:rPr>
              <a:t>logging</a:t>
            </a:r>
            <a:r>
              <a:rPr lang="ko-KR" altLang="ko-KR" sz="1600" dirty="0">
                <a:solidFill>
                  <a:schemeClr val="accent2">
                    <a:lumMod val="50000"/>
                  </a:schemeClr>
                </a:solidFill>
              </a:rPr>
              <a:t>이란 현재 이 프로그램이 어떤 상태를 가지고 있는지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ko-KR" altLang="ko-KR" sz="1600" dirty="0" err="1">
                <a:solidFill>
                  <a:schemeClr val="accent2">
                    <a:lumMod val="50000"/>
                  </a:schemeClr>
                </a:solidFill>
              </a:rPr>
              <a:t>외부출력</a:t>
            </a:r>
            <a:r>
              <a:rPr lang="ko-KR" altLang="ko-KR" sz="1600" dirty="0">
                <a:solidFill>
                  <a:schemeClr val="accent2">
                    <a:lumMod val="50000"/>
                  </a:schemeClr>
                </a:solidFill>
              </a:rPr>
              <a:t> 등의 다양한 기능을 이용해 개발자가 확인할 수 있도록 지원한다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ko-KR" altLang="ko-KR" sz="1600" dirty="0">
                <a:solidFill>
                  <a:schemeClr val="accent2">
                    <a:lumMod val="50000"/>
                  </a:schemeClr>
                </a:solidFill>
              </a:rPr>
              <a:t>총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</a:rPr>
              <a:t> 5</a:t>
            </a:r>
            <a:r>
              <a:rPr lang="ko-KR" altLang="ko-KR" sz="1600" dirty="0">
                <a:solidFill>
                  <a:schemeClr val="accent2">
                    <a:lumMod val="50000"/>
                  </a:schemeClr>
                </a:solidFill>
              </a:rPr>
              <a:t>등급의 레벨이 존재한다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</a:rPr>
              <a:t>. DEBUG, INFO, WARNING, ERROR, CRITICAL. logging level </a:t>
            </a:r>
            <a:r>
              <a:rPr lang="ko-KR" altLang="ko-KR" sz="1600" dirty="0">
                <a:solidFill>
                  <a:schemeClr val="accent2">
                    <a:lumMod val="50000"/>
                  </a:schemeClr>
                </a:solidFill>
              </a:rPr>
              <a:t>설정은 일종의 기준을 정하는 것이다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ko-KR" altLang="ko-KR" sz="1600" dirty="0">
                <a:solidFill>
                  <a:schemeClr val="accent2">
                    <a:lumMod val="50000"/>
                  </a:schemeClr>
                </a:solidFill>
              </a:rPr>
              <a:t>특정 등급보다 심각한 것만 출력하게 하는 것 등이 가능하다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ko-KR" altLang="ko-KR" sz="1600" dirty="0">
                <a:solidFill>
                  <a:schemeClr val="accent2">
                    <a:lumMod val="50000"/>
                  </a:schemeClr>
                </a:solidFill>
              </a:rPr>
              <a:t>로깅의 기본 설정은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</a:rPr>
              <a:t> WARNING</a:t>
            </a:r>
            <a:r>
              <a:rPr lang="ko-KR" altLang="ko-KR" sz="1600" dirty="0">
                <a:solidFill>
                  <a:schemeClr val="accent2">
                    <a:lumMod val="50000"/>
                  </a:schemeClr>
                </a:solidFill>
              </a:rPr>
              <a:t>이다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ko-KR" altLang="ko-KR" sz="1600" dirty="0">
                <a:solidFill>
                  <a:schemeClr val="accent2">
                    <a:lumMod val="50000"/>
                  </a:schemeClr>
                </a:solidFill>
              </a:rPr>
              <a:t>특정 등급으로 설정이 된 경우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ko-KR" altLang="ko-KR" sz="1600" dirty="0">
                <a:solidFill>
                  <a:schemeClr val="accent2">
                    <a:lumMod val="50000"/>
                  </a:schemeClr>
                </a:solidFill>
              </a:rPr>
              <a:t>그 이하 등급의 정보는 출력되지 않는다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ko-KR" altLang="ko-KR" sz="16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latinLnBrk="1">
              <a:buNone/>
            </a:pPr>
            <a:endParaRPr lang="en-US" altLang="ko-KR" sz="1600" dirty="0" smtClean="0"/>
          </a:p>
        </p:txBody>
      </p:sp>
      <p:pic>
        <p:nvPicPr>
          <p:cNvPr id="5" name="그림 4"/>
          <p:cNvPicPr/>
          <p:nvPr/>
        </p:nvPicPr>
        <p:blipFill>
          <a:blip r:embed="rId3"/>
          <a:stretch>
            <a:fillRect/>
          </a:stretch>
        </p:blipFill>
        <p:spPr>
          <a:xfrm>
            <a:off x="5004048" y="2204864"/>
            <a:ext cx="3628777" cy="187220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148701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프로그램 </a:t>
            </a:r>
            <a:r>
              <a:rPr lang="ko-KR" altLang="en-US" dirty="0" err="1" smtClean="0"/>
              <a:t>상세분석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en-US" dirty="0"/>
          </a:p>
        </p:txBody>
      </p:sp>
      <p:sp>
        <p:nvSpPr>
          <p:cNvPr id="19" name="내용 개체 틀 1"/>
          <p:cNvSpPr>
            <a:spLocks noGrp="1"/>
          </p:cNvSpPr>
          <p:nvPr>
            <p:ph idx="1"/>
          </p:nvPr>
        </p:nvSpPr>
        <p:spPr>
          <a:xfrm>
            <a:off x="250825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20" name="내용 개체 틀 1"/>
          <p:cNvSpPr txBox="1">
            <a:spLocks/>
          </p:cNvSpPr>
          <p:nvPr/>
        </p:nvSpPr>
        <p:spPr bwMode="auto">
          <a:xfrm>
            <a:off x="403225" y="1752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1">
              <a:buNone/>
            </a:pPr>
            <a:r>
              <a:rPr lang="en-US" altLang="ko-KR" dirty="0">
                <a:solidFill>
                  <a:srgbClr val="FF0000"/>
                </a:solidFill>
              </a:rPr>
              <a:t>__main__.</a:t>
            </a:r>
            <a:r>
              <a:rPr lang="en-US" altLang="ko-KR" dirty="0" smtClean="0">
                <a:solidFill>
                  <a:srgbClr val="FF0000"/>
                </a:solidFill>
              </a:rPr>
              <a:t>py</a:t>
            </a:r>
          </a:p>
          <a:p>
            <a:pPr marL="0" indent="0" latinLnBrk="1">
              <a:buNone/>
            </a:pPr>
            <a:r>
              <a:rPr lang="en-US" altLang="ko-KR" sz="2000" dirty="0" smtClean="0"/>
              <a:t>74:logging.basicConfig </a:t>
            </a:r>
            <a:r>
              <a:rPr lang="en-US" altLang="ko-KR" sz="2000" dirty="0"/>
              <a:t>(</a:t>
            </a:r>
            <a:r>
              <a:rPr lang="en-US" altLang="ko-KR" sz="2000" dirty="0" smtClean="0"/>
              <a:t>level=</a:t>
            </a:r>
            <a:r>
              <a:rPr lang="en-US" altLang="ko-KR" sz="2000" dirty="0" err="1" smtClean="0"/>
              <a:t>logging_level,format</a:t>
            </a:r>
            <a:r>
              <a:rPr lang="en-US" altLang="ko-KR" sz="2000" dirty="0"/>
              <a:t>=’[%(</a:t>
            </a:r>
            <a:r>
              <a:rPr lang="en-US" altLang="ko-KR" sz="2000" dirty="0" err="1"/>
              <a:t>levelname</a:t>
            </a:r>
            <a:r>
              <a:rPr lang="en-US" altLang="ko-KR" sz="2000" dirty="0"/>
              <a:t>)s] %(name)s: %(message)s</a:t>
            </a:r>
            <a:r>
              <a:rPr lang="en-US" altLang="ko-KR" sz="2000" dirty="0" smtClean="0"/>
              <a:t>’)</a:t>
            </a:r>
            <a:endParaRPr lang="en-US" altLang="ko-KR" sz="2000" dirty="0"/>
          </a:p>
          <a:p>
            <a:pPr marL="0" indent="0" latinLnBrk="1">
              <a:buNone/>
            </a:pPr>
            <a:r>
              <a:rPr lang="en-US" altLang="ko-KR" sz="1600" dirty="0" smtClean="0"/>
              <a:t> </a:t>
            </a:r>
            <a:r>
              <a:rPr lang="en-US" altLang="ko-KR" sz="1800" dirty="0" err="1">
                <a:solidFill>
                  <a:schemeClr val="accent2">
                    <a:lumMod val="50000"/>
                  </a:schemeClr>
                </a:solidFill>
              </a:rPr>
              <a:t>basicConfig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ko-KR" altLang="ko-KR" sz="1800" dirty="0" err="1">
                <a:solidFill>
                  <a:schemeClr val="accent2">
                    <a:lumMod val="50000"/>
                  </a:schemeClr>
                </a:solidFill>
              </a:rPr>
              <a:t>메소드를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 통해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 logging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을 구성할 수 있다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. level </a:t>
            </a:r>
            <a:r>
              <a:rPr lang="ko-KR" altLang="ko-KR" sz="1800" dirty="0" err="1">
                <a:solidFill>
                  <a:schemeClr val="accent2">
                    <a:lumMod val="50000"/>
                  </a:schemeClr>
                </a:solidFill>
              </a:rPr>
              <a:t>파라메터는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 기준 등급을 설정한다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. format </a:t>
            </a:r>
            <a:r>
              <a:rPr lang="ko-KR" altLang="ko-KR" sz="1800" dirty="0" err="1">
                <a:solidFill>
                  <a:schemeClr val="accent2">
                    <a:lumMod val="50000"/>
                  </a:schemeClr>
                </a:solidFill>
              </a:rPr>
              <a:t>파라메터는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 log 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메시지 출력 양식을 설정한다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ko-KR" altLang="ko-KR" sz="18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0966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프로그램 </a:t>
            </a:r>
            <a:r>
              <a:rPr lang="ko-KR" altLang="en-US" dirty="0" err="1" smtClean="0"/>
              <a:t>상세분석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en-US" dirty="0"/>
          </a:p>
        </p:txBody>
      </p:sp>
      <p:sp>
        <p:nvSpPr>
          <p:cNvPr id="19" name="내용 개체 틀 1"/>
          <p:cNvSpPr>
            <a:spLocks noGrp="1"/>
          </p:cNvSpPr>
          <p:nvPr>
            <p:ph idx="1"/>
          </p:nvPr>
        </p:nvSpPr>
        <p:spPr>
          <a:xfrm>
            <a:off x="250825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20" name="내용 개체 틀 1"/>
          <p:cNvSpPr txBox="1">
            <a:spLocks/>
          </p:cNvSpPr>
          <p:nvPr/>
        </p:nvSpPr>
        <p:spPr bwMode="auto">
          <a:xfrm>
            <a:off x="403225" y="1752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1">
              <a:buNone/>
            </a:pPr>
            <a:r>
              <a:rPr lang="en-US" altLang="ko-KR" dirty="0">
                <a:solidFill>
                  <a:srgbClr val="FF0000"/>
                </a:solidFill>
              </a:rPr>
              <a:t>__main__.</a:t>
            </a:r>
            <a:r>
              <a:rPr lang="en-US" altLang="ko-KR" dirty="0" smtClean="0">
                <a:solidFill>
                  <a:srgbClr val="FF0000"/>
                </a:solidFill>
              </a:rPr>
              <a:t>py</a:t>
            </a:r>
          </a:p>
          <a:p>
            <a:pPr marL="0" indent="0" latinLnBrk="1">
              <a:buNone/>
            </a:pPr>
            <a:r>
              <a:rPr lang="en-US" altLang="ko-KR" sz="1800" dirty="0"/>
              <a:t> </a:t>
            </a:r>
            <a:r>
              <a:rPr lang="en-US" altLang="ko-KR" dirty="0" smtClean="0"/>
              <a:t>76~80:files </a:t>
            </a:r>
            <a:r>
              <a:rPr lang="en-US" altLang="ko-KR" dirty="0"/>
              <a:t>= </a:t>
            </a:r>
            <a:r>
              <a:rPr lang="en-US" altLang="ko-KR" dirty="0" err="1"/>
              <a:t>discover_files</a:t>
            </a:r>
            <a:r>
              <a:rPr lang="en-US" altLang="ko-KR" dirty="0"/>
              <a:t>(</a:t>
            </a:r>
            <a:endParaRPr lang="ko-KR" altLang="ko-KR" dirty="0"/>
          </a:p>
          <a:p>
            <a:pPr marL="0" indent="0" latinLnBrk="1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args.targets</a:t>
            </a:r>
            <a:r>
              <a:rPr lang="en-US" altLang="ko-KR" dirty="0"/>
              <a:t>,</a:t>
            </a:r>
            <a:endParaRPr lang="ko-KR" altLang="ko-KR" dirty="0"/>
          </a:p>
          <a:p>
            <a:pPr marL="0" indent="0" latinLnBrk="1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args.excluded_paths</a:t>
            </a:r>
            <a:r>
              <a:rPr lang="en-US" altLang="ko-KR" dirty="0"/>
              <a:t>,</a:t>
            </a:r>
            <a:endParaRPr lang="ko-KR" altLang="ko-KR" dirty="0"/>
          </a:p>
          <a:p>
            <a:pPr marL="0" indent="0" latinLnBrk="1">
              <a:buNone/>
            </a:pPr>
            <a:r>
              <a:rPr lang="en-US" altLang="ko-KR" dirty="0"/>
              <a:t>	</a:t>
            </a:r>
            <a:r>
              <a:rPr lang="en-US" altLang="ko-KR" dirty="0" err="1" smtClean="0"/>
              <a:t>args.recursive</a:t>
            </a:r>
            <a:endParaRPr lang="en-US" altLang="ko-KR" dirty="0" smtClean="0"/>
          </a:p>
          <a:p>
            <a:pPr marL="0" indent="0" latinLnBrk="1">
              <a:buNone/>
            </a:pPr>
            <a:r>
              <a:rPr lang="en-US" altLang="ko-KR" dirty="0" smtClean="0"/>
              <a:t>)</a:t>
            </a:r>
            <a:endParaRPr lang="ko-KR" altLang="ko-KR" dirty="0"/>
          </a:p>
          <a:p>
            <a:pPr marL="0" indent="0" latinLnBrk="1">
              <a:buNone/>
            </a:pPr>
            <a:r>
              <a:rPr lang="en-US" altLang="ko-KR" sz="1800" dirty="0" err="1" smtClean="0">
                <a:solidFill>
                  <a:schemeClr val="accent2">
                    <a:lumMod val="50000"/>
                  </a:schemeClr>
                </a:solidFill>
              </a:rPr>
              <a:t>discover_files</a:t>
            </a:r>
            <a:r>
              <a:rPr lang="en-US" altLang="ko-KR" sz="1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함수에 인자로 </a:t>
            </a:r>
            <a:r>
              <a:rPr lang="ko-KR" altLang="ko-KR" sz="1800" dirty="0" err="1">
                <a:solidFill>
                  <a:schemeClr val="accent2">
                    <a:lumMod val="50000"/>
                  </a:schemeClr>
                </a:solidFill>
              </a:rPr>
              <a:t>파싱된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ko-KR" altLang="ko-KR" sz="1800" dirty="0" err="1">
                <a:solidFill>
                  <a:schemeClr val="accent2">
                    <a:lumMod val="50000"/>
                  </a:schemeClr>
                </a:solidFill>
              </a:rPr>
              <a:t>입력인자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en-US" altLang="ko-KR" sz="1800" dirty="0" err="1">
                <a:solidFill>
                  <a:schemeClr val="accent2">
                    <a:lumMod val="50000"/>
                  </a:schemeClr>
                </a:solidFill>
              </a:rPr>
              <a:t>args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)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의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 targets, </a:t>
            </a:r>
            <a:r>
              <a:rPr lang="en-US" altLang="ko-KR" sz="1800" dirty="0" err="1">
                <a:solidFill>
                  <a:schemeClr val="accent2">
                    <a:lumMod val="50000"/>
                  </a:schemeClr>
                </a:solidFill>
              </a:rPr>
              <a:t>excluded_paths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, recursive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를 넣어준다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ko-KR" altLang="ko-KR" sz="18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9247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프로그램 </a:t>
            </a:r>
            <a:r>
              <a:rPr lang="ko-KR" altLang="en-US" dirty="0" err="1" smtClean="0"/>
              <a:t>상세분석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en-US" dirty="0"/>
          </a:p>
        </p:txBody>
      </p:sp>
      <p:sp>
        <p:nvSpPr>
          <p:cNvPr id="19" name="내용 개체 틀 1"/>
          <p:cNvSpPr>
            <a:spLocks noGrp="1"/>
          </p:cNvSpPr>
          <p:nvPr>
            <p:ph idx="1"/>
          </p:nvPr>
        </p:nvSpPr>
        <p:spPr>
          <a:xfrm>
            <a:off x="250825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20" name="내용 개체 틀 1"/>
          <p:cNvSpPr txBox="1">
            <a:spLocks/>
          </p:cNvSpPr>
          <p:nvPr/>
        </p:nvSpPr>
        <p:spPr bwMode="auto">
          <a:xfrm>
            <a:off x="403225" y="1752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1">
              <a:buNone/>
            </a:pPr>
            <a:r>
              <a:rPr lang="en-US" altLang="ko-KR" dirty="0">
                <a:solidFill>
                  <a:srgbClr val="FF0000"/>
                </a:solidFill>
              </a:rPr>
              <a:t>__main__.</a:t>
            </a:r>
            <a:r>
              <a:rPr lang="en-US" altLang="ko-KR" dirty="0" smtClean="0">
                <a:solidFill>
                  <a:srgbClr val="FF0000"/>
                </a:solidFill>
              </a:rPr>
              <a:t>py</a:t>
            </a:r>
          </a:p>
          <a:p>
            <a:pPr marL="0" indent="0" latinLnBrk="1">
              <a:buNone/>
            </a:pPr>
            <a:r>
              <a:rPr lang="en-US" altLang="ko-KR" dirty="0" smtClean="0"/>
              <a:t>33: </a:t>
            </a:r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discover_files</a:t>
            </a:r>
            <a:r>
              <a:rPr lang="en-US" altLang="ko-KR" dirty="0"/>
              <a:t>(targets, </a:t>
            </a:r>
            <a:r>
              <a:rPr lang="en-US" altLang="ko-KR" dirty="0" err="1"/>
              <a:t>excluded_files</a:t>
            </a:r>
            <a:r>
              <a:rPr lang="en-US" altLang="ko-KR" dirty="0"/>
              <a:t>, recursive=False):</a:t>
            </a:r>
            <a:endParaRPr lang="ko-KR" altLang="ko-KR" dirty="0"/>
          </a:p>
          <a:p>
            <a:pPr marL="0" indent="0" latinLnBrk="1">
              <a:buNone/>
            </a:pPr>
            <a:r>
              <a:rPr lang="ko-KR" altLang="en-US" sz="1800" dirty="0" smtClean="0">
                <a:solidFill>
                  <a:schemeClr val="accent2">
                    <a:lumMod val="50000"/>
                  </a:schemeClr>
                </a:solidFill>
              </a:rPr>
              <a:t>매개변수로 </a:t>
            </a:r>
            <a:r>
              <a:rPr lang="en-US" altLang="ko-KR" sz="1800" dirty="0" smtClean="0">
                <a:solidFill>
                  <a:schemeClr val="accent2">
                    <a:lumMod val="50000"/>
                  </a:schemeClr>
                </a:solidFill>
              </a:rPr>
              <a:t>targets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altLang="ko-KR" sz="1800" dirty="0" err="1">
                <a:solidFill>
                  <a:schemeClr val="accent2">
                    <a:lumMod val="50000"/>
                  </a:schemeClr>
                </a:solidFill>
              </a:rPr>
              <a:t>excluded_files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altLang="ko-KR" sz="1800" dirty="0" smtClean="0">
                <a:solidFill>
                  <a:schemeClr val="accent2">
                    <a:lumMod val="50000"/>
                  </a:schemeClr>
                </a:solidFill>
              </a:rPr>
              <a:t>recursive=False</a:t>
            </a:r>
            <a:r>
              <a:rPr lang="ko-KR" altLang="en-US" sz="1800" dirty="0" smtClean="0">
                <a:solidFill>
                  <a:schemeClr val="accent2">
                    <a:lumMod val="50000"/>
                  </a:schemeClr>
                </a:solidFill>
              </a:rPr>
              <a:t>을 받는  </a:t>
            </a:r>
            <a:r>
              <a:rPr lang="en-US" altLang="ko-KR" sz="1800" dirty="0" err="1" smtClean="0">
                <a:solidFill>
                  <a:schemeClr val="accent2">
                    <a:lumMod val="50000"/>
                  </a:schemeClr>
                </a:solidFill>
              </a:rPr>
              <a:t>discover_files</a:t>
            </a:r>
            <a:r>
              <a:rPr lang="ko-KR" altLang="en-US" sz="1800" dirty="0" smtClean="0">
                <a:solidFill>
                  <a:schemeClr val="accent2">
                    <a:lumMod val="50000"/>
                  </a:schemeClr>
                </a:solidFill>
              </a:rPr>
              <a:t>함수를 정의한다</a:t>
            </a:r>
            <a:endParaRPr lang="en-US" altLang="ko-KR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latinLnBrk="1">
              <a:buNone/>
            </a:pPr>
            <a:r>
              <a:rPr lang="en-US" altLang="ko-KR" dirty="0" smtClean="0"/>
              <a:t>34</a:t>
            </a:r>
            <a:r>
              <a:rPr lang="en-US" altLang="ko-KR" dirty="0"/>
              <a:t>: </a:t>
            </a:r>
            <a:r>
              <a:rPr lang="en-US" altLang="ko-KR" dirty="0" err="1"/>
              <a:t>included_files</a:t>
            </a:r>
            <a:r>
              <a:rPr lang="en-US" altLang="ko-KR" dirty="0"/>
              <a:t> = list()</a:t>
            </a:r>
            <a:endParaRPr lang="ko-KR" altLang="ko-KR" dirty="0"/>
          </a:p>
          <a:p>
            <a:pPr marL="0" indent="0" latinLnBrk="1">
              <a:buNone/>
            </a:pPr>
            <a:r>
              <a:rPr lang="en-US" altLang="ko-KR" sz="1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sz="1800" dirty="0" err="1" smtClean="0">
                <a:solidFill>
                  <a:schemeClr val="accent2">
                    <a:lumMod val="50000"/>
                  </a:schemeClr>
                </a:solidFill>
              </a:rPr>
              <a:t>included_files</a:t>
            </a:r>
            <a:r>
              <a:rPr lang="en-US" altLang="ko-KR" sz="1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변수로 리스트를 만든다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ko-KR" altLang="ko-KR" sz="18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latinLnBrk="1">
              <a:buNone/>
            </a:pPr>
            <a:endParaRPr lang="en-US" altLang="ko-KR" dirty="0" smtClean="0"/>
          </a:p>
          <a:p>
            <a:pPr marL="0" indent="0" latinLnBrk="1">
              <a:buNone/>
            </a:pPr>
            <a:r>
              <a:rPr lang="en-US" altLang="ko-KR" dirty="0" smtClean="0"/>
              <a:t>35</a:t>
            </a:r>
            <a:r>
              <a:rPr lang="en-US" altLang="ko-KR" dirty="0"/>
              <a:t>: </a:t>
            </a:r>
            <a:r>
              <a:rPr lang="en-US" altLang="ko-KR" dirty="0" err="1"/>
              <a:t>excluded_list</a:t>
            </a:r>
            <a:r>
              <a:rPr lang="en-US" altLang="ko-KR" dirty="0"/>
              <a:t> = </a:t>
            </a:r>
            <a:r>
              <a:rPr lang="en-US" altLang="ko-KR" dirty="0" err="1"/>
              <a:t>excluded_files.split</a:t>
            </a:r>
            <a:r>
              <a:rPr lang="en-US" altLang="ko-KR" dirty="0"/>
              <a:t>(“,”)</a:t>
            </a:r>
            <a:endParaRPr lang="ko-KR" altLang="ko-KR" dirty="0"/>
          </a:p>
          <a:p>
            <a:pPr marL="0" indent="0" latinLnBrk="1">
              <a:buNone/>
            </a:pPr>
            <a:r>
              <a:rPr lang="en-US" altLang="ko-KR" sz="1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sz="1800" dirty="0" err="1" smtClean="0">
                <a:solidFill>
                  <a:schemeClr val="accent2">
                    <a:lumMod val="50000"/>
                  </a:schemeClr>
                </a:solidFill>
              </a:rPr>
              <a:t>excluded_files</a:t>
            </a:r>
            <a:r>
              <a:rPr lang="ko-KR" altLang="ko-KR" sz="1800" dirty="0" smtClean="0">
                <a:solidFill>
                  <a:schemeClr val="accent2">
                    <a:lumMod val="50000"/>
                  </a:schemeClr>
                </a:solidFill>
              </a:rPr>
              <a:t>를 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“,”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를 기준으로 나누어 리스트에 집어넣는다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ko-KR" altLang="ko-KR" sz="18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2725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프로그램 </a:t>
            </a:r>
            <a:r>
              <a:rPr lang="ko-KR" altLang="en-US" dirty="0" err="1" smtClean="0"/>
              <a:t>상세분석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en-US" dirty="0"/>
          </a:p>
        </p:txBody>
      </p:sp>
      <p:sp>
        <p:nvSpPr>
          <p:cNvPr id="19" name="내용 개체 틀 1"/>
          <p:cNvSpPr>
            <a:spLocks noGrp="1"/>
          </p:cNvSpPr>
          <p:nvPr>
            <p:ph idx="1"/>
          </p:nvPr>
        </p:nvSpPr>
        <p:spPr>
          <a:xfrm>
            <a:off x="250825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20" name="내용 개체 틀 1"/>
          <p:cNvSpPr txBox="1">
            <a:spLocks/>
          </p:cNvSpPr>
          <p:nvPr/>
        </p:nvSpPr>
        <p:spPr bwMode="auto">
          <a:xfrm>
            <a:off x="403225" y="1752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1">
              <a:buNone/>
            </a:pPr>
            <a:r>
              <a:rPr lang="en-US" altLang="ko-KR" dirty="0">
                <a:solidFill>
                  <a:srgbClr val="FF0000"/>
                </a:solidFill>
              </a:rPr>
              <a:t>__main__.</a:t>
            </a:r>
            <a:r>
              <a:rPr lang="en-US" altLang="ko-KR" dirty="0" smtClean="0">
                <a:solidFill>
                  <a:srgbClr val="FF0000"/>
                </a:solidFill>
              </a:rPr>
              <a:t>py</a:t>
            </a:r>
          </a:p>
          <a:p>
            <a:pPr marL="0" indent="0" latinLnBrk="1">
              <a:buNone/>
            </a:pPr>
            <a:r>
              <a:rPr lang="en-US" altLang="ko-KR" dirty="0"/>
              <a:t>36: for target in targets:</a:t>
            </a:r>
            <a:endParaRPr lang="ko-KR" altLang="ko-KR" dirty="0"/>
          </a:p>
          <a:p>
            <a:pPr marL="0" indent="0" latinLnBrk="1">
              <a:buNone/>
            </a:pPr>
            <a:r>
              <a:rPr lang="en-US" altLang="ko-KR" sz="1800" dirty="0" smtClean="0">
                <a:solidFill>
                  <a:schemeClr val="accent2">
                    <a:lumMod val="50000"/>
                  </a:schemeClr>
                </a:solidFill>
              </a:rPr>
              <a:t>targets 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리스트에 있는 요소들을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 target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에 하나씩 넣고 </a:t>
            </a:r>
            <a:r>
              <a:rPr lang="ko-KR" altLang="ko-KR" sz="1800" dirty="0" err="1">
                <a:solidFill>
                  <a:schemeClr val="accent2">
                    <a:lumMod val="50000"/>
                  </a:schemeClr>
                </a:solidFill>
              </a:rPr>
              <a:t>반복문을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 돌린다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ko-KR" altLang="ko-KR" sz="18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latinLnBrk="1">
              <a:buNone/>
            </a:pPr>
            <a:r>
              <a:rPr lang="en-US" altLang="ko-KR" dirty="0" smtClean="0"/>
              <a:t>37</a:t>
            </a:r>
            <a:r>
              <a:rPr lang="en-US" altLang="ko-KR" dirty="0"/>
              <a:t>: if </a:t>
            </a:r>
            <a:r>
              <a:rPr lang="en-US" altLang="ko-KR" dirty="0" err="1"/>
              <a:t>os.path.isdir</a:t>
            </a:r>
            <a:r>
              <a:rPr lang="en-US" altLang="ko-KR" dirty="0"/>
              <a:t>(target):</a:t>
            </a:r>
            <a:endParaRPr lang="ko-KR" altLang="ko-KR" dirty="0"/>
          </a:p>
          <a:p>
            <a:pPr marL="0" indent="0" latinLnBrk="1">
              <a:buNone/>
            </a:pPr>
            <a:r>
              <a:rPr lang="en-US" altLang="ko-KR" sz="1800" dirty="0" smtClean="0">
                <a:solidFill>
                  <a:schemeClr val="accent2">
                    <a:lumMod val="50000"/>
                  </a:schemeClr>
                </a:solidFill>
              </a:rPr>
              <a:t>target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이라는 디렉토리가 존재하는가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? 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존재하면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 True 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리턴</a:t>
            </a:r>
          </a:p>
          <a:p>
            <a:pPr marL="0" indent="0" latinLnBrk="1">
              <a:buNone/>
            </a:pPr>
            <a:r>
              <a:rPr lang="en-US" altLang="ko-KR" dirty="0" smtClean="0"/>
              <a:t>38</a:t>
            </a:r>
            <a:r>
              <a:rPr lang="en-US" altLang="ko-KR" dirty="0"/>
              <a:t>: for root, _, files in </a:t>
            </a:r>
            <a:r>
              <a:rPr lang="en-US" altLang="ko-KR" dirty="0" err="1"/>
              <a:t>os.walk</a:t>
            </a:r>
            <a:r>
              <a:rPr lang="en-US" altLang="ko-KR" dirty="0"/>
              <a:t>(target):</a:t>
            </a:r>
            <a:endParaRPr lang="ko-KR" altLang="ko-KR" dirty="0"/>
          </a:p>
          <a:p>
            <a:pPr marL="0" indent="0" latinLnBrk="1">
              <a:buNone/>
            </a:pPr>
            <a:r>
              <a:rPr lang="en-US" altLang="ko-KR" sz="1800" dirty="0" smtClean="0">
                <a:solidFill>
                  <a:schemeClr val="accent2">
                    <a:lumMod val="50000"/>
                  </a:schemeClr>
                </a:solidFill>
              </a:rPr>
              <a:t>37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이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sz="1800" dirty="0" smtClean="0">
                <a:solidFill>
                  <a:schemeClr val="accent2">
                    <a:lumMod val="50000"/>
                  </a:schemeClr>
                </a:solidFill>
              </a:rPr>
              <a:t>True</a:t>
            </a:r>
            <a:r>
              <a:rPr lang="ko-KR" altLang="ko-KR" sz="1800" dirty="0" smtClean="0">
                <a:solidFill>
                  <a:schemeClr val="accent2">
                    <a:lumMod val="50000"/>
                  </a:schemeClr>
                </a:solidFill>
              </a:rPr>
              <a:t>면 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이 </a:t>
            </a:r>
            <a:r>
              <a:rPr lang="ko-KR" altLang="ko-KR" sz="1800" dirty="0" err="1">
                <a:solidFill>
                  <a:schemeClr val="accent2">
                    <a:lumMod val="50000"/>
                  </a:schemeClr>
                </a:solidFill>
              </a:rPr>
              <a:t>반복문으로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 들어온다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en-US" altLang="ko-KR" sz="1800" dirty="0" err="1">
                <a:solidFill>
                  <a:schemeClr val="accent2">
                    <a:lumMod val="50000"/>
                  </a:schemeClr>
                </a:solidFill>
              </a:rPr>
              <a:t>os.walk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(target)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은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 target 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디렉토리부터 시작하여 그 하위의 모든 디렉토리를 차례대로 방문하게 해주는 함수이다</a:t>
            </a:r>
            <a:r>
              <a:rPr lang="en-US" altLang="ko-KR" sz="1800" dirty="0" smtClean="0">
                <a:solidFill>
                  <a:schemeClr val="accent2">
                    <a:lumMod val="50000"/>
                  </a:schemeClr>
                </a:solidFill>
              </a:rPr>
              <a:t>. root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의 경우 디렉터리 경로를 의미한다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. ‘_’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의 경우 </a:t>
            </a:r>
            <a:r>
              <a:rPr lang="ko-KR" altLang="ko-KR" sz="1800" dirty="0" smtClean="0">
                <a:solidFill>
                  <a:schemeClr val="accent2">
                    <a:lumMod val="50000"/>
                  </a:schemeClr>
                </a:solidFill>
              </a:rPr>
              <a:t>디렉</a:t>
            </a:r>
            <a:r>
              <a:rPr lang="ko-KR" altLang="en-US" sz="1800" dirty="0" smtClean="0">
                <a:solidFill>
                  <a:schemeClr val="accent2">
                    <a:lumMod val="50000"/>
                  </a:schemeClr>
                </a:solidFill>
              </a:rPr>
              <a:t>토</a:t>
            </a:r>
            <a:r>
              <a:rPr lang="ko-KR" altLang="ko-KR" sz="1800" dirty="0" smtClean="0">
                <a:solidFill>
                  <a:schemeClr val="accent2">
                    <a:lumMod val="50000"/>
                  </a:schemeClr>
                </a:solidFill>
              </a:rPr>
              <a:t>리들의 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리스트이다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. files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의 경우 파일들의 리스트이다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ko-KR" altLang="ko-KR" sz="18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6897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프로그램 </a:t>
            </a:r>
            <a:r>
              <a:rPr lang="ko-KR" altLang="en-US" dirty="0" err="1" smtClean="0"/>
              <a:t>상세분석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en-US" dirty="0"/>
          </a:p>
        </p:txBody>
      </p:sp>
      <p:sp>
        <p:nvSpPr>
          <p:cNvPr id="19" name="내용 개체 틀 1"/>
          <p:cNvSpPr>
            <a:spLocks noGrp="1"/>
          </p:cNvSpPr>
          <p:nvPr>
            <p:ph idx="1"/>
          </p:nvPr>
        </p:nvSpPr>
        <p:spPr>
          <a:xfrm>
            <a:off x="250825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20" name="내용 개체 틀 1"/>
          <p:cNvSpPr txBox="1">
            <a:spLocks/>
          </p:cNvSpPr>
          <p:nvPr/>
        </p:nvSpPr>
        <p:spPr bwMode="auto">
          <a:xfrm>
            <a:off x="403225" y="1752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1">
              <a:buNone/>
            </a:pPr>
            <a:r>
              <a:rPr lang="en-US" altLang="ko-KR" dirty="0">
                <a:solidFill>
                  <a:srgbClr val="FF0000"/>
                </a:solidFill>
              </a:rPr>
              <a:t>__main__.</a:t>
            </a:r>
            <a:r>
              <a:rPr lang="en-US" altLang="ko-KR" dirty="0" smtClean="0">
                <a:solidFill>
                  <a:srgbClr val="FF0000"/>
                </a:solidFill>
              </a:rPr>
              <a:t>py</a:t>
            </a:r>
          </a:p>
          <a:p>
            <a:pPr marL="0" indent="0" latinLnBrk="1">
              <a:buNone/>
            </a:pPr>
            <a:r>
              <a:rPr lang="en-US" altLang="ko-KR" dirty="0"/>
              <a:t>42: </a:t>
            </a:r>
            <a:r>
              <a:rPr lang="en-US" altLang="ko-KR" dirty="0" err="1"/>
              <a:t>included_files.append</a:t>
            </a:r>
            <a:r>
              <a:rPr lang="en-US" altLang="ko-KR" dirty="0"/>
              <a:t>(</a:t>
            </a:r>
            <a:r>
              <a:rPr lang="en-US" altLang="ko-KR" dirty="0" err="1"/>
              <a:t>fullpath</a:t>
            </a:r>
            <a:r>
              <a:rPr lang="en-US" altLang="ko-KR" dirty="0"/>
              <a:t>)</a:t>
            </a:r>
            <a:endParaRPr lang="ko-KR" altLang="ko-KR" dirty="0"/>
          </a:p>
          <a:p>
            <a:pPr marL="0" indent="0" latinLnBrk="1">
              <a:buNone/>
            </a:pPr>
            <a:r>
              <a:rPr lang="en-US" altLang="ko-KR" sz="1800" dirty="0" smtClean="0">
                <a:solidFill>
                  <a:schemeClr val="accent2">
                    <a:lumMod val="50000"/>
                  </a:schemeClr>
                </a:solidFill>
              </a:rPr>
              <a:t>34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에서 만들어 둔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sz="1800" dirty="0" err="1">
                <a:solidFill>
                  <a:schemeClr val="accent2">
                    <a:lumMod val="50000"/>
                  </a:schemeClr>
                </a:solidFill>
              </a:rPr>
              <a:t>included_files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라는 리스트 변수에 새로 만든 </a:t>
            </a:r>
            <a:r>
              <a:rPr lang="ko-KR" altLang="ko-KR" sz="1800" dirty="0" err="1">
                <a:solidFill>
                  <a:schemeClr val="accent2">
                    <a:lumMod val="50000"/>
                  </a:schemeClr>
                </a:solidFill>
              </a:rPr>
              <a:t>파이썬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 형식의 파일의 </a:t>
            </a:r>
            <a:r>
              <a:rPr lang="ko-KR" altLang="ko-KR" sz="1800" dirty="0" smtClean="0">
                <a:solidFill>
                  <a:schemeClr val="accent2">
                    <a:lumMod val="50000"/>
                  </a:schemeClr>
                </a:solidFill>
              </a:rPr>
              <a:t>절대경로를 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리스트 요소로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 append, 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즉 </a:t>
            </a:r>
            <a:r>
              <a:rPr lang="ko-KR" altLang="ko-KR" sz="1800" dirty="0" smtClean="0">
                <a:solidFill>
                  <a:schemeClr val="accent2">
                    <a:lumMod val="50000"/>
                  </a:schemeClr>
                </a:solidFill>
              </a:rPr>
              <a:t>추가한다</a:t>
            </a:r>
            <a:endParaRPr lang="ko-KR" altLang="ko-KR" sz="18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latinLnBrk="1">
              <a:buNone/>
            </a:pPr>
            <a:r>
              <a:rPr lang="en-US" altLang="ko-KR" dirty="0" smtClean="0"/>
              <a:t>43</a:t>
            </a:r>
            <a:r>
              <a:rPr lang="en-US" altLang="ko-KR" dirty="0"/>
              <a:t>: </a:t>
            </a:r>
            <a:r>
              <a:rPr lang="en-US" altLang="ko-KR" dirty="0" err="1"/>
              <a:t>log.debug</a:t>
            </a:r>
            <a:r>
              <a:rPr lang="en-US" altLang="ko-KR" dirty="0"/>
              <a:t>(‘Discovered file: %s’, </a:t>
            </a:r>
            <a:r>
              <a:rPr lang="en-US" altLang="ko-KR" dirty="0" err="1"/>
              <a:t>fullpath</a:t>
            </a:r>
            <a:r>
              <a:rPr lang="en-US" altLang="ko-KR" dirty="0"/>
              <a:t>)</a:t>
            </a:r>
            <a:endParaRPr lang="ko-KR" altLang="ko-KR" dirty="0"/>
          </a:p>
          <a:p>
            <a:pPr marL="0" indent="0" latinLnBrk="1">
              <a:buNone/>
            </a:pPr>
            <a:r>
              <a:rPr lang="ko-KR" altLang="ko-KR" sz="1800" dirty="0" smtClean="0">
                <a:solidFill>
                  <a:schemeClr val="accent2">
                    <a:lumMod val="50000"/>
                  </a:schemeClr>
                </a:solidFill>
              </a:rPr>
              <a:t>이후 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괄호 안의 형식으로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 log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를 출력하여 </a:t>
            </a:r>
            <a:r>
              <a:rPr lang="ko-KR" altLang="ko-KR" sz="1800" dirty="0" smtClean="0">
                <a:solidFill>
                  <a:schemeClr val="accent2">
                    <a:lumMod val="50000"/>
                  </a:schemeClr>
                </a:solidFill>
              </a:rPr>
              <a:t>준다</a:t>
            </a:r>
            <a:endParaRPr lang="ko-KR" altLang="ko-KR" sz="18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latinLnBrk="1">
              <a:buNone/>
            </a:pPr>
            <a:r>
              <a:rPr lang="en-US" altLang="ko-KR" dirty="0" smtClean="0"/>
              <a:t>44</a:t>
            </a:r>
            <a:r>
              <a:rPr lang="en-US" altLang="ko-KR" dirty="0"/>
              <a:t>: if not recursive: break</a:t>
            </a:r>
            <a:endParaRPr lang="ko-KR" altLang="ko-KR" dirty="0"/>
          </a:p>
          <a:p>
            <a:pPr marL="0" indent="0" latinLnBrk="1">
              <a:buNone/>
            </a:pPr>
            <a:r>
              <a:rPr lang="en-US" altLang="ko-KR" sz="1800" dirty="0" smtClean="0">
                <a:solidFill>
                  <a:schemeClr val="accent2">
                    <a:lumMod val="50000"/>
                  </a:schemeClr>
                </a:solidFill>
              </a:rPr>
              <a:t>False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인 것으로 보아 일반적으로는 파일을 전체적으로 정리하고 나면 무조건 나오게 해주는 </a:t>
            </a:r>
            <a:r>
              <a:rPr lang="ko-KR" altLang="ko-KR" sz="1800" dirty="0" smtClean="0">
                <a:solidFill>
                  <a:schemeClr val="accent2">
                    <a:lumMod val="50000"/>
                  </a:schemeClr>
                </a:solidFill>
              </a:rPr>
              <a:t>문장</a:t>
            </a:r>
            <a:r>
              <a:rPr lang="ko-KR" altLang="en-US" sz="1800" dirty="0" smtClean="0">
                <a:solidFill>
                  <a:schemeClr val="accent2">
                    <a:lumMod val="50000"/>
                  </a:schemeClr>
                </a:solidFill>
              </a:rPr>
              <a:t>이다</a:t>
            </a:r>
            <a:r>
              <a:rPr lang="en-US" altLang="ko-KR" sz="1800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  <a:r>
              <a:rPr lang="ko-KR" altLang="ko-KR" sz="1800" dirty="0" smtClean="0">
                <a:solidFill>
                  <a:schemeClr val="accent2">
                    <a:lumMod val="50000"/>
                  </a:schemeClr>
                </a:solidFill>
              </a:rPr>
              <a:t> 그게 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아닌 특수한 경우에만 다시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 38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라인을 다시 </a:t>
            </a:r>
            <a:r>
              <a:rPr lang="ko-KR" altLang="ko-KR" sz="1800" dirty="0" smtClean="0">
                <a:solidFill>
                  <a:schemeClr val="accent2">
                    <a:lumMod val="50000"/>
                  </a:schemeClr>
                </a:solidFill>
              </a:rPr>
              <a:t>반복</a:t>
            </a:r>
            <a:r>
              <a:rPr lang="ko-KR" altLang="en-US" sz="1800" dirty="0" smtClean="0">
                <a:solidFill>
                  <a:schemeClr val="accent2">
                    <a:lumMod val="50000"/>
                  </a:schemeClr>
                </a:solidFill>
              </a:rPr>
              <a:t>한다</a:t>
            </a:r>
            <a:endParaRPr lang="ko-KR" altLang="ko-KR" sz="18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latinLnBrk="1">
              <a:buNone/>
            </a:pPr>
            <a:r>
              <a:rPr lang="en-US" altLang="ko-KR" sz="16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68174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프로그램 </a:t>
            </a:r>
            <a:r>
              <a:rPr lang="ko-KR" altLang="en-US" dirty="0" err="1" smtClean="0"/>
              <a:t>상세분석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en-US" dirty="0"/>
          </a:p>
        </p:txBody>
      </p:sp>
      <p:sp>
        <p:nvSpPr>
          <p:cNvPr id="19" name="내용 개체 틀 1"/>
          <p:cNvSpPr>
            <a:spLocks noGrp="1"/>
          </p:cNvSpPr>
          <p:nvPr>
            <p:ph idx="1"/>
          </p:nvPr>
        </p:nvSpPr>
        <p:spPr>
          <a:xfrm>
            <a:off x="250825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20" name="내용 개체 틀 1"/>
          <p:cNvSpPr txBox="1">
            <a:spLocks/>
          </p:cNvSpPr>
          <p:nvPr/>
        </p:nvSpPr>
        <p:spPr bwMode="auto">
          <a:xfrm>
            <a:off x="403225" y="1752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1">
              <a:buNone/>
            </a:pPr>
            <a:r>
              <a:rPr lang="en-US" altLang="ko-KR" dirty="0">
                <a:solidFill>
                  <a:srgbClr val="FF0000"/>
                </a:solidFill>
              </a:rPr>
              <a:t>__main__.</a:t>
            </a:r>
            <a:r>
              <a:rPr lang="en-US" altLang="ko-KR" dirty="0" smtClean="0">
                <a:solidFill>
                  <a:srgbClr val="FF0000"/>
                </a:solidFill>
              </a:rPr>
              <a:t>py</a:t>
            </a:r>
          </a:p>
          <a:p>
            <a:pPr marL="0" indent="0" latinLnBrk="1">
              <a:buNone/>
            </a:pPr>
            <a:r>
              <a:rPr lang="en-US" altLang="ko-KR" sz="2400" dirty="0" smtClean="0"/>
              <a:t>(if </a:t>
            </a:r>
            <a:r>
              <a:rPr lang="en-US" altLang="ko-KR" sz="2400" dirty="0" err="1"/>
              <a:t>os.path.isdir</a:t>
            </a:r>
            <a:r>
              <a:rPr lang="en-US" altLang="ko-KR" sz="2400" dirty="0"/>
              <a:t>(target</a:t>
            </a:r>
            <a:r>
              <a:rPr lang="en-US" altLang="ko-KR" sz="2400" dirty="0" smtClean="0"/>
              <a:t>):))</a:t>
            </a:r>
            <a:r>
              <a:rPr lang="ko-KR" altLang="en-US" sz="2400" dirty="0" smtClean="0"/>
              <a:t>에 대한</a:t>
            </a:r>
            <a:endParaRPr lang="en-US" altLang="ko-KR" sz="2400" dirty="0" smtClean="0"/>
          </a:p>
          <a:p>
            <a:pPr marL="0" indent="0" latinLnBrk="1">
              <a:buNone/>
            </a:pPr>
            <a:r>
              <a:rPr lang="en-US" altLang="ko-KR" dirty="0" smtClean="0"/>
              <a:t>46</a:t>
            </a:r>
            <a:r>
              <a:rPr lang="en-US" altLang="ko-KR" dirty="0"/>
              <a:t>: else:</a:t>
            </a:r>
            <a:endParaRPr lang="ko-KR" altLang="ko-KR" dirty="0"/>
          </a:p>
          <a:p>
            <a:pPr marL="0" indent="0" latinLnBrk="1">
              <a:buNone/>
            </a:pPr>
            <a:r>
              <a:rPr lang="ko-KR" altLang="ko-KR" sz="1800" dirty="0" smtClean="0">
                <a:solidFill>
                  <a:schemeClr val="accent2">
                    <a:lumMod val="50000"/>
                  </a:schemeClr>
                </a:solidFill>
              </a:rPr>
              <a:t>만약</a:t>
            </a:r>
            <a:r>
              <a:rPr lang="en-US" altLang="ko-KR" sz="1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target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이 디렉터리가 아니라면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...</a:t>
            </a:r>
            <a:endParaRPr lang="ko-KR" altLang="ko-KR" sz="18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latinLnBrk="1">
              <a:buNone/>
            </a:pPr>
            <a:r>
              <a:rPr lang="en-US" altLang="ko-KR" dirty="0" smtClean="0"/>
              <a:t>47</a:t>
            </a:r>
            <a:r>
              <a:rPr lang="en-US" altLang="ko-KR" dirty="0"/>
              <a:t>: if target not in </a:t>
            </a:r>
            <a:r>
              <a:rPr lang="en-US" altLang="ko-KR" dirty="0" err="1"/>
              <a:t>excluded_list</a:t>
            </a:r>
            <a:r>
              <a:rPr lang="en-US" altLang="ko-KR" dirty="0"/>
              <a:t>:</a:t>
            </a:r>
            <a:endParaRPr lang="ko-KR" altLang="ko-KR" dirty="0"/>
          </a:p>
          <a:p>
            <a:pPr marL="0" indent="0" latinLnBrk="1">
              <a:buNone/>
            </a:pPr>
            <a:r>
              <a:rPr lang="ko-KR" altLang="ko-KR" sz="1800" dirty="0" smtClean="0">
                <a:solidFill>
                  <a:schemeClr val="accent2">
                    <a:lumMod val="50000"/>
                  </a:schemeClr>
                </a:solidFill>
              </a:rPr>
              <a:t>그리고 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만약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 target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이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sz="1800" dirty="0" err="1">
                <a:solidFill>
                  <a:schemeClr val="accent2">
                    <a:lumMod val="50000"/>
                  </a:schemeClr>
                </a:solidFill>
              </a:rPr>
              <a:t>excluded_list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에 없다면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...</a:t>
            </a:r>
            <a:endParaRPr lang="ko-KR" altLang="ko-KR" sz="18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latinLnBrk="1">
              <a:buNone/>
            </a:pPr>
            <a:r>
              <a:rPr lang="en-US" altLang="ko-KR" dirty="0" smtClean="0"/>
              <a:t>48</a:t>
            </a:r>
            <a:r>
              <a:rPr lang="en-US" altLang="ko-KR" dirty="0"/>
              <a:t>: </a:t>
            </a:r>
            <a:r>
              <a:rPr lang="en-US" altLang="ko-KR" dirty="0" err="1"/>
              <a:t>included_files.append</a:t>
            </a:r>
            <a:r>
              <a:rPr lang="en-US" altLang="ko-KR" dirty="0"/>
              <a:t>(target)</a:t>
            </a:r>
            <a:endParaRPr lang="ko-KR" altLang="ko-KR" dirty="0"/>
          </a:p>
          <a:p>
            <a:pPr marL="0" indent="0" latinLnBrk="1">
              <a:buNone/>
            </a:pPr>
            <a:r>
              <a:rPr lang="en-US" altLang="ko-KR" sz="1800" dirty="0" err="1" smtClean="0">
                <a:solidFill>
                  <a:schemeClr val="accent2">
                    <a:lumMod val="50000"/>
                  </a:schemeClr>
                </a:solidFill>
              </a:rPr>
              <a:t>included_files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에다가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 file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들을 리스트 요소로 넣어주는 것인데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 37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부터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 45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까지의 라인은 </a:t>
            </a:r>
            <a:r>
              <a:rPr lang="ko-KR" altLang="ko-KR" sz="1800" dirty="0" err="1" smtClean="0">
                <a:solidFill>
                  <a:schemeClr val="accent2">
                    <a:lumMod val="50000"/>
                  </a:schemeClr>
                </a:solidFill>
              </a:rPr>
              <a:t>디</a:t>
            </a:r>
            <a:r>
              <a:rPr lang="ko-KR" altLang="en-US" sz="1800" dirty="0" err="1" smtClean="0">
                <a:solidFill>
                  <a:schemeClr val="accent2">
                    <a:lumMod val="50000"/>
                  </a:schemeClr>
                </a:solidFill>
              </a:rPr>
              <a:t>렉토</a:t>
            </a:r>
            <a:r>
              <a:rPr lang="ko-KR" altLang="ko-KR" sz="1800" dirty="0" err="1" smtClean="0">
                <a:solidFill>
                  <a:schemeClr val="accent2">
                    <a:lumMod val="50000"/>
                  </a:schemeClr>
                </a:solidFill>
              </a:rPr>
              <a:t>리라</a:t>
            </a:r>
            <a:r>
              <a:rPr lang="ko-KR" altLang="ko-KR" sz="1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그 내부까지 들어가서 파일을 찾고 그 경로를 요소로 넣어준 것이고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 48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부터는 그냥 파일이기 때문에 바로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 target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을 넣어준 것이다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ko-KR" altLang="ko-KR" sz="18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latinLnBrk="1">
              <a:buNone/>
            </a:pPr>
            <a:r>
              <a:rPr lang="en-US" altLang="ko-KR" sz="16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80650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프로그램 </a:t>
            </a:r>
            <a:r>
              <a:rPr lang="ko-KR" altLang="en-US" dirty="0" err="1" smtClean="0"/>
              <a:t>상세분석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en-US" dirty="0"/>
          </a:p>
        </p:txBody>
      </p:sp>
      <p:sp>
        <p:nvSpPr>
          <p:cNvPr id="19" name="내용 개체 틀 1"/>
          <p:cNvSpPr>
            <a:spLocks noGrp="1"/>
          </p:cNvSpPr>
          <p:nvPr>
            <p:ph idx="1"/>
          </p:nvPr>
        </p:nvSpPr>
        <p:spPr>
          <a:xfrm>
            <a:off x="250825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20" name="내용 개체 틀 1"/>
          <p:cNvSpPr txBox="1">
            <a:spLocks/>
          </p:cNvSpPr>
          <p:nvPr/>
        </p:nvSpPr>
        <p:spPr bwMode="auto">
          <a:xfrm>
            <a:off x="403225" y="1752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1">
              <a:buNone/>
            </a:pPr>
            <a:r>
              <a:rPr lang="en-US" altLang="ko-KR" dirty="0">
                <a:solidFill>
                  <a:srgbClr val="FF0000"/>
                </a:solidFill>
              </a:rPr>
              <a:t>__main__.</a:t>
            </a:r>
            <a:r>
              <a:rPr lang="en-US" altLang="ko-KR" dirty="0" smtClean="0">
                <a:solidFill>
                  <a:srgbClr val="FF0000"/>
                </a:solidFill>
              </a:rPr>
              <a:t>py</a:t>
            </a:r>
          </a:p>
          <a:p>
            <a:pPr marL="0" indent="0" latinLnBrk="1">
              <a:buNone/>
            </a:pPr>
            <a:r>
              <a:rPr lang="en-US" altLang="ko-KR" dirty="0"/>
              <a:t>49: </a:t>
            </a:r>
            <a:r>
              <a:rPr lang="en-US" altLang="ko-KR" dirty="0" err="1"/>
              <a:t>log.debug</a:t>
            </a:r>
            <a:r>
              <a:rPr lang="en-US" altLang="ko-KR" dirty="0"/>
              <a:t>('Discovered file: %s', target)	  </a:t>
            </a:r>
            <a:endParaRPr lang="en-US" altLang="ko-KR" dirty="0" smtClean="0"/>
          </a:p>
          <a:p>
            <a:pPr marL="0" indent="0" latinLnBrk="1">
              <a:buNone/>
            </a:pP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이후 괄호 안의 형식으로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 log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를 출력하여 준다</a:t>
            </a:r>
          </a:p>
          <a:p>
            <a:pPr marL="0" indent="0" latinLnBrk="1">
              <a:buNone/>
            </a:pPr>
            <a:r>
              <a:rPr lang="en-US" altLang="ko-KR" dirty="0" smtClean="0"/>
              <a:t>50</a:t>
            </a:r>
            <a:r>
              <a:rPr lang="en-US" altLang="ko-KR" dirty="0"/>
              <a:t>: return </a:t>
            </a:r>
            <a:r>
              <a:rPr lang="en-US" altLang="ko-KR" dirty="0" err="1" smtClean="0"/>
              <a:t>included_files</a:t>
            </a:r>
            <a:endParaRPr lang="en-US" altLang="ko-KR" dirty="0"/>
          </a:p>
          <a:p>
            <a:pPr marL="0" indent="0" latinLnBrk="1">
              <a:buNone/>
            </a:pPr>
            <a:r>
              <a:rPr lang="ko-KR" altLang="ko-KR" sz="1800" dirty="0" smtClean="0">
                <a:solidFill>
                  <a:schemeClr val="accent2">
                    <a:lumMod val="50000"/>
                  </a:schemeClr>
                </a:solidFill>
              </a:rPr>
              <a:t>이상을 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통해 모아놓은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sz="1800" dirty="0" err="1">
                <a:solidFill>
                  <a:schemeClr val="accent2">
                    <a:lumMod val="50000"/>
                  </a:schemeClr>
                </a:solidFill>
              </a:rPr>
              <a:t>included_files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리스트를 반환해준다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ko-KR" altLang="ko-KR" sz="18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latinLnBrk="1">
              <a:buNone/>
            </a:pPr>
            <a:endParaRPr lang="en-US" altLang="ko-KR" sz="18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latinLnBrk="1">
              <a:buNone/>
            </a:pPr>
            <a:r>
              <a:rPr lang="ko-KR" altLang="ko-KR" sz="1800" dirty="0" smtClean="0">
                <a:solidFill>
                  <a:schemeClr val="accent2">
                    <a:lumMod val="50000"/>
                  </a:schemeClr>
                </a:solidFill>
              </a:rPr>
              <a:t>이렇게 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파일들을 찾아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sz="1800" dirty="0" err="1">
                <a:solidFill>
                  <a:schemeClr val="accent2">
                    <a:lumMod val="50000"/>
                  </a:schemeClr>
                </a:solidFill>
              </a:rPr>
              <a:t>included_files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리스트에 넣어주고 그것을 반환하여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 main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함수의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 76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라인의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 files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에 넣어준다</a:t>
            </a:r>
            <a:r>
              <a:rPr lang="en-US" altLang="ko-KR" sz="1800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 </a:t>
            </a:r>
            <a:endParaRPr lang="en-US" altLang="ko-KR" sz="18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latinLnBrk="1">
              <a:buNone/>
            </a:pPr>
            <a:r>
              <a:rPr lang="en-US" altLang="ko-KR" sz="1600" dirty="0"/>
              <a:t>files = </a:t>
            </a:r>
            <a:r>
              <a:rPr lang="en-US" altLang="ko-KR" sz="1600" dirty="0" err="1"/>
              <a:t>discover_files</a:t>
            </a:r>
            <a:r>
              <a:rPr lang="en-US" altLang="ko-KR" sz="1600" dirty="0"/>
              <a:t>(</a:t>
            </a:r>
            <a:endParaRPr lang="ko-KR" altLang="ko-KR" sz="1600" dirty="0"/>
          </a:p>
          <a:p>
            <a:pPr marL="0" indent="0" latinLnBrk="1">
              <a:buNone/>
            </a:pPr>
            <a:r>
              <a:rPr lang="en-US" altLang="ko-KR" sz="1600" dirty="0"/>
              <a:t>	</a:t>
            </a:r>
            <a:r>
              <a:rPr lang="en-US" altLang="ko-KR" sz="1600" dirty="0" err="1"/>
              <a:t>args.targets</a:t>
            </a:r>
            <a:r>
              <a:rPr lang="en-US" altLang="ko-KR" sz="1600" dirty="0"/>
              <a:t>,</a:t>
            </a:r>
            <a:endParaRPr lang="ko-KR" altLang="ko-KR" sz="1600" dirty="0"/>
          </a:p>
          <a:p>
            <a:pPr marL="0" indent="0" latinLnBrk="1">
              <a:buNone/>
            </a:pPr>
            <a:r>
              <a:rPr lang="en-US" altLang="ko-KR" sz="1600" dirty="0"/>
              <a:t>	</a:t>
            </a:r>
            <a:r>
              <a:rPr lang="en-US" altLang="ko-KR" sz="1600" dirty="0" err="1"/>
              <a:t>args.excluded_paths</a:t>
            </a:r>
            <a:r>
              <a:rPr lang="en-US" altLang="ko-KR" sz="1600" dirty="0"/>
              <a:t>,</a:t>
            </a:r>
            <a:endParaRPr lang="ko-KR" altLang="ko-KR" sz="1600" dirty="0"/>
          </a:p>
          <a:p>
            <a:pPr marL="0" indent="0" latinLnBrk="1">
              <a:buNone/>
            </a:pPr>
            <a:r>
              <a:rPr lang="en-US" altLang="ko-KR" sz="1600" dirty="0"/>
              <a:t>	</a:t>
            </a:r>
            <a:r>
              <a:rPr lang="en-US" altLang="ko-KR" sz="1600" dirty="0" err="1"/>
              <a:t>args.recursive</a:t>
            </a:r>
            <a:endParaRPr lang="en-US" altLang="ko-KR" sz="1600" dirty="0"/>
          </a:p>
          <a:p>
            <a:pPr marL="0" indent="0" latinLnBrk="1">
              <a:buNone/>
            </a:pPr>
            <a:r>
              <a:rPr lang="en-US" altLang="ko-KR" sz="1600" dirty="0"/>
              <a:t>)</a:t>
            </a:r>
            <a:endParaRPr lang="ko-KR" altLang="ko-KR" sz="1600" dirty="0"/>
          </a:p>
          <a:p>
            <a:pPr marL="0" indent="0" latinLnBrk="1">
              <a:buNone/>
            </a:pPr>
            <a:endParaRPr lang="ko-KR" altLang="ko-KR" sz="18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latinLnBrk="1">
              <a:buNone/>
            </a:pPr>
            <a:r>
              <a:rPr lang="en-US" altLang="ko-KR" dirty="0"/>
              <a:t> 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9024451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프로그램 </a:t>
            </a:r>
            <a:r>
              <a:rPr lang="ko-KR" altLang="en-US" dirty="0" err="1" smtClean="0"/>
              <a:t>상세분석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en-US" dirty="0"/>
          </a:p>
        </p:txBody>
      </p:sp>
      <p:sp>
        <p:nvSpPr>
          <p:cNvPr id="19" name="내용 개체 틀 1"/>
          <p:cNvSpPr>
            <a:spLocks noGrp="1"/>
          </p:cNvSpPr>
          <p:nvPr>
            <p:ph idx="1"/>
          </p:nvPr>
        </p:nvSpPr>
        <p:spPr>
          <a:xfrm>
            <a:off x="250825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20" name="내용 개체 틀 1"/>
          <p:cNvSpPr txBox="1">
            <a:spLocks/>
          </p:cNvSpPr>
          <p:nvPr/>
        </p:nvSpPr>
        <p:spPr bwMode="auto">
          <a:xfrm>
            <a:off x="403225" y="1752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1">
              <a:buNone/>
            </a:pPr>
            <a:r>
              <a:rPr lang="en-US" altLang="ko-KR" dirty="0">
                <a:solidFill>
                  <a:srgbClr val="FF0000"/>
                </a:solidFill>
              </a:rPr>
              <a:t>__main__.</a:t>
            </a:r>
            <a:r>
              <a:rPr lang="en-US" altLang="ko-KR" dirty="0" smtClean="0">
                <a:solidFill>
                  <a:srgbClr val="FF0000"/>
                </a:solidFill>
              </a:rPr>
              <a:t>py</a:t>
            </a:r>
          </a:p>
          <a:p>
            <a:pPr marL="0" indent="0" latinLnBrk="1">
              <a:buNone/>
            </a:pPr>
            <a:r>
              <a:rPr lang="en-US" altLang="ko-KR" dirty="0"/>
              <a:t>82: </a:t>
            </a:r>
            <a:r>
              <a:rPr lang="en-US" altLang="ko-KR" dirty="0" err="1"/>
              <a:t>nosec_lines</a:t>
            </a:r>
            <a:r>
              <a:rPr lang="en-US" altLang="ko-KR" dirty="0"/>
              <a:t> = </a:t>
            </a:r>
            <a:r>
              <a:rPr lang="en-US" altLang="ko-KR" dirty="0" err="1" smtClean="0"/>
              <a:t>defaultdict</a:t>
            </a:r>
            <a:r>
              <a:rPr lang="en-US" altLang="ko-KR" dirty="0" smtClean="0"/>
              <a:t>(set)</a:t>
            </a:r>
            <a:endParaRPr lang="en-US" altLang="ko-KR" dirty="0"/>
          </a:p>
          <a:p>
            <a:pPr marL="0" indent="0" latinLnBrk="1">
              <a:buNone/>
            </a:pPr>
            <a:r>
              <a:rPr lang="en-US" altLang="ko-KR" sz="1800" dirty="0" smtClean="0">
                <a:solidFill>
                  <a:schemeClr val="accent2">
                    <a:lumMod val="50000"/>
                  </a:schemeClr>
                </a:solidFill>
              </a:rPr>
              <a:t>6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: from collections import </a:t>
            </a:r>
            <a:r>
              <a:rPr lang="en-US" altLang="ko-KR" sz="1800" dirty="0" err="1">
                <a:solidFill>
                  <a:schemeClr val="accent2">
                    <a:lumMod val="50000"/>
                  </a:schemeClr>
                </a:solidFill>
              </a:rPr>
              <a:t>defaultdict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로 </a:t>
            </a:r>
            <a:r>
              <a:rPr lang="ko-KR" altLang="ko-KR" sz="1800" dirty="0" err="1">
                <a:solidFill>
                  <a:schemeClr val="accent2">
                    <a:lumMod val="50000"/>
                  </a:schemeClr>
                </a:solidFill>
              </a:rPr>
              <a:t>임포트한다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en-US" altLang="ko-KR" sz="1800" dirty="0" err="1">
                <a:solidFill>
                  <a:schemeClr val="accent2">
                    <a:lumMod val="50000"/>
                  </a:schemeClr>
                </a:solidFill>
              </a:rPr>
              <a:t>defaultdict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()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는 </a:t>
            </a:r>
            <a:r>
              <a:rPr lang="en-US" altLang="ko-KR" sz="1800" dirty="0" smtClean="0">
                <a:solidFill>
                  <a:schemeClr val="accent2">
                    <a:lumMod val="50000"/>
                  </a:schemeClr>
                </a:solidFill>
              </a:rPr>
              <a:t>dictionary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에 기본값을 정의하고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 key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값이 없더라도 에러를 출력하지 않고 기본값을 출력한다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.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그리고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altLang="ko-KR" sz="1800" dirty="0" err="1" smtClean="0">
                <a:solidFill>
                  <a:schemeClr val="accent2">
                    <a:lumMod val="50000"/>
                  </a:schemeClr>
                </a:solidFill>
              </a:rPr>
              <a:t>dict.set_default</a:t>
            </a:r>
            <a:r>
              <a:rPr lang="ko-KR" altLang="en-US" sz="1800" dirty="0">
                <a:solidFill>
                  <a:schemeClr val="accent2">
                    <a:lumMod val="50000"/>
                  </a:schemeClr>
                </a:solidFill>
              </a:rPr>
              <a:t>를</a:t>
            </a:r>
            <a:r>
              <a:rPr lang="ko-KR" altLang="ko-KR" sz="1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사용하는 것보다 빠른 것이 장점이다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en-US" altLang="ko-KR" sz="1800" dirty="0" err="1">
                <a:solidFill>
                  <a:schemeClr val="accent2">
                    <a:lumMod val="50000"/>
                  </a:schemeClr>
                </a:solidFill>
              </a:rPr>
              <a:t>defaultdict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(set)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는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 dictionary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에 기본값을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 set </a:t>
            </a:r>
            <a:r>
              <a:rPr lang="ko-KR" altLang="ko-KR" sz="1800" dirty="0" err="1">
                <a:solidFill>
                  <a:schemeClr val="accent2">
                    <a:lumMod val="50000"/>
                  </a:schemeClr>
                </a:solidFill>
              </a:rPr>
              <a:t>자료형으로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 정의하고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 key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값이 없더라도 에러가 나지 않고 그냥 기본값만 출력해준다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이 때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sz="1800" dirty="0" err="1">
                <a:solidFill>
                  <a:schemeClr val="accent2">
                    <a:lumMod val="50000"/>
                  </a:schemeClr>
                </a:solidFill>
              </a:rPr>
              <a:t>nosec_lines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라는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 dictionary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를 생성한 것이다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ko-KR" altLang="ko-KR" sz="18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latinLnBrk="1">
              <a:buNone/>
            </a:pPr>
            <a:r>
              <a:rPr lang="en-US" altLang="ko-KR" dirty="0" smtClean="0"/>
              <a:t>84</a:t>
            </a:r>
            <a:r>
              <a:rPr lang="en-US" altLang="ko-KR" dirty="0"/>
              <a:t>: if </a:t>
            </a:r>
            <a:r>
              <a:rPr lang="en-US" altLang="ko-KR" dirty="0" err="1"/>
              <a:t>args.project_root</a:t>
            </a:r>
            <a:r>
              <a:rPr lang="en-US" altLang="ko-KR" dirty="0"/>
              <a:t>:</a:t>
            </a:r>
            <a:endParaRPr lang="ko-KR" altLang="ko-KR" dirty="0"/>
          </a:p>
          <a:p>
            <a:pPr marL="0" indent="0" latinLnBrk="1">
              <a:buNone/>
            </a:pPr>
            <a:r>
              <a:rPr lang="en-US" altLang="ko-KR" sz="1800" dirty="0" err="1">
                <a:solidFill>
                  <a:schemeClr val="accent2">
                    <a:lumMod val="50000"/>
                  </a:schemeClr>
                </a:solidFill>
              </a:rPr>
              <a:t>project_root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는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 project 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경로의 맨 마지막 즉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ko-KR" altLang="ko-KR" sz="1800" dirty="0" err="1">
                <a:solidFill>
                  <a:schemeClr val="accent2">
                    <a:lumMod val="50000"/>
                  </a:schemeClr>
                </a:solidFill>
              </a:rPr>
              <a:t>파일부분을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ko-KR" altLang="en-US" sz="1800" dirty="0" smtClean="0">
                <a:solidFill>
                  <a:schemeClr val="accent2">
                    <a:lumMod val="50000"/>
                  </a:schemeClr>
                </a:solidFill>
              </a:rPr>
              <a:t>뜻한다</a:t>
            </a:r>
            <a:r>
              <a:rPr lang="en-US" altLang="ko-KR" sz="1800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ko-KR" altLang="ko-KR" sz="18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8427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프로그램 </a:t>
            </a:r>
            <a:r>
              <a:rPr lang="ko-KR" altLang="en-US" dirty="0" err="1" smtClean="0"/>
              <a:t>상세분석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en-US" dirty="0"/>
          </a:p>
        </p:txBody>
      </p:sp>
      <p:sp>
        <p:nvSpPr>
          <p:cNvPr id="19" name="내용 개체 틀 1"/>
          <p:cNvSpPr>
            <a:spLocks noGrp="1"/>
          </p:cNvSpPr>
          <p:nvPr>
            <p:ph idx="1"/>
          </p:nvPr>
        </p:nvSpPr>
        <p:spPr>
          <a:xfrm>
            <a:off x="250825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20" name="내용 개체 틀 1"/>
          <p:cNvSpPr txBox="1">
            <a:spLocks/>
          </p:cNvSpPr>
          <p:nvPr/>
        </p:nvSpPr>
        <p:spPr bwMode="auto">
          <a:xfrm>
            <a:off x="403225" y="1752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1">
              <a:buNone/>
            </a:pPr>
            <a:r>
              <a:rPr lang="en-US" altLang="ko-KR" dirty="0">
                <a:solidFill>
                  <a:srgbClr val="FF0000"/>
                </a:solidFill>
              </a:rPr>
              <a:t>__main__.</a:t>
            </a:r>
            <a:r>
              <a:rPr lang="en-US" altLang="ko-KR" dirty="0" smtClean="0">
                <a:solidFill>
                  <a:srgbClr val="FF0000"/>
                </a:solidFill>
              </a:rPr>
              <a:t>py</a:t>
            </a:r>
          </a:p>
          <a:p>
            <a:pPr marL="0" indent="0" latinLnBrk="1">
              <a:buNone/>
            </a:pPr>
            <a:r>
              <a:rPr lang="en-US" altLang="ko-KR" sz="2400" dirty="0" smtClean="0"/>
              <a:t>85</a:t>
            </a:r>
            <a:r>
              <a:rPr lang="en-US" altLang="ko-KR" sz="2400" dirty="0"/>
              <a:t>: directory = </a:t>
            </a:r>
            <a:r>
              <a:rPr lang="en-US" altLang="ko-KR" sz="2400" dirty="0" err="1"/>
              <a:t>os.path.normpath</a:t>
            </a:r>
            <a:r>
              <a:rPr lang="en-US" altLang="ko-KR" sz="2400" dirty="0"/>
              <a:t>(</a:t>
            </a:r>
            <a:r>
              <a:rPr lang="en-US" altLang="ko-KR" sz="2400" dirty="0" err="1"/>
              <a:t>args.project_root</a:t>
            </a:r>
            <a:r>
              <a:rPr lang="en-US" altLang="ko-KR" sz="2400" dirty="0"/>
              <a:t>)</a:t>
            </a:r>
            <a:endParaRPr lang="ko-KR" altLang="ko-KR" sz="2400" dirty="0"/>
          </a:p>
          <a:p>
            <a:pPr marL="0" indent="0" latinLnBrk="1">
              <a:buNone/>
            </a:pPr>
            <a:r>
              <a:rPr lang="ko-KR" altLang="ko-KR" sz="1800" dirty="0" err="1" smtClean="0">
                <a:solidFill>
                  <a:schemeClr val="accent2">
                    <a:lumMod val="50000"/>
                  </a:schemeClr>
                </a:solidFill>
              </a:rPr>
              <a:t>입력받은</a:t>
            </a:r>
            <a:r>
              <a:rPr lang="ko-KR" altLang="ko-KR" sz="1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경로를 </a:t>
            </a:r>
            <a:r>
              <a:rPr lang="ko-KR" altLang="ko-KR" sz="1800" dirty="0" err="1">
                <a:solidFill>
                  <a:schemeClr val="accent2">
                    <a:lumMod val="50000"/>
                  </a:schemeClr>
                </a:solidFill>
              </a:rPr>
              <a:t>정규화합니다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.(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현재 디렉터리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(“.”)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나 상위 디렉터리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(“..”)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와 같은 </a:t>
            </a:r>
            <a:r>
              <a:rPr lang="ko-KR" altLang="ko-KR" sz="1800" dirty="0" err="1">
                <a:solidFill>
                  <a:schemeClr val="accent2">
                    <a:lumMod val="50000"/>
                  </a:schemeClr>
                </a:solidFill>
              </a:rPr>
              <a:t>구분자를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 최대한 삭제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) 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이를 토대로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sz="1800" dirty="0" err="1">
                <a:solidFill>
                  <a:schemeClr val="accent2">
                    <a:lumMod val="50000"/>
                  </a:schemeClr>
                </a:solidFill>
              </a:rPr>
              <a:t>args.project_root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가 </a:t>
            </a:r>
            <a:r>
              <a:rPr lang="ko-KR" altLang="ko-KR" sz="1800" dirty="0" err="1">
                <a:solidFill>
                  <a:schemeClr val="accent2">
                    <a:lumMod val="50000"/>
                  </a:schemeClr>
                </a:solidFill>
              </a:rPr>
              <a:t>경로라는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 것이 유추가능하다</a:t>
            </a:r>
            <a:r>
              <a:rPr lang="en-US" altLang="ko-KR" sz="1800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en-US" altLang="ko-KR" sz="18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latinLnBrk="1">
              <a:buNone/>
            </a:pPr>
            <a:r>
              <a:rPr lang="en-US" altLang="ko-KR" sz="1800" dirty="0" smtClean="0">
                <a:solidFill>
                  <a:schemeClr val="accent2">
                    <a:lumMod val="50000"/>
                  </a:schemeClr>
                </a:solidFill>
              </a:rPr>
              <a:t>Ex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) </a:t>
            </a:r>
            <a:r>
              <a:rPr lang="en-US" altLang="ko-KR" sz="1800" dirty="0" err="1">
                <a:solidFill>
                  <a:schemeClr val="accent2">
                    <a:lumMod val="50000"/>
                  </a:schemeClr>
                </a:solidFill>
              </a:rPr>
              <a:t>normpath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(‘C:\\Python30/./python.exe’) =&gt; ‘C:\\Python30\\python.exe</a:t>
            </a:r>
            <a:r>
              <a:rPr lang="en-US" altLang="ko-KR" sz="1800" dirty="0" smtClean="0">
                <a:solidFill>
                  <a:schemeClr val="accent2">
                    <a:lumMod val="50000"/>
                  </a:schemeClr>
                </a:solidFill>
              </a:rPr>
              <a:t>’</a:t>
            </a:r>
            <a:r>
              <a:rPr lang="en-US" altLang="ko-KR" dirty="0"/>
              <a:t> </a:t>
            </a:r>
            <a:endParaRPr lang="ko-KR" altLang="ko-KR" dirty="0"/>
          </a:p>
          <a:p>
            <a:pPr marL="0" indent="0" latinLnBrk="1">
              <a:buNone/>
            </a:pPr>
            <a:r>
              <a:rPr lang="en-US" altLang="ko-KR" sz="2000" dirty="0"/>
              <a:t>86: </a:t>
            </a:r>
            <a:r>
              <a:rPr lang="en-US" altLang="ko-KR" sz="2000" dirty="0" err="1"/>
              <a:t>project_modules</a:t>
            </a:r>
            <a:r>
              <a:rPr lang="en-US" altLang="ko-KR" sz="2000" dirty="0"/>
              <a:t> =</a:t>
            </a:r>
            <a:endParaRPr lang="ko-KR" altLang="ko-KR" sz="2000" dirty="0"/>
          </a:p>
          <a:p>
            <a:pPr marL="0" indent="0" latinLnBrk="1">
              <a:buNone/>
            </a:pPr>
            <a:r>
              <a:rPr lang="en-US" altLang="ko-KR" sz="2000" dirty="0" err="1" smtClean="0"/>
              <a:t>get_modules</a:t>
            </a:r>
            <a:r>
              <a:rPr lang="en-US" altLang="ko-KR" sz="2000" dirty="0" smtClean="0"/>
              <a:t>(directory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prepend_module_root</a:t>
            </a:r>
            <a:r>
              <a:rPr lang="en-US" altLang="ko-KR" sz="2000" dirty="0"/>
              <a:t>=</a:t>
            </a:r>
            <a:r>
              <a:rPr lang="en-US" altLang="ko-KR" sz="2000" dirty="0" err="1"/>
              <a:t>args.prepend_module_root</a:t>
            </a:r>
            <a:r>
              <a:rPr lang="en-US" altLang="ko-KR" sz="2000" dirty="0"/>
              <a:t>)</a:t>
            </a:r>
            <a:endParaRPr lang="ko-KR" altLang="ko-KR" sz="2000" dirty="0"/>
          </a:p>
          <a:p>
            <a:pPr marL="0" indent="0" latinLnBrk="1">
              <a:buNone/>
            </a:pPr>
            <a:r>
              <a:rPr lang="en-US" altLang="ko-KR" sz="1800" dirty="0" err="1" smtClean="0">
                <a:solidFill>
                  <a:schemeClr val="accent2">
                    <a:lumMod val="50000"/>
                  </a:schemeClr>
                </a:solidFill>
              </a:rPr>
              <a:t>PyT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의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 core 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디렉터리의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 project_handler.py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의 </a:t>
            </a:r>
            <a:r>
              <a:rPr lang="ko-KR" altLang="ko-KR" sz="1800" dirty="0" smtClean="0">
                <a:solidFill>
                  <a:schemeClr val="accent2">
                    <a:lumMod val="50000"/>
                  </a:schemeClr>
                </a:solidFill>
              </a:rPr>
              <a:t>코드</a:t>
            </a:r>
            <a:endParaRPr lang="ko-KR" altLang="ko-KR" sz="18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latinLnBrk="1">
              <a:buNone/>
            </a:pPr>
            <a:r>
              <a:rPr lang="en-US" altLang="ko-KR" sz="1800" dirty="0" err="1" smtClean="0">
                <a:solidFill>
                  <a:schemeClr val="accent2">
                    <a:lumMod val="50000"/>
                  </a:schemeClr>
                </a:solidFill>
              </a:rPr>
              <a:t>def</a:t>
            </a:r>
            <a:r>
              <a:rPr lang="en-US" altLang="ko-KR" sz="1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sz="1800" dirty="0" err="1">
                <a:solidFill>
                  <a:schemeClr val="accent2">
                    <a:lumMod val="50000"/>
                  </a:schemeClr>
                </a:solidFill>
              </a:rPr>
              <a:t>get_modules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(path, </a:t>
            </a:r>
            <a:r>
              <a:rPr lang="en-US" altLang="ko-KR" sz="1800" dirty="0" err="1">
                <a:solidFill>
                  <a:schemeClr val="accent2">
                    <a:lumMod val="50000"/>
                  </a:schemeClr>
                </a:solidFill>
              </a:rPr>
              <a:t>prepend_module_root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=True)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이다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en-US" altLang="ko-KR" sz="1800" dirty="0" err="1">
                <a:solidFill>
                  <a:schemeClr val="accent2">
                    <a:lumMod val="50000"/>
                  </a:schemeClr>
                </a:solidFill>
              </a:rPr>
              <a:t>discover_files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와 비슷한 역할을 하는 것으로 보인다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en-US" altLang="ko-KR" sz="1800" dirty="0" err="1">
                <a:solidFill>
                  <a:schemeClr val="accent2">
                    <a:lumMod val="50000"/>
                  </a:schemeClr>
                </a:solidFill>
              </a:rPr>
              <a:t>discover_files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가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 file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을 모아서 반환한다면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altLang="ko-KR" sz="1800" dirty="0" err="1">
                <a:solidFill>
                  <a:schemeClr val="accent2">
                    <a:lumMod val="50000"/>
                  </a:schemeClr>
                </a:solidFill>
              </a:rPr>
              <a:t>get_modules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는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 85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번 라인에서 선언한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 directory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에서 사용하는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 module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들을 가져와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sz="1800" dirty="0" err="1">
                <a:solidFill>
                  <a:schemeClr val="accent2">
                    <a:lumMod val="50000"/>
                  </a:schemeClr>
                </a:solidFill>
              </a:rPr>
              <a:t>project_modules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에 </a:t>
            </a:r>
            <a:r>
              <a:rPr lang="ko-KR" altLang="ko-KR" sz="1800" dirty="0" smtClean="0">
                <a:solidFill>
                  <a:schemeClr val="accent2">
                    <a:lumMod val="50000"/>
                  </a:schemeClr>
                </a:solidFill>
              </a:rPr>
              <a:t>할당</a:t>
            </a:r>
            <a:r>
              <a:rPr lang="ko-KR" altLang="en-US" sz="1800" dirty="0" smtClean="0">
                <a:solidFill>
                  <a:schemeClr val="accent2">
                    <a:lumMod val="50000"/>
                  </a:schemeClr>
                </a:solidFill>
              </a:rPr>
              <a:t>한다</a:t>
            </a:r>
            <a:r>
              <a:rPr lang="en-US" altLang="ko-KR" sz="1800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ko-KR" altLang="ko-KR" sz="18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226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ko-KR" altLang="en-US" dirty="0" smtClean="0"/>
              <a:t>목차</a:t>
            </a:r>
            <a:endParaRPr lang="en-US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663700"/>
            <a:ext cx="8229600" cy="4368800"/>
          </a:xfrm>
        </p:spPr>
        <p:txBody>
          <a:bodyPr/>
          <a:lstStyle/>
          <a:p>
            <a:pPr marL="0" indent="0" eaLnBrk="1" hangingPunct="1">
              <a:buNone/>
            </a:pPr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1. </a:t>
            </a:r>
            <a:r>
              <a:rPr lang="en-GB" altLang="en-US" sz="2400" dirty="0" smtClean="0"/>
              <a:t>PYTHON_SECURITY</a:t>
            </a:r>
            <a:r>
              <a:rPr lang="ko-KR" altLang="en-US" sz="2400" dirty="0" smtClean="0"/>
              <a:t>란 무슨 프로그램인가</a:t>
            </a:r>
            <a:endParaRPr lang="en-US" altLang="ko-KR" sz="2400" dirty="0" smtClean="0"/>
          </a:p>
          <a:p>
            <a:pPr eaLnBrk="1" hangingPunct="1"/>
            <a:endParaRPr lang="en-US" altLang="en-US" sz="2400" dirty="0" smtClean="0"/>
          </a:p>
          <a:p>
            <a:pPr eaLnBrk="1" hangingPunct="1"/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2.</a:t>
            </a:r>
            <a:r>
              <a:rPr lang="ko-KR" altLang="en-US" sz="2400" dirty="0" smtClean="0"/>
              <a:t>프로그램 </a:t>
            </a:r>
            <a:r>
              <a:rPr lang="ko-KR" altLang="en-US" sz="2400" dirty="0" err="1" smtClean="0"/>
              <a:t>상세분석</a:t>
            </a:r>
            <a:endParaRPr lang="en-US" altLang="ko-KR" sz="2400" dirty="0" smtClean="0"/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3</a:t>
            </a:r>
            <a:r>
              <a:rPr lang="en-US" altLang="en-US" sz="2400" dirty="0" smtClean="0"/>
              <a:t>.</a:t>
            </a:r>
            <a:r>
              <a:rPr lang="ko-KR" altLang="en-US" sz="2400" dirty="0" smtClean="0"/>
              <a:t>프로그램 개선방안</a:t>
            </a:r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프로그램 </a:t>
            </a:r>
            <a:r>
              <a:rPr lang="ko-KR" altLang="en-US" dirty="0" err="1" smtClean="0"/>
              <a:t>상세분석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en-US" dirty="0"/>
          </a:p>
        </p:txBody>
      </p:sp>
      <p:sp>
        <p:nvSpPr>
          <p:cNvPr id="19" name="내용 개체 틀 1"/>
          <p:cNvSpPr>
            <a:spLocks noGrp="1"/>
          </p:cNvSpPr>
          <p:nvPr>
            <p:ph idx="1"/>
          </p:nvPr>
        </p:nvSpPr>
        <p:spPr>
          <a:xfrm>
            <a:off x="250825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20" name="내용 개체 틀 1"/>
          <p:cNvSpPr txBox="1">
            <a:spLocks/>
          </p:cNvSpPr>
          <p:nvPr/>
        </p:nvSpPr>
        <p:spPr bwMode="auto">
          <a:xfrm>
            <a:off x="403225" y="1752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1">
              <a:buNone/>
            </a:pPr>
            <a:r>
              <a:rPr lang="en-US" altLang="ko-KR" dirty="0">
                <a:solidFill>
                  <a:srgbClr val="FF0000"/>
                </a:solidFill>
              </a:rPr>
              <a:t>__main__.</a:t>
            </a:r>
            <a:r>
              <a:rPr lang="en-US" altLang="ko-KR" dirty="0" smtClean="0">
                <a:solidFill>
                  <a:srgbClr val="FF0000"/>
                </a:solidFill>
              </a:rPr>
              <a:t>py</a:t>
            </a:r>
          </a:p>
          <a:p>
            <a:pPr marL="0" indent="0" latinLnBrk="1">
              <a:buNone/>
            </a:pPr>
            <a:r>
              <a:rPr lang="en-US" altLang="ko-KR" dirty="0"/>
              <a:t>88: </a:t>
            </a:r>
            <a:r>
              <a:rPr lang="en-US" altLang="ko-KR" dirty="0" err="1"/>
              <a:t>cfg_list</a:t>
            </a:r>
            <a:r>
              <a:rPr lang="en-US" altLang="ko-KR" dirty="0"/>
              <a:t> = list()</a:t>
            </a:r>
            <a:endParaRPr lang="ko-KR" altLang="ko-KR" dirty="0"/>
          </a:p>
          <a:p>
            <a:pPr marL="0" indent="0" latinLnBrk="1">
              <a:buNone/>
            </a:pPr>
            <a:r>
              <a:rPr lang="en-US" altLang="ko-KR" sz="1800" dirty="0" err="1" smtClean="0">
                <a:solidFill>
                  <a:schemeClr val="accent2">
                    <a:lumMod val="50000"/>
                  </a:schemeClr>
                </a:solidFill>
              </a:rPr>
              <a:t>cfg_list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라는 리스트를 만든다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ko-KR" altLang="ko-KR" sz="18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latinLnBrk="1">
              <a:buNone/>
            </a:pPr>
            <a:r>
              <a:rPr lang="en-US" altLang="ko-KR" dirty="0" smtClean="0"/>
              <a:t>89</a:t>
            </a:r>
            <a:r>
              <a:rPr lang="en-US" altLang="ko-KR" dirty="0"/>
              <a:t>: for path in sorted(files):</a:t>
            </a:r>
            <a:endParaRPr lang="ko-KR" altLang="ko-KR" dirty="0"/>
          </a:p>
          <a:p>
            <a:pPr marL="0" indent="0" latinLnBrk="1">
              <a:buNone/>
            </a:pPr>
            <a:r>
              <a:rPr lang="en-US" altLang="ko-KR" sz="1800" dirty="0" smtClean="0">
                <a:solidFill>
                  <a:schemeClr val="accent2">
                    <a:lumMod val="50000"/>
                  </a:schemeClr>
                </a:solidFill>
              </a:rPr>
              <a:t>files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에 담긴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sz="1800" dirty="0" err="1">
                <a:solidFill>
                  <a:schemeClr val="accent2">
                    <a:lumMod val="50000"/>
                  </a:schemeClr>
                </a:solidFill>
              </a:rPr>
              <a:t>args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파일 경로들을 </a:t>
            </a:r>
            <a:r>
              <a:rPr lang="ko-KR" altLang="ko-KR" sz="1800" dirty="0" err="1">
                <a:solidFill>
                  <a:schemeClr val="accent2">
                    <a:lumMod val="50000"/>
                  </a:schemeClr>
                </a:solidFill>
              </a:rPr>
              <a:t>사전순으로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ko-KR" altLang="ko-KR" sz="1800" dirty="0" err="1">
                <a:solidFill>
                  <a:schemeClr val="accent2">
                    <a:lumMod val="50000"/>
                  </a:schemeClr>
                </a:solidFill>
              </a:rPr>
              <a:t>소팅해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 path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에 하나씩 담아 반복한다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ko-KR" altLang="ko-KR" sz="18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latinLnBrk="1">
              <a:buNone/>
            </a:pPr>
            <a:r>
              <a:rPr lang="en-US" altLang="ko-KR" dirty="0" smtClean="0"/>
              <a:t>90</a:t>
            </a:r>
            <a:r>
              <a:rPr lang="en-US" altLang="ko-KR" dirty="0"/>
              <a:t>: log.info(“Processing %s”, path)</a:t>
            </a:r>
            <a:endParaRPr lang="ko-KR" altLang="ko-KR" dirty="0"/>
          </a:p>
          <a:p>
            <a:pPr marL="0" indent="0" latinLnBrk="1">
              <a:buNone/>
            </a:pPr>
            <a:r>
              <a:rPr lang="ko-KR" altLang="ko-KR" sz="1800" dirty="0" smtClean="0">
                <a:solidFill>
                  <a:schemeClr val="accent2">
                    <a:lumMod val="50000"/>
                  </a:schemeClr>
                </a:solidFill>
              </a:rPr>
              <a:t>도움이 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되는 정보를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 info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로 남긴다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해당 파일을 </a:t>
            </a:r>
            <a:r>
              <a:rPr lang="ko-KR" altLang="ko-KR" sz="1800" dirty="0" err="1">
                <a:solidFill>
                  <a:schemeClr val="accent2">
                    <a:lumMod val="50000"/>
                  </a:schemeClr>
                </a:solidFill>
              </a:rPr>
              <a:t>프로세싱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 중이라고 </a:t>
            </a:r>
            <a:r>
              <a:rPr lang="ko-KR" altLang="ko-KR" sz="1800" dirty="0" smtClean="0">
                <a:solidFill>
                  <a:schemeClr val="accent2">
                    <a:lumMod val="50000"/>
                  </a:schemeClr>
                </a:solidFill>
              </a:rPr>
              <a:t>출</a:t>
            </a:r>
            <a:r>
              <a:rPr lang="ko-KR" altLang="en-US" sz="1800" dirty="0" smtClean="0">
                <a:solidFill>
                  <a:schemeClr val="accent2">
                    <a:lumMod val="50000"/>
                  </a:schemeClr>
                </a:solidFill>
              </a:rPr>
              <a:t>력한다</a:t>
            </a:r>
            <a:r>
              <a:rPr lang="en-US" altLang="ko-KR" sz="1800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ko-KR" altLang="ko-KR" sz="18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latinLnBrk="1">
              <a:buNone/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528151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프로그램 </a:t>
            </a:r>
            <a:r>
              <a:rPr lang="ko-KR" altLang="en-US" dirty="0" err="1" smtClean="0"/>
              <a:t>상세분석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en-US" dirty="0"/>
          </a:p>
        </p:txBody>
      </p:sp>
      <p:sp>
        <p:nvSpPr>
          <p:cNvPr id="19" name="내용 개체 틀 1"/>
          <p:cNvSpPr>
            <a:spLocks noGrp="1"/>
          </p:cNvSpPr>
          <p:nvPr>
            <p:ph idx="1"/>
          </p:nvPr>
        </p:nvSpPr>
        <p:spPr>
          <a:xfrm>
            <a:off x="250825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20" name="내용 개체 틀 1"/>
          <p:cNvSpPr txBox="1">
            <a:spLocks/>
          </p:cNvSpPr>
          <p:nvPr/>
        </p:nvSpPr>
        <p:spPr bwMode="auto">
          <a:xfrm>
            <a:off x="403225" y="1752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1">
              <a:buNone/>
            </a:pPr>
            <a:r>
              <a:rPr lang="en-US" altLang="ko-KR" dirty="0">
                <a:solidFill>
                  <a:srgbClr val="FF0000"/>
                </a:solidFill>
              </a:rPr>
              <a:t>__main__.</a:t>
            </a:r>
            <a:r>
              <a:rPr lang="en-US" altLang="ko-KR" dirty="0" smtClean="0">
                <a:solidFill>
                  <a:srgbClr val="FF0000"/>
                </a:solidFill>
              </a:rPr>
              <a:t>py</a:t>
            </a:r>
          </a:p>
          <a:p>
            <a:pPr marL="0" indent="0" latinLnBrk="1">
              <a:buNone/>
            </a:pPr>
            <a:r>
              <a:rPr lang="en-US" altLang="ko-KR" dirty="0"/>
              <a:t>91: if not </a:t>
            </a:r>
            <a:r>
              <a:rPr lang="en-US" altLang="ko-KR" dirty="0" err="1"/>
              <a:t>args.ignore_nosec</a:t>
            </a:r>
            <a:r>
              <a:rPr lang="en-US" altLang="ko-KR" dirty="0"/>
              <a:t>:</a:t>
            </a:r>
            <a:endParaRPr lang="ko-KR" altLang="ko-KR" dirty="0"/>
          </a:p>
          <a:p>
            <a:pPr marL="0" indent="0" latinLnBrk="1">
              <a:buNone/>
            </a:pPr>
            <a:r>
              <a:rPr lang="ko-KR" altLang="ko-KR" sz="1800" dirty="0" smtClean="0">
                <a:solidFill>
                  <a:schemeClr val="accent2">
                    <a:lumMod val="50000"/>
                  </a:schemeClr>
                </a:solidFill>
              </a:rPr>
              <a:t>이게 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존재하지 않으면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, 82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번 라인에서 선언한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 dictionary 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타입이고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 set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타입의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 value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값을 가지는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sz="1800" dirty="0" err="1">
                <a:solidFill>
                  <a:schemeClr val="accent2">
                    <a:lumMod val="50000"/>
                  </a:schemeClr>
                </a:solidFill>
              </a:rPr>
              <a:t>nosec_lines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에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 key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값이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 path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인 변수를 선언하고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sz="1800" dirty="0" err="1">
                <a:solidFill>
                  <a:schemeClr val="accent2">
                    <a:lumMod val="50000"/>
                  </a:schemeClr>
                </a:solidFill>
              </a:rPr>
              <a:t>retrieve_nosec_lines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(path)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의 </a:t>
            </a:r>
            <a:r>
              <a:rPr lang="ko-KR" altLang="ko-KR" sz="1800" dirty="0" err="1">
                <a:solidFill>
                  <a:schemeClr val="accent2">
                    <a:lumMod val="50000"/>
                  </a:schemeClr>
                </a:solidFill>
              </a:rPr>
              <a:t>반환값을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 set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타입의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 value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에 할당한다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ko-KR" altLang="ko-KR" sz="18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latinLnBrk="1">
              <a:buNone/>
            </a:pPr>
            <a:r>
              <a:rPr lang="en-US" altLang="ko-KR" dirty="0" smtClean="0"/>
              <a:t>92</a:t>
            </a:r>
            <a:r>
              <a:rPr lang="en-US" altLang="ko-KR" dirty="0"/>
              <a:t>: </a:t>
            </a:r>
            <a:r>
              <a:rPr lang="en-US" altLang="ko-KR" dirty="0" err="1"/>
              <a:t>nosec_lines</a:t>
            </a:r>
            <a:r>
              <a:rPr lang="en-US" altLang="ko-KR" dirty="0"/>
              <a:t>[path] = </a:t>
            </a:r>
            <a:r>
              <a:rPr lang="en-US" altLang="ko-KR" dirty="0" err="1"/>
              <a:t>retrieve_nosec_lines</a:t>
            </a:r>
            <a:r>
              <a:rPr lang="en-US" altLang="ko-KR" dirty="0"/>
              <a:t>(path</a:t>
            </a:r>
            <a:r>
              <a:rPr lang="en-US" altLang="ko-KR" dirty="0" smtClean="0"/>
              <a:t>)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6013848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프로그램 </a:t>
            </a:r>
            <a:r>
              <a:rPr lang="ko-KR" altLang="en-US" dirty="0" err="1" smtClean="0"/>
              <a:t>상세분석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en-US" dirty="0"/>
          </a:p>
        </p:txBody>
      </p:sp>
      <p:sp>
        <p:nvSpPr>
          <p:cNvPr id="19" name="내용 개체 틀 1"/>
          <p:cNvSpPr>
            <a:spLocks noGrp="1"/>
          </p:cNvSpPr>
          <p:nvPr>
            <p:ph idx="1"/>
          </p:nvPr>
        </p:nvSpPr>
        <p:spPr>
          <a:xfrm>
            <a:off x="250825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20" name="내용 개체 틀 1"/>
          <p:cNvSpPr txBox="1">
            <a:spLocks/>
          </p:cNvSpPr>
          <p:nvPr/>
        </p:nvSpPr>
        <p:spPr bwMode="auto">
          <a:xfrm>
            <a:off x="403225" y="1752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1">
              <a:buNone/>
            </a:pPr>
            <a:r>
              <a:rPr lang="en-US" altLang="ko-KR" dirty="0">
                <a:solidFill>
                  <a:srgbClr val="FF0000"/>
                </a:solidFill>
              </a:rPr>
              <a:t>__main__.</a:t>
            </a:r>
            <a:r>
              <a:rPr lang="en-US" altLang="ko-KR" dirty="0" smtClean="0">
                <a:solidFill>
                  <a:srgbClr val="FF0000"/>
                </a:solidFill>
              </a:rPr>
              <a:t>py</a:t>
            </a:r>
          </a:p>
          <a:p>
            <a:pPr marL="0" indent="0" latinLnBrk="1">
              <a:buNone/>
            </a:pPr>
            <a:r>
              <a:rPr lang="en-US" altLang="ko-KR" sz="2400" dirty="0"/>
              <a:t>53: </a:t>
            </a:r>
            <a:r>
              <a:rPr lang="en-US" altLang="ko-KR" sz="2400" dirty="0" err="1"/>
              <a:t>retrieve_nosec_lines</a:t>
            </a:r>
            <a:r>
              <a:rPr lang="en-US" altLang="ko-KR" sz="2400" dirty="0"/>
              <a:t>(path):</a:t>
            </a:r>
            <a:endParaRPr lang="ko-KR" altLang="ko-KR" sz="2400" dirty="0"/>
          </a:p>
          <a:p>
            <a:pPr marL="0" indent="0" latinLnBrk="1">
              <a:buNone/>
            </a:pPr>
            <a:r>
              <a:rPr lang="en-US" altLang="ko-KR" sz="2400" dirty="0"/>
              <a:t>56: file = open(path, ‘r’), </a:t>
            </a:r>
            <a:endParaRPr lang="en-US" altLang="ko-KR" sz="2400" dirty="0" smtClean="0"/>
          </a:p>
          <a:p>
            <a:pPr marL="0" indent="0" latinLnBrk="1">
              <a:buNone/>
            </a:pPr>
            <a:r>
              <a:rPr lang="en-US" altLang="ko-KR" sz="2000" dirty="0" smtClean="0">
                <a:solidFill>
                  <a:schemeClr val="accent2">
                    <a:lumMod val="50000"/>
                  </a:schemeClr>
                </a:solidFill>
              </a:rPr>
              <a:t>path</a:t>
            </a:r>
            <a:r>
              <a:rPr lang="ko-KR" altLang="ko-KR" sz="2000" dirty="0">
                <a:solidFill>
                  <a:schemeClr val="accent2">
                    <a:lumMod val="50000"/>
                  </a:schemeClr>
                </a:solidFill>
              </a:rPr>
              <a:t>경로의 파일을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</a:rPr>
              <a:t> read </a:t>
            </a:r>
            <a:r>
              <a:rPr lang="ko-KR" altLang="ko-KR" sz="2000" dirty="0">
                <a:solidFill>
                  <a:schemeClr val="accent2">
                    <a:lumMod val="50000"/>
                  </a:schemeClr>
                </a:solidFill>
              </a:rPr>
              <a:t>타입으로 연다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ko-KR" altLang="ko-KR" sz="20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latinLnBrk="1">
              <a:buNone/>
            </a:pPr>
            <a:r>
              <a:rPr lang="en-US" altLang="ko-KR" sz="2400" dirty="0"/>
              <a:t>57: lines = </a:t>
            </a:r>
            <a:r>
              <a:rPr lang="en-US" altLang="ko-KR" sz="2400" dirty="0" err="1"/>
              <a:t>file.readlines</a:t>
            </a:r>
            <a:r>
              <a:rPr lang="en-US" altLang="ko-KR" sz="2400" dirty="0"/>
              <a:t>(), </a:t>
            </a:r>
            <a:endParaRPr lang="en-US" altLang="ko-KR" sz="2400" dirty="0" smtClean="0"/>
          </a:p>
          <a:p>
            <a:pPr marL="0" indent="0" latinLnBrk="1">
              <a:buNone/>
            </a:pPr>
            <a:r>
              <a:rPr lang="ko-KR" altLang="ko-KR" sz="2000" dirty="0" smtClean="0">
                <a:solidFill>
                  <a:schemeClr val="accent2">
                    <a:lumMod val="50000"/>
                  </a:schemeClr>
                </a:solidFill>
              </a:rPr>
              <a:t>파일을 </a:t>
            </a:r>
            <a:r>
              <a:rPr lang="ko-KR" altLang="ko-KR" sz="2000" dirty="0">
                <a:solidFill>
                  <a:schemeClr val="accent2">
                    <a:lumMod val="50000"/>
                  </a:schemeClr>
                </a:solidFill>
              </a:rPr>
              <a:t>줄 단위로 읽어서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</a:rPr>
              <a:t> lines</a:t>
            </a:r>
            <a:r>
              <a:rPr lang="ko-KR" altLang="ko-KR" sz="2000" dirty="0">
                <a:solidFill>
                  <a:schemeClr val="accent2">
                    <a:lumMod val="50000"/>
                  </a:schemeClr>
                </a:solidFill>
              </a:rPr>
              <a:t>에 </a:t>
            </a:r>
            <a:r>
              <a:rPr lang="ko-KR" altLang="ko-KR" sz="2000" dirty="0" smtClean="0">
                <a:solidFill>
                  <a:schemeClr val="accent2">
                    <a:lumMod val="50000"/>
                  </a:schemeClr>
                </a:solidFill>
              </a:rPr>
              <a:t>넣는다</a:t>
            </a:r>
            <a:r>
              <a:rPr lang="en-US" altLang="ko-KR" sz="2400" dirty="0" smtClean="0"/>
              <a:t>58</a:t>
            </a:r>
            <a:r>
              <a:rPr lang="en-US" altLang="ko-KR" sz="2400" dirty="0"/>
              <a:t>: return set( </a:t>
            </a:r>
            <a:r>
              <a:rPr lang="en-US" altLang="ko-KR" sz="2400" dirty="0" err="1"/>
              <a:t>lineno</a:t>
            </a:r>
            <a:r>
              <a:rPr lang="en-US" altLang="ko-KR" sz="2400" dirty="0"/>
              <a:t> for (</a:t>
            </a:r>
            <a:r>
              <a:rPr lang="en-US" altLang="ko-KR" sz="2400" dirty="0" err="1"/>
              <a:t>lineno</a:t>
            </a:r>
            <a:r>
              <a:rPr lang="en-US" altLang="ko-KR" sz="2400" dirty="0"/>
              <a:t>, line) in enumerate(lines, start=1) if ‘#</a:t>
            </a:r>
            <a:r>
              <a:rPr lang="en-US" altLang="ko-KR" sz="2400" dirty="0" err="1"/>
              <a:t>nosec</a:t>
            </a:r>
            <a:r>
              <a:rPr lang="en-US" altLang="ko-KR" sz="2400" dirty="0"/>
              <a:t>’ in line or ‘# </a:t>
            </a:r>
            <a:r>
              <a:rPr lang="en-US" altLang="ko-KR" sz="2400" dirty="0" err="1"/>
              <a:t>nosec</a:t>
            </a:r>
            <a:r>
              <a:rPr lang="en-US" altLang="ko-KR" sz="2400" dirty="0"/>
              <a:t>’ in line</a:t>
            </a:r>
            <a:r>
              <a:rPr lang="en-US" altLang="ko-KR" sz="2400" dirty="0" smtClean="0"/>
              <a:t>)</a:t>
            </a:r>
            <a:endParaRPr lang="en-US" altLang="ko-KR" sz="2400" dirty="0"/>
          </a:p>
          <a:p>
            <a:pPr marL="0" indent="0" latinLnBrk="1">
              <a:buNone/>
            </a:pPr>
            <a:r>
              <a:rPr lang="en-US" altLang="ko-KR" sz="1800" dirty="0" err="1" smtClean="0">
                <a:solidFill>
                  <a:schemeClr val="accent2">
                    <a:lumMod val="50000"/>
                  </a:schemeClr>
                </a:solidFill>
              </a:rPr>
              <a:t>nosec_lines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의 각 </a:t>
            </a:r>
            <a:r>
              <a:rPr lang="ko-KR" altLang="ko-KR" sz="1800" dirty="0" err="1">
                <a:solidFill>
                  <a:schemeClr val="accent2">
                    <a:lumMod val="50000"/>
                  </a:schemeClr>
                </a:solidFill>
              </a:rPr>
              <a:t>파일경로의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 value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값에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 #</a:t>
            </a:r>
            <a:r>
              <a:rPr lang="en-US" altLang="ko-KR" sz="1800" dirty="0" err="1">
                <a:solidFill>
                  <a:schemeClr val="accent2">
                    <a:lumMod val="50000"/>
                  </a:schemeClr>
                </a:solidFill>
              </a:rPr>
              <a:t>nosec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거나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 # </a:t>
            </a:r>
            <a:r>
              <a:rPr lang="en-US" altLang="ko-KR" sz="1800" dirty="0" err="1">
                <a:solidFill>
                  <a:schemeClr val="accent2">
                    <a:lumMod val="50000"/>
                  </a:schemeClr>
                </a:solidFill>
              </a:rPr>
              <a:t>nosec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가 있을 경우의 내용을 넣어준다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이것들의 집합을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 return 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한다</a:t>
            </a:r>
            <a:r>
              <a:rPr lang="en-US" altLang="ko-KR" sz="1800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ko-KR" altLang="ko-KR" sz="18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2568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프로그램 </a:t>
            </a:r>
            <a:r>
              <a:rPr lang="ko-KR" altLang="en-US" dirty="0" err="1" smtClean="0"/>
              <a:t>상세분석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en-US" dirty="0"/>
          </a:p>
        </p:txBody>
      </p:sp>
      <p:sp>
        <p:nvSpPr>
          <p:cNvPr id="19" name="내용 개체 틀 1"/>
          <p:cNvSpPr>
            <a:spLocks noGrp="1"/>
          </p:cNvSpPr>
          <p:nvPr>
            <p:ph idx="1"/>
          </p:nvPr>
        </p:nvSpPr>
        <p:spPr>
          <a:xfrm>
            <a:off x="250825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20" name="내용 개체 틀 1"/>
          <p:cNvSpPr txBox="1">
            <a:spLocks/>
          </p:cNvSpPr>
          <p:nvPr/>
        </p:nvSpPr>
        <p:spPr bwMode="auto">
          <a:xfrm>
            <a:off x="403225" y="1752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1">
              <a:buNone/>
            </a:pPr>
            <a:r>
              <a:rPr lang="en-US" altLang="ko-KR" dirty="0">
                <a:solidFill>
                  <a:srgbClr val="FF0000"/>
                </a:solidFill>
              </a:rPr>
              <a:t>__main__.</a:t>
            </a:r>
            <a:r>
              <a:rPr lang="en-US" altLang="ko-KR" dirty="0" smtClean="0">
                <a:solidFill>
                  <a:srgbClr val="FF0000"/>
                </a:solidFill>
              </a:rPr>
              <a:t>py</a:t>
            </a:r>
          </a:p>
          <a:p>
            <a:pPr marL="0" indent="0" latinLnBrk="1">
              <a:buNone/>
            </a:pPr>
            <a:r>
              <a:rPr lang="en-US" altLang="ko-KR" dirty="0"/>
              <a:t>94: if not </a:t>
            </a:r>
            <a:r>
              <a:rPr lang="en-US" altLang="ko-KR" dirty="0" err="1"/>
              <a:t>args.project_root</a:t>
            </a:r>
            <a:r>
              <a:rPr lang="en-US" altLang="ko-KR" dirty="0"/>
              <a:t>:</a:t>
            </a:r>
            <a:endParaRPr lang="ko-KR" altLang="ko-KR" dirty="0"/>
          </a:p>
          <a:p>
            <a:pPr marL="0" indent="0" latinLnBrk="1">
              <a:buNone/>
            </a:pP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만약 프로젝트 경로가 없다면 안으로 들어간다</a:t>
            </a:r>
            <a:r>
              <a:rPr lang="en-US" altLang="ko-KR" sz="1800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 marL="0" indent="0" latinLnBrk="1">
              <a:buNone/>
            </a:pPr>
            <a:r>
              <a:rPr lang="en-US" altLang="ko-KR" dirty="0" smtClean="0"/>
              <a:t>95</a:t>
            </a:r>
            <a:r>
              <a:rPr lang="en-US" altLang="ko-KR" dirty="0"/>
              <a:t>: directory = </a:t>
            </a:r>
            <a:r>
              <a:rPr lang="en-US" altLang="ko-KR" dirty="0" err="1"/>
              <a:t>os.path.dirname</a:t>
            </a:r>
            <a:r>
              <a:rPr lang="en-US" altLang="ko-KR" dirty="0"/>
              <a:t>(path</a:t>
            </a:r>
            <a:r>
              <a:rPr lang="en-US" altLang="ko-KR" dirty="0" smtClean="0"/>
              <a:t>)</a:t>
            </a:r>
          </a:p>
          <a:p>
            <a:pPr marL="0" indent="0" latinLnBrk="1">
              <a:buNone/>
            </a:pPr>
            <a:r>
              <a:rPr lang="ko-KR" altLang="ko-KR" sz="1800" dirty="0" err="1" smtClean="0">
                <a:solidFill>
                  <a:schemeClr val="accent2">
                    <a:lumMod val="50000"/>
                  </a:schemeClr>
                </a:solidFill>
              </a:rPr>
              <a:t>입력받은</a:t>
            </a:r>
            <a:r>
              <a:rPr lang="ko-KR" altLang="ko-KR" sz="1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파일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/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디렉터리의 경로를 반환한다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. path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전까지의 경로를 반환하여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 directory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에 넣어준다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endParaRPr lang="ko-KR" altLang="ko-KR" sz="18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latinLnBrk="1">
              <a:buNone/>
            </a:pPr>
            <a:r>
              <a:rPr lang="en-US" altLang="ko-KR" sz="2400" dirty="0" smtClean="0"/>
              <a:t>96</a:t>
            </a:r>
            <a:r>
              <a:rPr lang="en-US" altLang="ko-KR" sz="2400" dirty="0"/>
              <a:t>: </a:t>
            </a:r>
            <a:r>
              <a:rPr lang="en-US" altLang="ko-KR" sz="2400" dirty="0" err="1"/>
              <a:t>project_modules</a:t>
            </a:r>
            <a:r>
              <a:rPr lang="en-US" altLang="ko-KR" sz="2400" dirty="0"/>
              <a:t> =</a:t>
            </a:r>
            <a:endParaRPr lang="ko-KR" altLang="ko-KR" sz="2400" dirty="0"/>
          </a:p>
          <a:p>
            <a:pPr marL="0" indent="0" latinLnBrk="1">
              <a:buNone/>
            </a:pPr>
            <a:r>
              <a:rPr lang="en-US" altLang="ko-KR" sz="2400" dirty="0" err="1" smtClean="0"/>
              <a:t>get_modules</a:t>
            </a:r>
            <a:r>
              <a:rPr lang="en-US" altLang="ko-KR" sz="2400" dirty="0" smtClean="0"/>
              <a:t>(directory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prepend_module_root</a:t>
            </a:r>
            <a:r>
              <a:rPr lang="en-US" altLang="ko-KR" sz="2400" dirty="0"/>
              <a:t>=</a:t>
            </a:r>
            <a:r>
              <a:rPr lang="en-US" altLang="ko-KR" sz="2400" dirty="0" err="1"/>
              <a:t>args.prepend_module_root</a:t>
            </a:r>
            <a:r>
              <a:rPr lang="en-US" altLang="ko-KR" sz="2400" dirty="0"/>
              <a:t>)</a:t>
            </a:r>
            <a:endParaRPr lang="ko-KR" altLang="ko-KR" sz="2400" dirty="0"/>
          </a:p>
          <a:p>
            <a:pPr marL="0" indent="0" latinLnBrk="1">
              <a:buNone/>
            </a:pPr>
            <a:r>
              <a:rPr lang="en-US" altLang="ko-KR" sz="1800" dirty="0" err="1" smtClean="0">
                <a:solidFill>
                  <a:schemeClr val="accent2">
                    <a:lumMod val="50000"/>
                  </a:schemeClr>
                </a:solidFill>
              </a:rPr>
              <a:t>discover_files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가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 file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을 모아서 반환한다면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altLang="ko-KR" sz="1800" dirty="0" err="1">
                <a:solidFill>
                  <a:schemeClr val="accent2">
                    <a:lumMod val="50000"/>
                  </a:schemeClr>
                </a:solidFill>
              </a:rPr>
              <a:t>get_modules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는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 85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번 라인에서 선언한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 directory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에서 사용하는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 module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들을 가져와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sz="1800" dirty="0" err="1">
                <a:solidFill>
                  <a:schemeClr val="accent2">
                    <a:lumMod val="50000"/>
                  </a:schemeClr>
                </a:solidFill>
              </a:rPr>
              <a:t>project_modules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에 할당하는 것으로 추정된다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ko-KR" altLang="ko-KR" sz="1800" dirty="0">
              <a:solidFill>
                <a:schemeClr val="accent2">
                  <a:lumMod val="50000"/>
                </a:schemeClr>
              </a:solidFill>
            </a:endParaRPr>
          </a:p>
          <a:p>
            <a:pPr latinLnBrk="1"/>
            <a:r>
              <a:rPr lang="en-US" altLang="ko-KR" dirty="0"/>
              <a:t> </a:t>
            </a:r>
            <a:endParaRPr lang="ko-KR" altLang="ko-KR" dirty="0"/>
          </a:p>
          <a:p>
            <a:pPr latinLnBrk="1"/>
            <a:r>
              <a:rPr lang="en-US" altLang="ko-KR" dirty="0"/>
              <a:t> </a:t>
            </a:r>
            <a:endParaRPr lang="ko-KR" altLang="ko-KR" sz="18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9706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프로그램 </a:t>
            </a:r>
            <a:r>
              <a:rPr lang="ko-KR" altLang="en-US" dirty="0" err="1" smtClean="0"/>
              <a:t>상세분석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en-US" dirty="0"/>
          </a:p>
        </p:txBody>
      </p:sp>
      <p:sp>
        <p:nvSpPr>
          <p:cNvPr id="19" name="내용 개체 틀 1"/>
          <p:cNvSpPr>
            <a:spLocks noGrp="1"/>
          </p:cNvSpPr>
          <p:nvPr>
            <p:ph idx="1"/>
          </p:nvPr>
        </p:nvSpPr>
        <p:spPr>
          <a:xfrm>
            <a:off x="250825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20" name="내용 개체 틀 1"/>
          <p:cNvSpPr txBox="1">
            <a:spLocks/>
          </p:cNvSpPr>
          <p:nvPr/>
        </p:nvSpPr>
        <p:spPr bwMode="auto">
          <a:xfrm>
            <a:off x="403225" y="1752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1">
              <a:buNone/>
            </a:pPr>
            <a:r>
              <a:rPr lang="en-US" altLang="ko-KR" dirty="0">
                <a:solidFill>
                  <a:srgbClr val="FF0000"/>
                </a:solidFill>
              </a:rPr>
              <a:t>__main__.</a:t>
            </a:r>
            <a:r>
              <a:rPr lang="en-US" altLang="ko-KR" dirty="0" smtClean="0">
                <a:solidFill>
                  <a:srgbClr val="FF0000"/>
                </a:solidFill>
              </a:rPr>
              <a:t>py</a:t>
            </a:r>
          </a:p>
          <a:p>
            <a:pPr marL="0" indent="0" latinLnBrk="1">
              <a:buNone/>
            </a:pPr>
            <a:r>
              <a:rPr lang="en-US" altLang="ko-KR" dirty="0"/>
              <a:t>98: </a:t>
            </a:r>
            <a:r>
              <a:rPr lang="en-US" altLang="ko-KR" dirty="0" err="1"/>
              <a:t>local_modules</a:t>
            </a:r>
            <a:r>
              <a:rPr lang="en-US" altLang="ko-KR" dirty="0"/>
              <a:t> </a:t>
            </a:r>
            <a:r>
              <a:rPr lang="en-US" altLang="ko-KR" dirty="0" smtClean="0"/>
              <a:t>= </a:t>
            </a:r>
            <a:r>
              <a:rPr lang="en-US" altLang="ko-KR" dirty="0" err="1" smtClean="0"/>
              <a:t>get_directory_modules</a:t>
            </a:r>
            <a:r>
              <a:rPr lang="en-US" altLang="ko-KR" dirty="0" smtClean="0"/>
              <a:t>(directory</a:t>
            </a:r>
            <a:r>
              <a:rPr lang="en-US" altLang="ko-KR" dirty="0"/>
              <a:t>)</a:t>
            </a:r>
            <a:endParaRPr lang="ko-KR" altLang="ko-KR" dirty="0"/>
          </a:p>
          <a:p>
            <a:pPr marL="0" indent="0" latinLnBrk="1">
              <a:buNone/>
            </a:pPr>
            <a:r>
              <a:rPr lang="en-US" altLang="ko-KR" sz="1800" dirty="0" smtClean="0">
                <a:solidFill>
                  <a:schemeClr val="accent2">
                    <a:lumMod val="50000"/>
                  </a:schemeClr>
                </a:solidFill>
              </a:rPr>
              <a:t>(‘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파일명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’, ‘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파일 경로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’)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를 </a:t>
            </a:r>
            <a:r>
              <a:rPr lang="ko-KR" altLang="ko-KR" sz="1800" dirty="0" err="1">
                <a:solidFill>
                  <a:schemeClr val="accent2">
                    <a:lumMod val="50000"/>
                  </a:schemeClr>
                </a:solidFill>
              </a:rPr>
              <a:t>튜플로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 가지고 있는 리스트를 반환한다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ko-KR" altLang="ko-KR" sz="18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latinLnBrk="1">
              <a:buNone/>
            </a:pP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만약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, _</a:t>
            </a:r>
            <a:r>
              <a:rPr lang="en-US" altLang="ko-KR" sz="1800" dirty="0" err="1">
                <a:solidFill>
                  <a:schemeClr val="accent2">
                    <a:lumMod val="50000"/>
                  </a:schemeClr>
                </a:solidFill>
              </a:rPr>
              <a:t>local_modules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가 있고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, _</a:t>
            </a:r>
            <a:r>
              <a:rPr lang="en-US" altLang="ko-KR" sz="1800" dirty="0" err="1">
                <a:solidFill>
                  <a:schemeClr val="accent2">
                    <a:lumMod val="50000"/>
                  </a:schemeClr>
                </a:solidFill>
              </a:rPr>
              <a:t>local_modules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[0][1]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의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sz="1800" dirty="0" err="1">
                <a:solidFill>
                  <a:schemeClr val="accent2">
                    <a:lumMod val="50000"/>
                  </a:schemeClr>
                </a:solidFill>
              </a:rPr>
              <a:t>os.path.dirname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경로명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)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이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 directory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와 같다면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 _</a:t>
            </a:r>
            <a:r>
              <a:rPr lang="en-US" altLang="ko-KR" sz="1800" dirty="0" err="1">
                <a:solidFill>
                  <a:schemeClr val="accent2">
                    <a:lumMod val="50000"/>
                  </a:schemeClr>
                </a:solidFill>
              </a:rPr>
              <a:t>local_modules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반환한다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endParaRPr lang="ko-KR" altLang="ko-KR" sz="18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latinLnBrk="1">
              <a:buNone/>
            </a:pP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만약 디렉토리가 아니라면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파일까지의 경로를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 directory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에 넘겨준다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ko-KR" altLang="ko-KR" sz="18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latinLnBrk="1">
              <a:buNone/>
            </a:pP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만약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 directory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가 없다면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그냥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 _</a:t>
            </a:r>
            <a:r>
              <a:rPr lang="en-US" altLang="ko-KR" sz="1800" dirty="0" err="1">
                <a:solidFill>
                  <a:schemeClr val="accent2">
                    <a:lumMod val="50000"/>
                  </a:schemeClr>
                </a:solidFill>
              </a:rPr>
              <a:t>local_modules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를 반환한다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ko-KR" altLang="ko-KR" sz="18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latinLnBrk="1">
              <a:buNone/>
            </a:pPr>
            <a:r>
              <a:rPr lang="en-US" altLang="ko-KR" dirty="0" smtClean="0"/>
              <a:t>99</a:t>
            </a:r>
            <a:r>
              <a:rPr lang="en-US" altLang="ko-KR" dirty="0"/>
              <a:t>: tree = </a:t>
            </a:r>
            <a:r>
              <a:rPr lang="en-US" altLang="ko-KR" dirty="0" err="1"/>
              <a:t>generate_ast</a:t>
            </a:r>
            <a:r>
              <a:rPr lang="en-US" altLang="ko-KR" dirty="0"/>
              <a:t>(path)</a:t>
            </a:r>
            <a:endParaRPr lang="ko-KR" altLang="ko-KR" dirty="0"/>
          </a:p>
          <a:p>
            <a:pPr marL="0" indent="0" latinLnBrk="1">
              <a:buNone/>
            </a:pPr>
            <a:r>
              <a:rPr lang="en-US" altLang="ko-KR" sz="1800" dirty="0" smtClean="0">
                <a:solidFill>
                  <a:schemeClr val="accent2">
                    <a:lumMod val="50000"/>
                  </a:schemeClr>
                </a:solidFill>
              </a:rPr>
              <a:t>ast_helper.py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로 이동한다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en-US" altLang="ko-KR" sz="1800" dirty="0" err="1" smtClean="0">
                <a:solidFill>
                  <a:schemeClr val="accent2">
                    <a:lumMod val="50000"/>
                  </a:schemeClr>
                </a:solidFill>
              </a:rPr>
              <a:t>ast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모듈을 지원하는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sz="1800" dirty="0" smtClean="0">
                <a:solidFill>
                  <a:schemeClr val="accent2">
                    <a:lumMod val="50000"/>
                  </a:schemeClr>
                </a:solidFill>
              </a:rPr>
              <a:t>helper</a:t>
            </a:r>
            <a:r>
              <a:rPr lang="ko-KR" altLang="en-US" sz="1800" dirty="0" smtClean="0">
                <a:solidFill>
                  <a:schemeClr val="accent2">
                    <a:lumMod val="50000"/>
                  </a:schemeClr>
                </a:solidFill>
              </a:rPr>
              <a:t>이다</a:t>
            </a:r>
            <a:r>
              <a:rPr lang="en-US" altLang="ko-KR" sz="1800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ko-KR" altLang="ko-KR" sz="18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latinLnBrk="1">
              <a:buNone/>
            </a:pPr>
            <a:r>
              <a:rPr lang="en-US" altLang="ko-KR" dirty="0"/>
              <a:t> </a:t>
            </a:r>
            <a:endParaRPr lang="ko-KR" altLang="ko-KR" sz="18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9176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프로그램 </a:t>
            </a:r>
            <a:r>
              <a:rPr lang="ko-KR" altLang="en-US" dirty="0" err="1" smtClean="0"/>
              <a:t>상세분석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en-US" dirty="0"/>
          </a:p>
        </p:txBody>
      </p:sp>
      <p:sp>
        <p:nvSpPr>
          <p:cNvPr id="19" name="내용 개체 틀 1"/>
          <p:cNvSpPr>
            <a:spLocks noGrp="1"/>
          </p:cNvSpPr>
          <p:nvPr>
            <p:ph idx="1"/>
          </p:nvPr>
        </p:nvSpPr>
        <p:spPr>
          <a:xfrm>
            <a:off x="250825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20" name="내용 개체 틀 1"/>
          <p:cNvSpPr txBox="1">
            <a:spLocks/>
          </p:cNvSpPr>
          <p:nvPr/>
        </p:nvSpPr>
        <p:spPr bwMode="auto">
          <a:xfrm>
            <a:off x="403225" y="1752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1">
              <a:buNone/>
            </a:pPr>
            <a:r>
              <a:rPr lang="en-US" altLang="ko-KR" dirty="0">
                <a:solidFill>
                  <a:srgbClr val="FF0000"/>
                </a:solidFill>
              </a:rPr>
              <a:t>ast_helper.py</a:t>
            </a:r>
          </a:p>
          <a:p>
            <a:pPr marL="0" indent="0" latinLnBrk="1">
              <a:buNone/>
            </a:pPr>
            <a:r>
              <a:rPr lang="en-US" altLang="ko-KR" dirty="0" smtClean="0"/>
              <a:t>28</a:t>
            </a:r>
            <a:r>
              <a:rPr lang="en-US" altLang="ko-KR" dirty="0"/>
              <a:t>: </a:t>
            </a:r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generate_ast</a:t>
            </a:r>
            <a:r>
              <a:rPr lang="en-US" altLang="ko-KR" dirty="0"/>
              <a:t>(path):</a:t>
            </a:r>
            <a:endParaRPr lang="ko-KR" altLang="ko-KR" dirty="0"/>
          </a:p>
          <a:p>
            <a:pPr marL="0" indent="0" latinLnBrk="1">
              <a:buNone/>
            </a:pPr>
            <a:r>
              <a:rPr lang="en-US" altLang="ko-KR" sz="1800" dirty="0" err="1">
                <a:solidFill>
                  <a:schemeClr val="accent2">
                    <a:lumMod val="50000"/>
                  </a:schemeClr>
                </a:solidFill>
              </a:rPr>
              <a:t>ast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모듈을 사용하여 추상구문트리를 생성한다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en-US" altLang="ko-KR" sz="18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latinLnBrk="1">
              <a:buNone/>
            </a:pPr>
            <a:r>
              <a:rPr lang="en-US" altLang="ko-KR" sz="1800" dirty="0" err="1" smtClean="0">
                <a:solidFill>
                  <a:schemeClr val="accent2">
                    <a:lumMod val="50000"/>
                  </a:schemeClr>
                </a:solidFill>
              </a:rPr>
              <a:t>args.targets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이 없으면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 files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에 리스트가 추가되지 않고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그렇게 되면 </a:t>
            </a:r>
            <a:r>
              <a:rPr lang="ko-KR" altLang="ko-KR" sz="1800" dirty="0" err="1">
                <a:solidFill>
                  <a:schemeClr val="accent2">
                    <a:lumMod val="50000"/>
                  </a:schemeClr>
                </a:solidFill>
              </a:rPr>
              <a:t>소팅할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 파일들이 없으므로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 path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에 들어갈 것이 없다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그러므로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 path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는 파일들이 있다는 전제하에 돌아가게 된다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. path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는 절대경로를 포함한 파일 및 일반 파일들의 리스트들 각각의 요소이다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endParaRPr lang="en-US" altLang="ko-KR" sz="18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779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프로그램 </a:t>
            </a:r>
            <a:r>
              <a:rPr lang="ko-KR" altLang="en-US" dirty="0" err="1" smtClean="0"/>
              <a:t>상세분석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en-US" dirty="0"/>
          </a:p>
        </p:txBody>
      </p:sp>
      <p:sp>
        <p:nvSpPr>
          <p:cNvPr id="19" name="내용 개체 틀 1"/>
          <p:cNvSpPr>
            <a:spLocks noGrp="1"/>
          </p:cNvSpPr>
          <p:nvPr>
            <p:ph idx="1"/>
          </p:nvPr>
        </p:nvSpPr>
        <p:spPr>
          <a:xfrm>
            <a:off x="250825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20" name="내용 개체 틀 1"/>
          <p:cNvSpPr txBox="1">
            <a:spLocks/>
          </p:cNvSpPr>
          <p:nvPr/>
        </p:nvSpPr>
        <p:spPr bwMode="auto">
          <a:xfrm>
            <a:off x="403225" y="1752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1">
              <a:buNone/>
            </a:pPr>
            <a:r>
              <a:rPr lang="en-US" altLang="ko-KR" dirty="0">
                <a:solidFill>
                  <a:srgbClr val="FF0000"/>
                </a:solidFill>
              </a:rPr>
              <a:t>ast_helper.py</a:t>
            </a:r>
          </a:p>
          <a:p>
            <a:pPr marL="0" indent="0" latinLnBrk="1">
              <a:buNone/>
            </a:pPr>
            <a:r>
              <a:rPr lang="en-US" altLang="ko-KR" dirty="0" smtClean="0"/>
              <a:t>34</a:t>
            </a:r>
            <a:r>
              <a:rPr lang="en-US" altLang="ko-KR" dirty="0"/>
              <a:t>: if </a:t>
            </a:r>
            <a:r>
              <a:rPr lang="en-US" altLang="ko-KR" dirty="0" err="1"/>
              <a:t>os.path.isfile</a:t>
            </a:r>
            <a:r>
              <a:rPr lang="en-US" altLang="ko-KR" dirty="0"/>
              <a:t>(path):</a:t>
            </a:r>
            <a:endParaRPr lang="ko-KR" altLang="ko-KR" dirty="0"/>
          </a:p>
          <a:p>
            <a:pPr marL="0" indent="0" latinLnBrk="1">
              <a:buNone/>
            </a:pPr>
            <a:r>
              <a:rPr lang="ko-KR" altLang="ko-KR" sz="1800" dirty="0" smtClean="0">
                <a:solidFill>
                  <a:schemeClr val="accent2">
                    <a:lumMod val="50000"/>
                  </a:schemeClr>
                </a:solidFill>
              </a:rPr>
              <a:t>만약</a:t>
            </a:r>
            <a:r>
              <a:rPr lang="en-US" altLang="ko-KR" sz="1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path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가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 file</a:t>
            </a:r>
            <a:r>
              <a:rPr lang="ko-KR" altLang="ko-KR" sz="1800" dirty="0" smtClean="0">
                <a:solidFill>
                  <a:schemeClr val="accent2">
                    <a:lumMod val="50000"/>
                  </a:schemeClr>
                </a:solidFill>
              </a:rPr>
              <a:t>이라면</a:t>
            </a:r>
            <a:endParaRPr lang="ko-KR" altLang="ko-KR" sz="18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latinLnBrk="1">
              <a:buNone/>
            </a:pPr>
            <a:r>
              <a:rPr lang="en-US" altLang="ko-KR" dirty="0" smtClean="0"/>
              <a:t>35</a:t>
            </a:r>
            <a:r>
              <a:rPr lang="en-US" altLang="ko-KR" dirty="0"/>
              <a:t>: with open(path, ‘r’) as f:</a:t>
            </a:r>
            <a:endParaRPr lang="ko-KR" altLang="ko-KR" dirty="0"/>
          </a:p>
          <a:p>
            <a:pPr marL="0" indent="0" latinLnBrk="1">
              <a:buNone/>
            </a:pPr>
            <a:r>
              <a:rPr lang="en-US" altLang="ko-KR" sz="1800" dirty="0" smtClean="0">
                <a:solidFill>
                  <a:schemeClr val="accent2">
                    <a:lumMod val="50000"/>
                  </a:schemeClr>
                </a:solidFill>
              </a:rPr>
              <a:t>path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가 파일이라면 이것을 읽기 모드로 연 것이고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이것을 </a:t>
            </a:r>
            <a:r>
              <a:rPr lang="ko-KR" altLang="ko-KR" sz="1800" dirty="0" err="1">
                <a:solidFill>
                  <a:schemeClr val="accent2">
                    <a:lumMod val="50000"/>
                  </a:schemeClr>
                </a:solidFill>
              </a:rPr>
              <a:t>참조변수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 f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가 참조한다는 것이다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ko-KR" altLang="ko-KR" sz="18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latinLnBrk="1">
              <a:buNone/>
            </a:pPr>
            <a:r>
              <a:rPr lang="en-US" altLang="ko-KR" dirty="0" smtClean="0"/>
              <a:t>36</a:t>
            </a:r>
            <a:r>
              <a:rPr lang="en-US" altLang="ko-KR" dirty="0"/>
              <a:t>: try: </a:t>
            </a:r>
            <a:r>
              <a:rPr lang="ko-KR" altLang="ko-KR" dirty="0"/>
              <a:t>예외처리구문</a:t>
            </a:r>
          </a:p>
          <a:p>
            <a:pPr marL="0" indent="0" latinLnBrk="1">
              <a:buNone/>
            </a:pPr>
            <a:r>
              <a:rPr lang="en-US" altLang="ko-KR" dirty="0" smtClean="0"/>
              <a:t>37</a:t>
            </a:r>
            <a:r>
              <a:rPr lang="en-US" altLang="ko-KR" dirty="0"/>
              <a:t>: tree = </a:t>
            </a:r>
            <a:r>
              <a:rPr lang="en-US" altLang="ko-KR" dirty="0" err="1"/>
              <a:t>ast.parse</a:t>
            </a:r>
            <a:r>
              <a:rPr lang="en-US" altLang="ko-KR" dirty="0"/>
              <a:t>(</a:t>
            </a:r>
            <a:r>
              <a:rPr lang="en-US" altLang="ko-KR" dirty="0" err="1"/>
              <a:t>f.read</a:t>
            </a:r>
            <a:r>
              <a:rPr lang="en-US" altLang="ko-KR" dirty="0"/>
              <a:t>())</a:t>
            </a:r>
            <a:endParaRPr lang="ko-KR" altLang="ko-KR" dirty="0"/>
          </a:p>
          <a:p>
            <a:pPr marL="0" indent="0" latinLnBrk="1">
              <a:buNone/>
            </a:pPr>
            <a:r>
              <a:rPr lang="ko-KR" altLang="ko-KR" sz="1800" dirty="0" smtClean="0">
                <a:solidFill>
                  <a:schemeClr val="accent2">
                    <a:lumMod val="50000"/>
                  </a:schemeClr>
                </a:solidFill>
              </a:rPr>
              <a:t>소스를 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AST 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노드로 </a:t>
            </a:r>
            <a:r>
              <a:rPr lang="ko-KR" altLang="ko-KR" sz="1800" dirty="0" smtClean="0">
                <a:solidFill>
                  <a:schemeClr val="accent2">
                    <a:lumMod val="50000"/>
                  </a:schemeClr>
                </a:solidFill>
              </a:rPr>
              <a:t>변환한다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즉 파일 내부의 소스 구문들을 트리 형태로 정리하는 것이다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일반적으로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 AST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는 컴파일러의 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‘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구문 분석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’ 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단계의 결과물이라고 한다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즉 우리가 프로그램을 돌렸을 시 특정 구문에 취약점이 있다고 지적해 줄 수 있는 것은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sz="1800" dirty="0" smtClean="0">
                <a:solidFill>
                  <a:schemeClr val="accent2">
                    <a:lumMod val="50000"/>
                  </a:schemeClr>
                </a:solidFill>
              </a:rPr>
              <a:t>AST</a:t>
            </a:r>
            <a:r>
              <a:rPr lang="ko-KR" altLang="en-US" sz="1800" dirty="0" smtClean="0">
                <a:solidFill>
                  <a:schemeClr val="accent2">
                    <a:lumMod val="50000"/>
                  </a:schemeClr>
                </a:solidFill>
              </a:rPr>
              <a:t>덕이다</a:t>
            </a:r>
            <a:r>
              <a:rPr lang="en-US" altLang="ko-KR" sz="1800" dirty="0" smtClean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en-US" altLang="ko-KR" sz="1800" dirty="0" err="1">
                <a:solidFill>
                  <a:schemeClr val="accent2">
                    <a:lumMod val="50000"/>
                  </a:schemeClr>
                </a:solidFill>
              </a:rPr>
              <a:t>f.read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()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는 파일 내용 전체이다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ko-KR" altLang="ko-KR" sz="18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latinLnBrk="1">
              <a:buNone/>
            </a:pPr>
            <a:r>
              <a:rPr lang="en-US" altLang="ko-KR" dirty="0"/>
              <a:t> </a:t>
            </a:r>
            <a:endParaRPr lang="ko-KR" altLang="ko-KR" sz="18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4214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프로그램 </a:t>
            </a:r>
            <a:r>
              <a:rPr lang="ko-KR" altLang="en-US" dirty="0" err="1" smtClean="0"/>
              <a:t>상세분석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en-US" dirty="0"/>
          </a:p>
        </p:txBody>
      </p:sp>
      <p:sp>
        <p:nvSpPr>
          <p:cNvPr id="19" name="내용 개체 틀 1"/>
          <p:cNvSpPr>
            <a:spLocks noGrp="1"/>
          </p:cNvSpPr>
          <p:nvPr>
            <p:ph idx="1"/>
          </p:nvPr>
        </p:nvSpPr>
        <p:spPr>
          <a:xfrm>
            <a:off x="250825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20" name="내용 개체 틀 1"/>
          <p:cNvSpPr txBox="1">
            <a:spLocks/>
          </p:cNvSpPr>
          <p:nvPr/>
        </p:nvSpPr>
        <p:spPr bwMode="auto">
          <a:xfrm>
            <a:off x="403225" y="1752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1">
              <a:buNone/>
            </a:pPr>
            <a:r>
              <a:rPr lang="en-US" altLang="ko-KR" dirty="0">
                <a:solidFill>
                  <a:srgbClr val="FF0000"/>
                </a:solidFill>
              </a:rPr>
              <a:t>ast_helper.py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0" indent="0" latinLnBrk="1">
              <a:buNone/>
            </a:pPr>
            <a:r>
              <a:rPr lang="en-US" altLang="ko-KR" dirty="0" smtClean="0"/>
              <a:t>38</a:t>
            </a:r>
            <a:r>
              <a:rPr lang="en-US" altLang="ko-KR" dirty="0"/>
              <a:t>: return </a:t>
            </a:r>
            <a:r>
              <a:rPr lang="en-US" altLang="ko-KR" dirty="0" err="1"/>
              <a:t>PytTransformer</a:t>
            </a:r>
            <a:r>
              <a:rPr lang="en-US" altLang="ko-KR" dirty="0"/>
              <a:t>().visit(tree)</a:t>
            </a:r>
            <a:endParaRPr lang="ko-KR" altLang="ko-KR" dirty="0"/>
          </a:p>
          <a:p>
            <a:pPr marL="0" indent="0" latinLnBrk="1">
              <a:buNone/>
            </a:pPr>
            <a:r>
              <a:rPr lang="en-US" altLang="ko-KR" sz="1800" dirty="0" smtClean="0">
                <a:solidFill>
                  <a:schemeClr val="accent2">
                    <a:lumMod val="50000"/>
                  </a:schemeClr>
                </a:solidFill>
              </a:rPr>
              <a:t>AST(</a:t>
            </a:r>
            <a:r>
              <a:rPr lang="ko-KR" altLang="en-US" sz="1800" dirty="0" smtClean="0">
                <a:solidFill>
                  <a:schemeClr val="accent2">
                    <a:lumMod val="50000"/>
                  </a:schemeClr>
                </a:solidFill>
              </a:rPr>
              <a:t>추상 구문 트리</a:t>
            </a:r>
            <a:r>
              <a:rPr lang="en-US" altLang="ko-KR" sz="1800" dirty="0" smtClean="0">
                <a:solidFill>
                  <a:schemeClr val="accent2">
                    <a:lumMod val="50000"/>
                  </a:schemeClr>
                </a:solidFill>
              </a:rPr>
              <a:t>)</a:t>
            </a:r>
            <a:r>
              <a:rPr lang="ko-KR" altLang="en-US" sz="1800" dirty="0" smtClean="0">
                <a:solidFill>
                  <a:schemeClr val="accent2">
                    <a:lumMod val="50000"/>
                  </a:schemeClr>
                </a:solidFill>
              </a:rPr>
              <a:t>를 </a:t>
            </a:r>
            <a:r>
              <a:rPr lang="en-US" altLang="ko-KR" sz="1800" dirty="0" smtClean="0">
                <a:solidFill>
                  <a:schemeClr val="accent2">
                    <a:lumMod val="50000"/>
                  </a:schemeClr>
                </a:solidFill>
              </a:rPr>
              <a:t>CFG(</a:t>
            </a:r>
            <a:r>
              <a:rPr lang="ko-KR" altLang="en-US" sz="1800" dirty="0" smtClean="0">
                <a:solidFill>
                  <a:schemeClr val="accent2">
                    <a:lumMod val="50000"/>
                  </a:schemeClr>
                </a:solidFill>
              </a:rPr>
              <a:t>제어 흐름 그래프</a:t>
            </a:r>
            <a:r>
              <a:rPr lang="en-US" altLang="ko-KR" sz="1800" dirty="0" smtClean="0">
                <a:solidFill>
                  <a:schemeClr val="accent2">
                    <a:lumMod val="50000"/>
                  </a:schemeClr>
                </a:solidFill>
              </a:rPr>
              <a:t>)</a:t>
            </a:r>
            <a:r>
              <a:rPr lang="ko-KR" altLang="en-US" sz="1800" dirty="0" smtClean="0">
                <a:solidFill>
                  <a:schemeClr val="accent2">
                    <a:lumMod val="50000"/>
                  </a:schemeClr>
                </a:solidFill>
              </a:rPr>
              <a:t>로 변환한다</a:t>
            </a:r>
            <a:endParaRPr lang="en-US" altLang="ko-KR" sz="18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latinLnBrk="1">
              <a:buNone/>
            </a:pPr>
            <a:r>
              <a:rPr lang="en-US" altLang="ko-KR" dirty="0" smtClean="0"/>
              <a:t>39</a:t>
            </a:r>
            <a:r>
              <a:rPr lang="en-US" altLang="ko-KR" dirty="0"/>
              <a:t>: except </a:t>
            </a:r>
            <a:r>
              <a:rPr lang="en-US" altLang="ko-KR" dirty="0" err="1"/>
              <a:t>SyntaxError</a:t>
            </a:r>
            <a:r>
              <a:rPr lang="en-US" altLang="ko-KR" dirty="0"/>
              <a:t>: </a:t>
            </a:r>
            <a:endParaRPr lang="en-US" altLang="ko-KR" dirty="0" smtClean="0"/>
          </a:p>
          <a:p>
            <a:pPr marL="0" indent="0" latinLnBrk="1">
              <a:buNone/>
            </a:pPr>
            <a:r>
              <a:rPr lang="ko-KR" altLang="ko-KR" sz="1800" dirty="0" err="1" smtClean="0">
                <a:solidFill>
                  <a:schemeClr val="accent2">
                    <a:lumMod val="50000"/>
                  </a:schemeClr>
                </a:solidFill>
              </a:rPr>
              <a:t>구문에러</a:t>
            </a:r>
            <a:r>
              <a:rPr lang="ko-KR" altLang="ko-KR" sz="1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발생시 예외처리</a:t>
            </a:r>
          </a:p>
          <a:p>
            <a:pPr marL="0" indent="0" latinLnBrk="1">
              <a:buNone/>
            </a:pPr>
            <a:r>
              <a:rPr lang="en-US" altLang="ko-KR" dirty="0"/>
              <a:t> </a:t>
            </a:r>
            <a:endParaRPr lang="ko-KR" altLang="ko-KR" sz="18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1427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프로그램 </a:t>
            </a:r>
            <a:r>
              <a:rPr lang="ko-KR" altLang="en-US" dirty="0" err="1" smtClean="0"/>
              <a:t>상세분석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en-US" dirty="0"/>
          </a:p>
        </p:txBody>
      </p:sp>
      <p:sp>
        <p:nvSpPr>
          <p:cNvPr id="19" name="내용 개체 틀 1"/>
          <p:cNvSpPr>
            <a:spLocks noGrp="1"/>
          </p:cNvSpPr>
          <p:nvPr>
            <p:ph idx="1"/>
          </p:nvPr>
        </p:nvSpPr>
        <p:spPr>
          <a:xfrm>
            <a:off x="250825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20" name="내용 개체 틀 1"/>
          <p:cNvSpPr txBox="1">
            <a:spLocks/>
          </p:cNvSpPr>
          <p:nvPr/>
        </p:nvSpPr>
        <p:spPr bwMode="auto">
          <a:xfrm>
            <a:off x="403225" y="1752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1">
              <a:buNone/>
            </a:pPr>
            <a:r>
              <a:rPr lang="en-US" altLang="ko-KR" dirty="0">
                <a:solidFill>
                  <a:srgbClr val="FF0000"/>
                </a:solidFill>
              </a:rPr>
              <a:t>__main__.</a:t>
            </a:r>
            <a:r>
              <a:rPr lang="en-US" altLang="ko-KR" dirty="0" smtClean="0">
                <a:solidFill>
                  <a:srgbClr val="FF0000"/>
                </a:solidFill>
              </a:rPr>
              <a:t>py</a:t>
            </a:r>
          </a:p>
          <a:p>
            <a:pPr marL="0" indent="0" latinLnBrk="1">
              <a:buNone/>
            </a:pPr>
            <a:r>
              <a:rPr lang="en-US" altLang="ko-KR" sz="2400" dirty="0"/>
              <a:t>101: </a:t>
            </a:r>
            <a:r>
              <a:rPr lang="en-US" altLang="ko-KR" sz="2400" dirty="0" err="1"/>
              <a:t>cfg</a:t>
            </a:r>
            <a:r>
              <a:rPr lang="en-US" altLang="ko-KR" sz="2400" dirty="0"/>
              <a:t> = </a:t>
            </a:r>
            <a:r>
              <a:rPr lang="en-US" altLang="ko-KR" sz="2400" dirty="0" err="1"/>
              <a:t>make_cfg</a:t>
            </a:r>
            <a:r>
              <a:rPr lang="en-US" altLang="ko-KR" sz="2400" dirty="0"/>
              <a:t>(tree, </a:t>
            </a:r>
            <a:r>
              <a:rPr lang="en-US" altLang="ko-KR" sz="2400" dirty="0" err="1"/>
              <a:t>project_modules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local_modules</a:t>
            </a:r>
            <a:r>
              <a:rPr lang="en-US" altLang="ko-KR" sz="2400" dirty="0"/>
              <a:t>, path, </a:t>
            </a:r>
            <a:r>
              <a:rPr lang="en-US" altLang="ko-KR" sz="2400" dirty="0" err="1"/>
              <a:t>allow_local_directory_imports</a:t>
            </a:r>
            <a:r>
              <a:rPr lang="en-US" altLang="ko-KR" sz="2400" dirty="0"/>
              <a:t>=</a:t>
            </a:r>
            <a:r>
              <a:rPr lang="en-US" altLang="ko-KR" sz="2400" dirty="0" err="1"/>
              <a:t>args.allow_local_imports</a:t>
            </a:r>
            <a:r>
              <a:rPr lang="en-US" altLang="ko-KR" sz="2400" dirty="0" smtClean="0"/>
              <a:t>)</a:t>
            </a:r>
            <a:endParaRPr lang="ko-KR" altLang="ko-KR" sz="2400" dirty="0"/>
          </a:p>
          <a:p>
            <a:pPr marL="0" indent="0" latinLnBrk="1">
              <a:buNone/>
            </a:pPr>
            <a:r>
              <a:rPr lang="en-US" altLang="ko-KR" sz="1800" dirty="0" smtClean="0">
                <a:solidFill>
                  <a:schemeClr val="accent2">
                    <a:lumMod val="50000"/>
                  </a:schemeClr>
                </a:solidFill>
              </a:rPr>
              <a:t>‘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tree’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는 현재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 path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의 추상구문트리이다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. ‘</a:t>
            </a:r>
            <a:r>
              <a:rPr lang="en-US" altLang="ko-KR" sz="1800" dirty="0" err="1">
                <a:solidFill>
                  <a:schemeClr val="accent2">
                    <a:lumMod val="50000"/>
                  </a:schemeClr>
                </a:solidFill>
              </a:rPr>
              <a:t>project_modules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’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는 모든 </a:t>
            </a:r>
            <a:r>
              <a:rPr lang="ko-KR" altLang="ko-KR" sz="1800" dirty="0" err="1">
                <a:solidFill>
                  <a:schemeClr val="accent2">
                    <a:lumMod val="50000"/>
                  </a:schemeClr>
                </a:solidFill>
              </a:rPr>
              <a:t>명령행들의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 모듈들이다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. ‘</a:t>
            </a:r>
            <a:r>
              <a:rPr lang="en-US" altLang="ko-KR" sz="1800" dirty="0" err="1">
                <a:solidFill>
                  <a:schemeClr val="accent2">
                    <a:lumMod val="50000"/>
                  </a:schemeClr>
                </a:solidFill>
              </a:rPr>
              <a:t>local_modules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’ 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이 프로젝트에서 생성된 파일 모듈들로 추정된다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. ‘path’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는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 file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까지의 경로이다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en-US" altLang="ko-KR" sz="1800" dirty="0" err="1">
                <a:solidFill>
                  <a:schemeClr val="accent2">
                    <a:lumMod val="50000"/>
                  </a:schemeClr>
                </a:solidFill>
              </a:rPr>
              <a:t>allow_local_directory_imports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는 로컬 디렉터리 </a:t>
            </a:r>
            <a:r>
              <a:rPr lang="en-US" altLang="ko-KR" sz="1800" dirty="0" smtClean="0">
                <a:solidFill>
                  <a:schemeClr val="accent2">
                    <a:lumMod val="50000"/>
                  </a:schemeClr>
                </a:solidFill>
              </a:rPr>
              <a:t>import</a:t>
            </a:r>
            <a:r>
              <a:rPr lang="ko-KR" altLang="ko-KR" sz="1800" dirty="0" smtClean="0">
                <a:solidFill>
                  <a:schemeClr val="accent2">
                    <a:lumMod val="50000"/>
                  </a:schemeClr>
                </a:solidFill>
              </a:rPr>
              <a:t>를 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허용할지를 의미한다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endParaRPr lang="ko-KR" altLang="ko-KR" sz="18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latinLnBrk="1">
              <a:buNone/>
            </a:pP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1248879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프로그램 </a:t>
            </a:r>
            <a:r>
              <a:rPr lang="ko-KR" altLang="en-US" dirty="0" err="1" smtClean="0"/>
              <a:t>상세분석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en-US" dirty="0"/>
          </a:p>
        </p:txBody>
      </p:sp>
      <p:sp>
        <p:nvSpPr>
          <p:cNvPr id="19" name="내용 개체 틀 1"/>
          <p:cNvSpPr>
            <a:spLocks noGrp="1"/>
          </p:cNvSpPr>
          <p:nvPr>
            <p:ph idx="1"/>
          </p:nvPr>
        </p:nvSpPr>
        <p:spPr>
          <a:xfrm>
            <a:off x="250825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20" name="내용 개체 틀 1"/>
          <p:cNvSpPr txBox="1">
            <a:spLocks/>
          </p:cNvSpPr>
          <p:nvPr/>
        </p:nvSpPr>
        <p:spPr bwMode="auto">
          <a:xfrm>
            <a:off x="403225" y="1752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1">
              <a:buNone/>
            </a:pPr>
            <a:r>
              <a:rPr lang="en-US" altLang="ko-KR" dirty="0">
                <a:solidFill>
                  <a:srgbClr val="FF0000"/>
                </a:solidFill>
              </a:rPr>
              <a:t>m</a:t>
            </a:r>
            <a:r>
              <a:rPr lang="en-US" altLang="ko-KR" dirty="0" smtClean="0">
                <a:solidFill>
                  <a:srgbClr val="FF0000"/>
                </a:solidFill>
              </a:rPr>
              <a:t>ake_cfg.py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0" indent="0" latinLnBrk="1">
              <a:buNone/>
            </a:pPr>
            <a:r>
              <a:rPr lang="en-US" altLang="ko-KR" sz="2000" dirty="0" smtClean="0"/>
              <a:t>36</a:t>
            </a:r>
            <a:r>
              <a:rPr lang="en-US" altLang="ko-KR" sz="2000" dirty="0"/>
              <a:t>: visitor = </a:t>
            </a:r>
            <a:r>
              <a:rPr lang="en-US" altLang="ko-KR" sz="2000" dirty="0" err="1"/>
              <a:t>ExprVisitor</a:t>
            </a:r>
            <a:r>
              <a:rPr lang="en-US" altLang="ko-KR" sz="2000" dirty="0"/>
              <a:t>(tree, </a:t>
            </a:r>
            <a:r>
              <a:rPr lang="en-US" altLang="ko-KR" sz="2000" dirty="0" err="1"/>
              <a:t>project_modules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local_modules</a:t>
            </a:r>
            <a:r>
              <a:rPr lang="en-US" altLang="ko-KR" sz="2000" dirty="0"/>
              <a:t>, filename, </a:t>
            </a:r>
            <a:r>
              <a:rPr lang="en-US" altLang="ko-KR" sz="2000" dirty="0" err="1"/>
              <a:t>module_definitions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allow_local_directory_imports</a:t>
            </a:r>
            <a:r>
              <a:rPr lang="en-US" altLang="ko-KR" sz="2000" dirty="0"/>
              <a:t>)</a:t>
            </a:r>
            <a:endParaRPr lang="ko-KR" altLang="ko-KR" sz="2000" dirty="0"/>
          </a:p>
          <a:p>
            <a:pPr marL="0" indent="0" latinLnBrk="1">
              <a:buNone/>
            </a:pP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expr_visitor.py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에서 확인할 수 있다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en-US" altLang="ko-KR" sz="1800" dirty="0" err="1">
                <a:solidFill>
                  <a:schemeClr val="accent2">
                    <a:lumMod val="50000"/>
                  </a:schemeClr>
                </a:solidFill>
              </a:rPr>
              <a:t>ExprVisitor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는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sz="1800" dirty="0" err="1">
                <a:solidFill>
                  <a:schemeClr val="accent2">
                    <a:lumMod val="50000"/>
                  </a:schemeClr>
                </a:solidFill>
              </a:rPr>
              <a:t>StmtVisitor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로부터 상속받는다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ko-KR" altLang="ko-KR" sz="1800" dirty="0" err="1">
                <a:solidFill>
                  <a:schemeClr val="accent2">
                    <a:lumMod val="50000"/>
                  </a:schemeClr>
                </a:solidFill>
              </a:rPr>
              <a:t>생성자는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sz="1800" dirty="0" err="1">
                <a:solidFill>
                  <a:schemeClr val="accent2">
                    <a:lumMod val="50000"/>
                  </a:schemeClr>
                </a:solidFill>
              </a:rPr>
              <a:t>def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 __</a:t>
            </a:r>
            <a:r>
              <a:rPr lang="en-US" altLang="ko-KR" sz="1800" dirty="0" err="1">
                <a:solidFill>
                  <a:schemeClr val="accent2">
                    <a:lumMod val="50000"/>
                  </a:schemeClr>
                </a:solidFill>
              </a:rPr>
              <a:t>init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__(self, ~)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이다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생성자에서는 다음과 같은 프로세스를 실행한다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endParaRPr lang="ko-KR" altLang="ko-KR" sz="18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69" y="3863181"/>
            <a:ext cx="3388729" cy="226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5699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GB" altLang="en-US" dirty="0"/>
              <a:t>PYTHON_SECURITY</a:t>
            </a:r>
            <a:r>
              <a:rPr lang="ko-KR" altLang="en-US" dirty="0"/>
              <a:t>란</a:t>
            </a:r>
            <a:endParaRPr lang="en-GB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err="1"/>
              <a:t>Python_security</a:t>
            </a:r>
            <a:r>
              <a:rPr lang="en-US" altLang="ko-KR" dirty="0"/>
              <a:t> </a:t>
            </a:r>
            <a:r>
              <a:rPr lang="ko-KR" altLang="en-US" dirty="0"/>
              <a:t>프로그램은 정적 분석 </a:t>
            </a:r>
            <a:r>
              <a:rPr lang="ko-KR" altLang="en-US" dirty="0" smtClean="0"/>
              <a:t>도구이며 </a:t>
            </a:r>
            <a:r>
              <a:rPr lang="ko-KR" altLang="en-US" dirty="0"/>
              <a:t>프로그램을 실행하지 않은 채 소스 코드만으로 우리가 찾고 싶은 어떠한 성질을 검증하는 것이다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프로그램 </a:t>
            </a:r>
            <a:r>
              <a:rPr lang="ko-KR" altLang="en-US" dirty="0" err="1" smtClean="0"/>
              <a:t>상세분석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en-US" dirty="0"/>
          </a:p>
        </p:txBody>
      </p:sp>
      <p:sp>
        <p:nvSpPr>
          <p:cNvPr id="19" name="내용 개체 틀 1"/>
          <p:cNvSpPr>
            <a:spLocks noGrp="1"/>
          </p:cNvSpPr>
          <p:nvPr>
            <p:ph idx="1"/>
          </p:nvPr>
        </p:nvSpPr>
        <p:spPr>
          <a:xfrm>
            <a:off x="250825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20" name="내용 개체 틀 1"/>
          <p:cNvSpPr txBox="1">
            <a:spLocks/>
          </p:cNvSpPr>
          <p:nvPr/>
        </p:nvSpPr>
        <p:spPr bwMode="auto">
          <a:xfrm>
            <a:off x="432941" y="1784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1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expr_visitor.py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indent="0" latinLnBrk="1">
              <a:buNone/>
            </a:pPr>
            <a:r>
              <a:rPr lang="en-US" altLang="ko-KR" sz="2000" dirty="0" smtClean="0">
                <a:solidFill>
                  <a:schemeClr val="accent2">
                    <a:lumMod val="50000"/>
                  </a:schemeClr>
                </a:solidFill>
              </a:rPr>
              <a:t>1) </a:t>
            </a:r>
            <a:r>
              <a:rPr lang="ko-KR" altLang="ko-KR" sz="2000" dirty="0" smtClean="0">
                <a:solidFill>
                  <a:schemeClr val="accent2">
                    <a:lumMod val="50000"/>
                  </a:schemeClr>
                </a:solidFill>
              </a:rPr>
              <a:t>비어있는</a:t>
            </a:r>
            <a:r>
              <a:rPr lang="en-US" altLang="ko-KR" sz="20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</a:rPr>
              <a:t>CFG</a:t>
            </a:r>
            <a:r>
              <a:rPr lang="ko-KR" altLang="ko-KR" sz="2000" dirty="0">
                <a:solidFill>
                  <a:schemeClr val="accent2">
                    <a:lumMod val="50000"/>
                  </a:schemeClr>
                </a:solidFill>
              </a:rPr>
              <a:t>를 </a:t>
            </a:r>
            <a:endParaRPr lang="en-US" altLang="ko-KR" sz="20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latinLnBrk="1">
              <a:buNone/>
            </a:pPr>
            <a:r>
              <a:rPr lang="ko-KR" altLang="ko-KR" sz="2000" dirty="0" smtClean="0">
                <a:solidFill>
                  <a:schemeClr val="accent2">
                    <a:lumMod val="50000"/>
                  </a:schemeClr>
                </a:solidFill>
              </a:rPr>
              <a:t>생성한다</a:t>
            </a:r>
            <a:r>
              <a:rPr lang="en-US" altLang="ko-KR" sz="2000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ko-KR" altLang="ko-KR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896473"/>
            <a:ext cx="4056633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7917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프로그램 </a:t>
            </a:r>
            <a:r>
              <a:rPr lang="ko-KR" altLang="en-US" dirty="0" err="1" smtClean="0"/>
              <a:t>상세분석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en-US" dirty="0"/>
          </a:p>
        </p:txBody>
      </p:sp>
      <p:sp>
        <p:nvSpPr>
          <p:cNvPr id="19" name="내용 개체 틀 1"/>
          <p:cNvSpPr>
            <a:spLocks noGrp="1"/>
          </p:cNvSpPr>
          <p:nvPr>
            <p:ph idx="1"/>
          </p:nvPr>
        </p:nvSpPr>
        <p:spPr>
          <a:xfrm>
            <a:off x="250825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20" name="내용 개체 틀 1"/>
          <p:cNvSpPr txBox="1">
            <a:spLocks/>
          </p:cNvSpPr>
          <p:nvPr/>
        </p:nvSpPr>
        <p:spPr bwMode="auto">
          <a:xfrm>
            <a:off x="403225" y="1752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1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expr_visitor.py</a:t>
            </a:r>
          </a:p>
          <a:p>
            <a:pPr marL="0" indent="0" latinLnBrk="1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0" indent="0" latinLnBrk="1"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marL="0" indent="0" latinLnBrk="1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0" indent="0" latinLnBrk="1">
              <a:buNone/>
            </a:pP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</a:rPr>
              <a:t>2) 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</a:rPr>
              <a:t>module_definitions</a:t>
            </a:r>
            <a:r>
              <a:rPr lang="ko-KR" altLang="ko-KR" sz="2000" dirty="0">
                <a:solidFill>
                  <a:schemeClr val="accent2">
                    <a:lumMod val="50000"/>
                  </a:schemeClr>
                </a:solidFill>
              </a:rPr>
              <a:t>는 생성될 때 초기값이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</a:rPr>
              <a:t> None</a:t>
            </a:r>
            <a:r>
              <a:rPr lang="ko-KR" altLang="ko-KR" sz="2000" dirty="0">
                <a:solidFill>
                  <a:schemeClr val="accent2">
                    <a:lumMod val="50000"/>
                  </a:schemeClr>
                </a:solidFill>
              </a:rPr>
              <a:t>이므로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</a:rPr>
              <a:t>self.init_cfg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</a:rPr>
              <a:t>(node)</a:t>
            </a:r>
            <a:r>
              <a:rPr lang="ko-KR" altLang="ko-KR" sz="2000" dirty="0">
                <a:solidFill>
                  <a:schemeClr val="accent2">
                    <a:lumMod val="50000"/>
                  </a:schemeClr>
                </a:solidFill>
              </a:rPr>
              <a:t>를 실행한다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ko-KR" altLang="ko-KR" sz="20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latinLnBrk="1">
              <a:buNone/>
            </a:pPr>
            <a:r>
              <a:rPr lang="ko-KR" altLang="ko-KR" sz="2000" dirty="0">
                <a:solidFill>
                  <a:schemeClr val="accent2">
                    <a:lumMod val="50000"/>
                  </a:schemeClr>
                </a:solidFill>
              </a:rPr>
              <a:t>이때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</a:rPr>
              <a:t> node</a:t>
            </a:r>
            <a:r>
              <a:rPr lang="ko-KR" altLang="ko-KR" sz="2000" dirty="0">
                <a:solidFill>
                  <a:schemeClr val="accent2">
                    <a:lumMod val="50000"/>
                  </a:schemeClr>
                </a:solidFill>
              </a:rPr>
              <a:t>는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</a:rPr>
              <a:t> tree</a:t>
            </a:r>
            <a:r>
              <a:rPr lang="ko-KR" altLang="ko-KR" sz="2000" dirty="0">
                <a:solidFill>
                  <a:schemeClr val="accent2">
                    <a:lumMod val="50000"/>
                  </a:schemeClr>
                </a:solidFill>
              </a:rPr>
              <a:t>이다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ko-KR" altLang="ko-KR" sz="2000" dirty="0">
                <a:solidFill>
                  <a:schemeClr val="accent2">
                    <a:lumMod val="50000"/>
                  </a:schemeClr>
                </a:solidFill>
              </a:rPr>
              <a:t>즉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</a:rPr>
              <a:t> AST</a:t>
            </a:r>
            <a:r>
              <a:rPr lang="ko-KR" altLang="ko-KR" sz="2000" dirty="0">
                <a:solidFill>
                  <a:schemeClr val="accent2">
                    <a:lumMod val="50000"/>
                  </a:schemeClr>
                </a:solidFill>
              </a:rPr>
              <a:t>이다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ko-KR" altLang="ko-KR" sz="20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latinLnBrk="1"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marL="0" indent="0" latinLnBrk="1">
              <a:buNone/>
            </a:pPr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348880"/>
            <a:ext cx="5616624" cy="13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1930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프로그램 </a:t>
            </a:r>
            <a:r>
              <a:rPr lang="ko-KR" altLang="en-US" dirty="0" err="1" smtClean="0"/>
              <a:t>상세분석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en-US" dirty="0"/>
          </a:p>
        </p:txBody>
      </p:sp>
      <p:sp>
        <p:nvSpPr>
          <p:cNvPr id="19" name="내용 개체 틀 1"/>
          <p:cNvSpPr>
            <a:spLocks noGrp="1"/>
          </p:cNvSpPr>
          <p:nvPr>
            <p:ph idx="1"/>
          </p:nvPr>
        </p:nvSpPr>
        <p:spPr>
          <a:xfrm>
            <a:off x="250825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20" name="내용 개체 틀 1"/>
          <p:cNvSpPr txBox="1">
            <a:spLocks/>
          </p:cNvSpPr>
          <p:nvPr/>
        </p:nvSpPr>
        <p:spPr bwMode="auto">
          <a:xfrm>
            <a:off x="403225" y="1752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1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m</a:t>
            </a:r>
            <a:r>
              <a:rPr lang="en-US" altLang="ko-KR" dirty="0" smtClean="0">
                <a:solidFill>
                  <a:srgbClr val="FF0000"/>
                </a:solidFill>
              </a:rPr>
              <a:t>ake_cfg.py</a:t>
            </a:r>
          </a:p>
          <a:p>
            <a:pPr marL="0" indent="0" latinLnBrk="1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0" indent="0" latinLnBrk="1"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marL="0" indent="0" latinLnBrk="1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0" indent="0" latinLnBrk="1"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marL="0" indent="0" latinLnBrk="1"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marL="0" indent="0" latinLnBrk="1">
              <a:buNone/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</a:rPr>
              <a:t>3) </a:t>
            </a:r>
            <a:r>
              <a:rPr lang="ko-KR" altLang="ko-KR" sz="1600" dirty="0">
                <a:solidFill>
                  <a:schemeClr val="accent2">
                    <a:lumMod val="50000"/>
                  </a:schemeClr>
                </a:solidFill>
              </a:rPr>
              <a:t>클래스 리스트 변수인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sz="1600" dirty="0" err="1">
                <a:solidFill>
                  <a:schemeClr val="accent2">
                    <a:lumMod val="50000"/>
                  </a:schemeClr>
                </a:solidFill>
              </a:rPr>
              <a:t>self.module_definitions_stack</a:t>
            </a:r>
            <a:r>
              <a:rPr lang="ko-KR" altLang="ko-KR" sz="1600" dirty="0">
                <a:solidFill>
                  <a:schemeClr val="accent2">
                    <a:lumMod val="50000"/>
                  </a:schemeClr>
                </a:solidFill>
              </a:rPr>
              <a:t>에</a:t>
            </a:r>
          </a:p>
          <a:p>
            <a:pPr marL="0" indent="0" latinLnBrk="1">
              <a:buNone/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</a:rPr>
              <a:t>append(</a:t>
            </a:r>
            <a:r>
              <a:rPr lang="en-US" altLang="ko-KR" sz="1600" dirty="0" err="1">
                <a:solidFill>
                  <a:schemeClr val="accent2">
                    <a:lumMod val="50000"/>
                  </a:schemeClr>
                </a:solidFill>
              </a:rPr>
              <a:t>ModuleDefinitions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</a:rPr>
              <a:t>(filename = </a:t>
            </a:r>
            <a:r>
              <a:rPr lang="en-US" altLang="ko-KR" sz="1600" dirty="0" err="1">
                <a:solidFill>
                  <a:schemeClr val="accent2">
                    <a:lumMod val="50000"/>
                  </a:schemeClr>
                </a:solidFill>
              </a:rPr>
              <a:t>self.filenames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</a:rPr>
              <a:t>[-1]))</a:t>
            </a:r>
            <a:r>
              <a:rPr lang="ko-KR" altLang="ko-KR" sz="1600" dirty="0">
                <a:solidFill>
                  <a:schemeClr val="accent2">
                    <a:lumMod val="50000"/>
                  </a:schemeClr>
                </a:solidFill>
              </a:rPr>
              <a:t>를 한다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ko-KR" altLang="ko-KR" sz="1600" dirty="0">
                <a:solidFill>
                  <a:schemeClr val="accent2">
                    <a:lumMod val="50000"/>
                  </a:schemeClr>
                </a:solidFill>
              </a:rPr>
              <a:t>이 때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sz="1600" dirty="0" err="1">
                <a:solidFill>
                  <a:schemeClr val="accent2">
                    <a:lumMod val="50000"/>
                  </a:schemeClr>
                </a:solidFill>
              </a:rPr>
              <a:t>self.filenames</a:t>
            </a:r>
            <a:r>
              <a:rPr lang="ko-KR" altLang="ko-KR" sz="1600" dirty="0">
                <a:solidFill>
                  <a:schemeClr val="accent2">
                    <a:lumMod val="50000"/>
                  </a:schemeClr>
                </a:solidFill>
              </a:rPr>
              <a:t>는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</a:rPr>
              <a:t> path</a:t>
            </a:r>
            <a:r>
              <a:rPr lang="ko-KR" altLang="ko-KR" sz="1600" dirty="0">
                <a:solidFill>
                  <a:schemeClr val="accent2">
                    <a:lumMod val="50000"/>
                  </a:schemeClr>
                </a:solidFill>
              </a:rPr>
              <a:t>들의 리스트이다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en-US" altLang="ko-KR" sz="1600" dirty="0" err="1">
                <a:solidFill>
                  <a:schemeClr val="accent2">
                    <a:lumMod val="50000"/>
                  </a:schemeClr>
                </a:solidFill>
              </a:rPr>
              <a:t>self.filenames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</a:rPr>
              <a:t>[-1] : </a:t>
            </a:r>
            <a:r>
              <a:rPr lang="ko-KR" altLang="ko-KR" sz="1600" dirty="0">
                <a:solidFill>
                  <a:schemeClr val="accent2">
                    <a:lumMod val="50000"/>
                  </a:schemeClr>
                </a:solidFill>
              </a:rPr>
              <a:t>맨 마지막 요소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ko-KR" altLang="ko-KR" sz="1600" dirty="0">
                <a:solidFill>
                  <a:schemeClr val="accent2">
                    <a:lumMod val="50000"/>
                  </a:schemeClr>
                </a:solidFill>
              </a:rPr>
              <a:t>파일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en-US" altLang="ko-KR" sz="1600" dirty="0" err="1">
                <a:solidFill>
                  <a:schemeClr val="accent2">
                    <a:lumMod val="50000"/>
                  </a:schemeClr>
                </a:solidFill>
              </a:rPr>
              <a:t>ModuleDefinition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ko-KR" altLang="ko-KR" sz="1600" dirty="0">
                <a:solidFill>
                  <a:schemeClr val="accent2">
                    <a:lumMod val="50000"/>
                  </a:schemeClr>
                </a:solidFill>
              </a:rPr>
              <a:t>클래스는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</a:rPr>
              <a:t> module_definitions.py</a:t>
            </a:r>
            <a:r>
              <a:rPr lang="ko-KR" altLang="ko-KR" sz="1600" dirty="0">
                <a:solidFill>
                  <a:schemeClr val="accent2">
                    <a:lumMod val="50000"/>
                  </a:schemeClr>
                </a:solidFill>
              </a:rPr>
              <a:t>에 있다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en-US" altLang="ko-KR" sz="1600" dirty="0" err="1">
                <a:solidFill>
                  <a:schemeClr val="accent2">
                    <a:lumMod val="50000"/>
                  </a:schemeClr>
                </a:solidFill>
              </a:rPr>
              <a:t>local_module_definitions</a:t>
            </a:r>
            <a:r>
              <a:rPr lang="ko-KR" altLang="ko-KR" sz="1600" dirty="0">
                <a:solidFill>
                  <a:schemeClr val="accent2">
                    <a:lumMod val="50000"/>
                  </a:schemeClr>
                </a:solidFill>
              </a:rPr>
              <a:t>에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</a:rPr>
              <a:t> filename</a:t>
            </a:r>
            <a:r>
              <a:rPr lang="ko-KR" altLang="ko-KR" sz="1600" dirty="0">
                <a:solidFill>
                  <a:schemeClr val="accent2">
                    <a:lumMod val="50000"/>
                  </a:schemeClr>
                </a:solidFill>
              </a:rPr>
              <a:t>이 들어가게 된다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en-US" altLang="ko-KR" sz="1600" dirty="0" err="1">
                <a:solidFill>
                  <a:schemeClr val="accent2">
                    <a:lumMod val="50000"/>
                  </a:schemeClr>
                </a:solidFill>
              </a:rPr>
              <a:t>self.module_definitions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</a:rPr>
              <a:t> = filename</a:t>
            </a:r>
            <a:r>
              <a:rPr lang="ko-KR" altLang="ko-KR" sz="1600" dirty="0">
                <a:solidFill>
                  <a:schemeClr val="accent2">
                    <a:lumMod val="50000"/>
                  </a:schemeClr>
                </a:solidFill>
              </a:rPr>
              <a:t>이 된다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ko-KR" altLang="ko-KR" sz="1600" dirty="0" smtClean="0">
                <a:solidFill>
                  <a:schemeClr val="accent2">
                    <a:lumMod val="50000"/>
                  </a:schemeClr>
                </a:solidFill>
              </a:rPr>
              <a:t>파일들을 </a:t>
            </a:r>
            <a:r>
              <a:rPr lang="ko-KR" altLang="ko-KR" sz="1600" dirty="0">
                <a:solidFill>
                  <a:schemeClr val="accent2">
                    <a:lumMod val="50000"/>
                  </a:schemeClr>
                </a:solidFill>
              </a:rPr>
              <a:t>하나 </a:t>
            </a:r>
            <a:r>
              <a:rPr lang="ko-KR" altLang="ko-KR" sz="1600" dirty="0" err="1">
                <a:solidFill>
                  <a:schemeClr val="accent2">
                    <a:lumMod val="50000"/>
                  </a:schemeClr>
                </a:solidFill>
              </a:rPr>
              <a:t>하나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sz="1600" dirty="0" err="1">
                <a:solidFill>
                  <a:schemeClr val="accent2">
                    <a:lumMod val="50000"/>
                  </a:schemeClr>
                </a:solidFill>
              </a:rPr>
              <a:t>ModuleDefinitions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ko-KR" altLang="ko-KR" sz="1600" dirty="0" err="1">
                <a:solidFill>
                  <a:schemeClr val="accent2">
                    <a:lumMod val="50000"/>
                  </a:schemeClr>
                </a:solidFill>
              </a:rPr>
              <a:t>인스턴스화</a:t>
            </a:r>
            <a:r>
              <a:rPr lang="ko-KR" altLang="ko-KR" sz="1600" dirty="0">
                <a:solidFill>
                  <a:schemeClr val="accent2">
                    <a:lumMod val="50000"/>
                  </a:schemeClr>
                </a:solidFill>
              </a:rPr>
              <a:t> 하여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sz="1600" dirty="0" err="1">
                <a:solidFill>
                  <a:schemeClr val="accent2">
                    <a:lumMod val="50000"/>
                  </a:schemeClr>
                </a:solidFill>
              </a:rPr>
              <a:t>self.module_definitions_stack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ko-KR" altLang="ko-KR" sz="1600" dirty="0">
                <a:solidFill>
                  <a:schemeClr val="accent2">
                    <a:lumMod val="50000"/>
                  </a:schemeClr>
                </a:solidFill>
              </a:rPr>
              <a:t>리스트에 추가한다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ko-KR" altLang="ko-KR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276872"/>
            <a:ext cx="5830114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076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프로그램 </a:t>
            </a:r>
            <a:r>
              <a:rPr lang="ko-KR" altLang="en-US" dirty="0" err="1" smtClean="0"/>
              <a:t>상세분석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en-US" dirty="0"/>
          </a:p>
        </p:txBody>
      </p:sp>
      <p:sp>
        <p:nvSpPr>
          <p:cNvPr id="19" name="내용 개체 틀 1"/>
          <p:cNvSpPr>
            <a:spLocks noGrp="1"/>
          </p:cNvSpPr>
          <p:nvPr>
            <p:ph idx="1"/>
          </p:nvPr>
        </p:nvSpPr>
        <p:spPr>
          <a:xfrm>
            <a:off x="250825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20" name="내용 개체 틀 1"/>
          <p:cNvSpPr txBox="1">
            <a:spLocks/>
          </p:cNvSpPr>
          <p:nvPr/>
        </p:nvSpPr>
        <p:spPr bwMode="auto">
          <a:xfrm>
            <a:off x="403225" y="1752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1">
              <a:buNone/>
            </a:pPr>
            <a:r>
              <a:rPr lang="en-US" altLang="ko-KR" dirty="0">
                <a:solidFill>
                  <a:srgbClr val="FF0000"/>
                </a:solidFill>
              </a:rPr>
              <a:t>module_definitions.py</a:t>
            </a:r>
          </a:p>
          <a:p>
            <a:pPr marL="0" indent="0" latinLnBrk="1">
              <a:buNone/>
            </a:pPr>
            <a:r>
              <a:rPr lang="en-US" altLang="ko-KR" sz="1600" dirty="0" smtClean="0">
                <a:solidFill>
                  <a:schemeClr val="accent2">
                    <a:lumMod val="50000"/>
                  </a:schemeClr>
                </a:solidFill>
              </a:rPr>
              <a:t>3)</a:t>
            </a:r>
            <a:r>
              <a:rPr lang="en-US" altLang="ko-KR" sz="1600" dirty="0" err="1" smtClean="0">
                <a:solidFill>
                  <a:schemeClr val="accent2">
                    <a:lumMod val="50000"/>
                  </a:schemeClr>
                </a:solidFill>
              </a:rPr>
              <a:t>local_module_definitions</a:t>
            </a:r>
            <a:r>
              <a:rPr lang="ko-KR" altLang="ko-KR" sz="1600" dirty="0">
                <a:solidFill>
                  <a:schemeClr val="accent2">
                    <a:lumMod val="50000"/>
                  </a:schemeClr>
                </a:solidFill>
              </a:rPr>
              <a:t>에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accent2">
                    <a:lumMod val="50000"/>
                  </a:schemeClr>
                </a:solidFill>
              </a:rPr>
              <a:t>filename</a:t>
            </a:r>
          </a:p>
          <a:p>
            <a:pPr marL="0" indent="0" latinLnBrk="1">
              <a:buNone/>
            </a:pPr>
            <a:r>
              <a:rPr lang="ko-KR" altLang="ko-KR" sz="1600" dirty="0" smtClean="0">
                <a:solidFill>
                  <a:schemeClr val="accent2">
                    <a:lumMod val="50000"/>
                  </a:schemeClr>
                </a:solidFill>
              </a:rPr>
              <a:t>이 </a:t>
            </a:r>
            <a:r>
              <a:rPr lang="ko-KR" altLang="ko-KR" sz="1600" dirty="0">
                <a:solidFill>
                  <a:schemeClr val="accent2">
                    <a:lumMod val="50000"/>
                  </a:schemeClr>
                </a:solidFill>
              </a:rPr>
              <a:t>들어가게 된다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endParaRPr lang="en-US" altLang="ko-KR" sz="16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latinLnBrk="1">
              <a:buNone/>
            </a:pPr>
            <a:r>
              <a:rPr lang="en-US" altLang="ko-KR" sz="1600" dirty="0" err="1" smtClean="0">
                <a:solidFill>
                  <a:schemeClr val="accent2">
                    <a:lumMod val="50000"/>
                  </a:schemeClr>
                </a:solidFill>
              </a:rPr>
              <a:t>self.module_definitions</a:t>
            </a:r>
            <a:r>
              <a:rPr lang="en-US" altLang="ko-KR" sz="16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</a:rPr>
              <a:t>= filename</a:t>
            </a:r>
            <a:r>
              <a:rPr lang="ko-KR" altLang="ko-KR" sz="1600" dirty="0">
                <a:solidFill>
                  <a:schemeClr val="accent2">
                    <a:lumMod val="50000"/>
                  </a:schemeClr>
                </a:solidFill>
              </a:rPr>
              <a:t>이 된다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25" y="1916832"/>
            <a:ext cx="4153480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6344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프로그램 </a:t>
            </a:r>
            <a:r>
              <a:rPr lang="ko-KR" altLang="en-US" dirty="0" err="1" smtClean="0"/>
              <a:t>상세분석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en-US" dirty="0"/>
          </a:p>
        </p:txBody>
      </p:sp>
      <p:sp>
        <p:nvSpPr>
          <p:cNvPr id="19" name="내용 개체 틀 1"/>
          <p:cNvSpPr>
            <a:spLocks noGrp="1"/>
          </p:cNvSpPr>
          <p:nvPr>
            <p:ph idx="1"/>
          </p:nvPr>
        </p:nvSpPr>
        <p:spPr>
          <a:xfrm>
            <a:off x="250825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20" name="내용 개체 틀 1"/>
          <p:cNvSpPr txBox="1">
            <a:spLocks/>
          </p:cNvSpPr>
          <p:nvPr/>
        </p:nvSpPr>
        <p:spPr bwMode="auto">
          <a:xfrm>
            <a:off x="403225" y="1752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1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m</a:t>
            </a:r>
            <a:r>
              <a:rPr lang="en-US" altLang="ko-KR" dirty="0" smtClean="0">
                <a:solidFill>
                  <a:srgbClr val="FF0000"/>
                </a:solidFill>
              </a:rPr>
              <a:t>ake_cfg.py</a:t>
            </a:r>
          </a:p>
          <a:p>
            <a:pPr marL="0" indent="0" latinLnBrk="1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0" indent="0" latinLnBrk="1"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marL="0" indent="0" latinLnBrk="1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0" indent="0" latinLnBrk="1"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marL="0" indent="0" latinLnBrk="1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0" indent="0" latinLnBrk="1">
              <a:buNone/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</a:rPr>
              <a:t>4) </a:t>
            </a:r>
            <a:r>
              <a:rPr lang="en-US" altLang="ko-KR" sz="1600" dirty="0" err="1">
                <a:solidFill>
                  <a:schemeClr val="accent2">
                    <a:lumMod val="50000"/>
                  </a:schemeClr>
                </a:solidFill>
              </a:rPr>
              <a:t>entry_node</a:t>
            </a:r>
            <a:r>
              <a:rPr lang="ko-KR" altLang="ko-KR" sz="1600" dirty="0">
                <a:solidFill>
                  <a:schemeClr val="accent2">
                    <a:lumMod val="50000"/>
                  </a:schemeClr>
                </a:solidFill>
              </a:rPr>
              <a:t>는 시작 노드이다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ko-KR" altLang="ko-KR" sz="16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latinLnBrk="1">
              <a:buNone/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</a:rPr>
              <a:t>5) </a:t>
            </a:r>
            <a:r>
              <a:rPr lang="en-US" altLang="ko-KR" sz="1600" dirty="0" err="1">
                <a:solidFill>
                  <a:schemeClr val="accent2">
                    <a:lumMod val="50000"/>
                  </a:schemeClr>
                </a:solidFill>
              </a:rPr>
              <a:t>module_statements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</a:rPr>
              <a:t> = </a:t>
            </a:r>
            <a:r>
              <a:rPr lang="en-US" altLang="ko-KR" sz="1600" dirty="0" err="1">
                <a:solidFill>
                  <a:schemeClr val="accent2">
                    <a:lumMod val="50000"/>
                  </a:schemeClr>
                </a:solidFill>
              </a:rPr>
              <a:t>self.visit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</a:rPr>
              <a:t>(node) </a:t>
            </a:r>
            <a:r>
              <a:rPr lang="ko-KR" altLang="ko-KR" sz="1600" dirty="0">
                <a:solidFill>
                  <a:schemeClr val="accent2">
                    <a:lumMod val="50000"/>
                  </a:schemeClr>
                </a:solidFill>
              </a:rPr>
              <a:t>여기서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</a:rPr>
              <a:t> node</a:t>
            </a:r>
            <a:r>
              <a:rPr lang="ko-KR" altLang="ko-KR" sz="1600" dirty="0">
                <a:solidFill>
                  <a:schemeClr val="accent2">
                    <a:lumMod val="50000"/>
                  </a:schemeClr>
                </a:solidFill>
              </a:rPr>
              <a:t>는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</a:rPr>
              <a:t> tree</a:t>
            </a:r>
            <a:r>
              <a:rPr lang="ko-KR" altLang="ko-KR" sz="1600" dirty="0">
                <a:solidFill>
                  <a:schemeClr val="accent2">
                    <a:lumMod val="50000"/>
                  </a:schemeClr>
                </a:solidFill>
              </a:rPr>
              <a:t>이다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endParaRPr lang="ko-KR" altLang="ko-KR" sz="16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latinLnBrk="1">
              <a:buNone/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</a:rPr>
              <a:t>6) if not </a:t>
            </a:r>
            <a:r>
              <a:rPr lang="en-US" altLang="ko-KR" sz="1600" dirty="0" err="1">
                <a:solidFill>
                  <a:schemeClr val="accent2">
                    <a:lumMod val="50000"/>
                  </a:schemeClr>
                </a:solidFill>
              </a:rPr>
              <a:t>module_statements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</a:rPr>
              <a:t> : </a:t>
            </a:r>
            <a:r>
              <a:rPr lang="ko-KR" altLang="ko-KR" sz="1600" dirty="0">
                <a:solidFill>
                  <a:schemeClr val="accent2">
                    <a:lumMod val="50000"/>
                  </a:schemeClr>
                </a:solidFill>
              </a:rPr>
              <a:t>파일이 없을 경우</a:t>
            </a:r>
          </a:p>
          <a:p>
            <a:pPr marL="0" indent="0" latinLnBrk="1">
              <a:buNone/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</a:rPr>
              <a:t>7) </a:t>
            </a:r>
            <a:r>
              <a:rPr lang="en-US" altLang="ko-KR" sz="1600" dirty="0" err="1">
                <a:solidFill>
                  <a:schemeClr val="accent2">
                    <a:lumMod val="50000"/>
                  </a:schemeClr>
                </a:solidFill>
              </a:rPr>
              <a:t>exit_node</a:t>
            </a:r>
            <a:r>
              <a:rPr lang="ko-KR" altLang="ko-KR" sz="1600" dirty="0">
                <a:solidFill>
                  <a:schemeClr val="accent2">
                    <a:lumMod val="50000"/>
                  </a:schemeClr>
                </a:solidFill>
              </a:rPr>
              <a:t>는 종료 노드이다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ko-KR" altLang="ko-KR" sz="16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latinLnBrk="1">
              <a:buNone/>
            </a:pP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</a:rPr>
              <a:t>8) </a:t>
            </a:r>
            <a:r>
              <a:rPr lang="ko-KR" altLang="ko-KR" sz="1600" dirty="0">
                <a:solidFill>
                  <a:schemeClr val="accent2">
                    <a:lumMod val="50000"/>
                  </a:schemeClr>
                </a:solidFill>
              </a:rPr>
              <a:t>노드들을 붙여주는 작업을 한다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ko-KR" altLang="ko-KR" sz="16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latinLnBrk="1">
              <a:buNone/>
            </a:pPr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276872"/>
            <a:ext cx="5830114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8971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프로그램 </a:t>
            </a:r>
            <a:r>
              <a:rPr lang="ko-KR" altLang="en-US" dirty="0" err="1" smtClean="0"/>
              <a:t>상세분석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en-US" dirty="0"/>
          </a:p>
        </p:txBody>
      </p:sp>
      <p:sp>
        <p:nvSpPr>
          <p:cNvPr id="19" name="내용 개체 틀 1"/>
          <p:cNvSpPr>
            <a:spLocks noGrp="1"/>
          </p:cNvSpPr>
          <p:nvPr>
            <p:ph idx="1"/>
          </p:nvPr>
        </p:nvSpPr>
        <p:spPr>
          <a:xfrm>
            <a:off x="250825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20" name="내용 개체 틀 1"/>
          <p:cNvSpPr txBox="1">
            <a:spLocks/>
          </p:cNvSpPr>
          <p:nvPr/>
        </p:nvSpPr>
        <p:spPr bwMode="auto">
          <a:xfrm>
            <a:off x="403225" y="1752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1">
              <a:buNone/>
            </a:pPr>
            <a:r>
              <a:rPr lang="en-US" altLang="ko-KR" dirty="0">
                <a:solidFill>
                  <a:srgbClr val="FF0000"/>
                </a:solidFill>
              </a:rPr>
              <a:t>__main__.py</a:t>
            </a:r>
          </a:p>
          <a:p>
            <a:pPr marL="0" indent="0" latinLnBrk="1">
              <a:buNone/>
            </a:pPr>
            <a:r>
              <a:rPr lang="en-US" altLang="ko-KR" dirty="0" smtClean="0"/>
              <a:t>108</a:t>
            </a:r>
            <a:r>
              <a:rPr lang="en-US" altLang="ko-KR" dirty="0"/>
              <a:t>: </a:t>
            </a:r>
            <a:r>
              <a:rPr lang="en-US" altLang="ko-KR" dirty="0" err="1"/>
              <a:t>cfg_list</a:t>
            </a:r>
            <a:r>
              <a:rPr lang="en-US" altLang="ko-KR" dirty="0"/>
              <a:t> = [</a:t>
            </a:r>
            <a:r>
              <a:rPr lang="en-US" altLang="ko-KR" dirty="0" err="1"/>
              <a:t>cfg</a:t>
            </a:r>
            <a:r>
              <a:rPr lang="en-US" altLang="ko-KR" dirty="0"/>
              <a:t>] </a:t>
            </a:r>
            <a:endParaRPr lang="en-US" altLang="ko-KR" dirty="0" smtClean="0"/>
          </a:p>
          <a:p>
            <a:pPr marL="0" indent="0" latinLnBrk="1">
              <a:buNone/>
            </a:pPr>
            <a:r>
              <a:rPr lang="ko-KR" altLang="ko-KR" sz="1800" dirty="0" smtClean="0">
                <a:solidFill>
                  <a:schemeClr val="accent2">
                    <a:lumMod val="50000"/>
                  </a:schemeClr>
                </a:solidFill>
              </a:rPr>
              <a:t>리스트에 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넣어준다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ko-KR" altLang="ko-KR" sz="18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latinLnBrk="1">
              <a:buNone/>
            </a:pPr>
            <a:r>
              <a:rPr lang="en-US" altLang="ko-KR" dirty="0" smtClean="0"/>
              <a:t>110</a:t>
            </a:r>
            <a:r>
              <a:rPr lang="en-US" altLang="ko-KR" dirty="0"/>
              <a:t>: </a:t>
            </a:r>
            <a:r>
              <a:rPr lang="en-US" altLang="ko-KR" dirty="0" err="1"/>
              <a:t>framework_route_criteria</a:t>
            </a:r>
            <a:r>
              <a:rPr lang="en-US" altLang="ko-KR" dirty="0"/>
              <a:t> = </a:t>
            </a:r>
            <a:r>
              <a:rPr lang="en-US" altLang="ko-KR" dirty="0" err="1"/>
              <a:t>is_flask_route_function</a:t>
            </a:r>
            <a:endParaRPr lang="ko-KR" altLang="ko-KR" dirty="0"/>
          </a:p>
          <a:p>
            <a:pPr marL="0" indent="0" latinLnBrk="1">
              <a:buNone/>
            </a:pPr>
            <a:r>
              <a:rPr lang="en-US" altLang="ko-KR" sz="1800" dirty="0" smtClean="0">
                <a:solidFill>
                  <a:schemeClr val="accent2">
                    <a:lumMod val="50000"/>
                  </a:schemeClr>
                </a:solidFill>
              </a:rPr>
              <a:t>Framework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와 관련된 코드들은 어떤 함수들의 인자가 </a:t>
            </a:r>
            <a:r>
              <a:rPr lang="ko-KR" altLang="ko-KR" sz="1800" dirty="0" err="1">
                <a:solidFill>
                  <a:schemeClr val="accent2">
                    <a:lumMod val="50000"/>
                  </a:schemeClr>
                </a:solidFill>
              </a:rPr>
              <a:t>오염되었는지를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 결정한다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기본적인 예시로 지정된 것은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 Flask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이다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en-US" altLang="ko-KR" sz="1800" dirty="0" err="1">
                <a:solidFill>
                  <a:schemeClr val="accent2">
                    <a:lumMod val="50000"/>
                  </a:schemeClr>
                </a:solidFill>
              </a:rPr>
              <a:t>is_flask_route_function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는 함수가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 route decorator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를 사용하는지 체크하는 함수이다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쓰면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 True, 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안 쓰면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 False. </a:t>
            </a:r>
            <a:endParaRPr lang="ko-KR" altLang="ko-KR" sz="18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6308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프로그램 </a:t>
            </a:r>
            <a:r>
              <a:rPr lang="ko-KR" altLang="en-US" dirty="0" err="1" smtClean="0"/>
              <a:t>상세분석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en-US" dirty="0"/>
          </a:p>
        </p:txBody>
      </p:sp>
      <p:sp>
        <p:nvSpPr>
          <p:cNvPr id="19" name="내용 개체 틀 1"/>
          <p:cNvSpPr>
            <a:spLocks noGrp="1"/>
          </p:cNvSpPr>
          <p:nvPr>
            <p:ph idx="1"/>
          </p:nvPr>
        </p:nvSpPr>
        <p:spPr>
          <a:xfrm>
            <a:off x="250825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20" name="내용 개체 틀 1"/>
          <p:cNvSpPr txBox="1">
            <a:spLocks/>
          </p:cNvSpPr>
          <p:nvPr/>
        </p:nvSpPr>
        <p:spPr bwMode="auto">
          <a:xfrm>
            <a:off x="403225" y="1752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1">
              <a:buNone/>
            </a:pPr>
            <a:r>
              <a:rPr lang="en-US" altLang="ko-KR" dirty="0">
                <a:solidFill>
                  <a:srgbClr val="FF0000"/>
                </a:solidFill>
              </a:rPr>
              <a:t>__main__.py</a:t>
            </a:r>
          </a:p>
          <a:p>
            <a:pPr marL="0" indent="0" latinLnBrk="1">
              <a:buNone/>
            </a:pPr>
            <a:r>
              <a:rPr lang="en-US" altLang="ko-KR" sz="1800" dirty="0"/>
              <a:t>111~118: </a:t>
            </a:r>
            <a:endParaRPr lang="en-US" altLang="ko-KR" sz="1800" dirty="0" smtClean="0"/>
          </a:p>
          <a:p>
            <a:pPr marL="0" indent="0" latinLnBrk="1">
              <a:buNone/>
            </a:pPr>
            <a:endParaRPr lang="en-US" altLang="ko-KR" sz="18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latinLnBrk="1">
              <a:buNone/>
            </a:pPr>
            <a:endParaRPr lang="en-US" altLang="ko-KR" sz="18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latinLnBrk="1">
              <a:buNone/>
            </a:pPr>
            <a:endParaRPr lang="en-US" altLang="ko-KR" sz="18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latinLnBrk="1">
              <a:buNone/>
            </a:pPr>
            <a:endParaRPr lang="en-US" altLang="ko-KR" sz="18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latinLnBrk="1">
              <a:buNone/>
            </a:pPr>
            <a:r>
              <a:rPr lang="en-US" altLang="ko-KR" sz="1800" dirty="0" err="1" smtClean="0">
                <a:solidFill>
                  <a:schemeClr val="accent2">
                    <a:lumMod val="50000"/>
                  </a:schemeClr>
                </a:solidFill>
              </a:rPr>
              <a:t>args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ko-KR" altLang="ko-KR" sz="1800" dirty="0" err="1">
                <a:solidFill>
                  <a:schemeClr val="accent2">
                    <a:lumMod val="50000"/>
                  </a:schemeClr>
                </a:solidFill>
              </a:rPr>
              <a:t>파싱된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 option 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문자열들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)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을 소문자들로 변형하고 이 문자열이 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‘e’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로 시작하면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! </a:t>
            </a:r>
            <a:r>
              <a:rPr lang="en-US" altLang="ko-KR" sz="1800" dirty="0" err="1">
                <a:solidFill>
                  <a:schemeClr val="accent2">
                    <a:lumMod val="50000"/>
                  </a:schemeClr>
                </a:solidFill>
              </a:rPr>
              <a:t>framework_route_criteria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의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sz="1800" dirty="0" err="1">
                <a:solidFill>
                  <a:schemeClr val="accent2">
                    <a:lumMod val="50000"/>
                  </a:schemeClr>
                </a:solidFill>
              </a:rPr>
              <a:t>boolean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값을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sz="1800" dirty="0" err="1">
                <a:solidFill>
                  <a:schemeClr val="accent2">
                    <a:lumMod val="50000"/>
                  </a:schemeClr>
                </a:solidFill>
              </a:rPr>
              <a:t>is_function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으로부터 받아온다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ko-KR" altLang="ko-KR" sz="18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latinLnBrk="1">
              <a:buNone/>
            </a:pPr>
            <a:r>
              <a:rPr lang="en-US" altLang="ko-KR" sz="1800" dirty="0" smtClean="0">
                <a:solidFill>
                  <a:schemeClr val="accent2">
                    <a:lumMod val="50000"/>
                  </a:schemeClr>
                </a:solidFill>
              </a:rPr>
              <a:t>‘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p’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로 시작하면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altLang="ko-KR" sz="1800" dirty="0" err="1">
                <a:solidFill>
                  <a:schemeClr val="accent2">
                    <a:lumMod val="50000"/>
                  </a:schemeClr>
                </a:solidFill>
              </a:rPr>
              <a:t>is_function_without_leading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_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으로부터 값을 받아온다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ko-KR" altLang="ko-KR" sz="18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latinLnBrk="1">
              <a:buNone/>
            </a:pPr>
            <a:r>
              <a:rPr lang="en-US" altLang="ko-KR" sz="1800" dirty="0" smtClean="0">
                <a:solidFill>
                  <a:schemeClr val="accent2">
                    <a:lumMod val="50000"/>
                  </a:schemeClr>
                </a:solidFill>
              </a:rPr>
              <a:t>‘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d’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로 시작하면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altLang="ko-KR" sz="1800" dirty="0" err="1">
                <a:solidFill>
                  <a:schemeClr val="accent2">
                    <a:lumMod val="50000"/>
                  </a:schemeClr>
                </a:solidFill>
              </a:rPr>
              <a:t>is_django_view_function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으로부터 값을 받아온다</a:t>
            </a:r>
            <a:r>
              <a:rPr lang="en-US" altLang="ko-KR" sz="1800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 marL="0" indent="0" latinLnBrk="1">
              <a:buNone/>
            </a:pPr>
            <a:r>
              <a:rPr lang="en-US" altLang="ko-KR" sz="1800" dirty="0" err="1">
                <a:solidFill>
                  <a:schemeClr val="accent2">
                    <a:lumMod val="50000"/>
                  </a:schemeClr>
                </a:solidFill>
              </a:rPr>
              <a:t>is_function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으로부터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 True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를 반환한다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ko-KR" altLang="ko-KR" sz="18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latinLnBrk="1">
              <a:buNone/>
            </a:pPr>
            <a:endParaRPr lang="ko-KR" altLang="ko-KR" sz="18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276872"/>
            <a:ext cx="5014879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4128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프로그램 </a:t>
            </a:r>
            <a:r>
              <a:rPr lang="ko-KR" altLang="en-US" dirty="0" err="1" smtClean="0"/>
              <a:t>상세분석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en-US" dirty="0"/>
          </a:p>
        </p:txBody>
      </p:sp>
      <p:sp>
        <p:nvSpPr>
          <p:cNvPr id="19" name="내용 개체 틀 1"/>
          <p:cNvSpPr>
            <a:spLocks noGrp="1"/>
          </p:cNvSpPr>
          <p:nvPr>
            <p:ph idx="1"/>
          </p:nvPr>
        </p:nvSpPr>
        <p:spPr>
          <a:xfrm>
            <a:off x="250825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20" name="내용 개체 틀 1"/>
          <p:cNvSpPr txBox="1">
            <a:spLocks/>
          </p:cNvSpPr>
          <p:nvPr/>
        </p:nvSpPr>
        <p:spPr bwMode="auto">
          <a:xfrm>
            <a:off x="403225" y="1752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1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__main__.py</a:t>
            </a:r>
            <a:endParaRPr lang="en-US" altLang="ko-KR" sz="18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latinLnBrk="1">
              <a:buNone/>
            </a:pPr>
            <a:endParaRPr lang="en-US" altLang="ko-KR" sz="18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latinLnBrk="1">
              <a:buNone/>
            </a:pPr>
            <a:endParaRPr lang="en-US" altLang="ko-KR" sz="18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latinLnBrk="1">
              <a:buNone/>
            </a:pPr>
            <a:endParaRPr lang="en-US" altLang="ko-KR" sz="18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latinLnBrk="1">
              <a:buNone/>
            </a:pPr>
            <a:endParaRPr lang="en-US" altLang="ko-KR" sz="18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latinLnBrk="1">
              <a:buNone/>
            </a:pPr>
            <a:r>
              <a:rPr lang="en-US" altLang="ko-KR" sz="1800" dirty="0" err="1" smtClean="0">
                <a:solidFill>
                  <a:schemeClr val="accent2">
                    <a:lumMod val="50000"/>
                  </a:schemeClr>
                </a:solidFill>
              </a:rPr>
              <a:t>framework_route_criteria</a:t>
            </a:r>
            <a:r>
              <a:rPr lang="en-US" altLang="ko-KR" sz="1800" dirty="0" smtClean="0">
                <a:solidFill>
                  <a:schemeClr val="accent2">
                    <a:lumMod val="50000"/>
                  </a:schemeClr>
                </a:solidFill>
              </a:rPr>
              <a:t>) : </a:t>
            </a:r>
            <a:r>
              <a:rPr lang="en-US" altLang="ko-KR" sz="1800" dirty="0" err="1" smtClean="0">
                <a:solidFill>
                  <a:schemeClr val="accent2">
                    <a:lumMod val="50000"/>
                  </a:schemeClr>
                </a:solidFill>
              </a:rPr>
              <a:t>cfg_list</a:t>
            </a:r>
            <a:r>
              <a:rPr lang="ko-KR" altLang="ko-KR" sz="1800" dirty="0" smtClean="0">
                <a:solidFill>
                  <a:schemeClr val="accent2">
                    <a:lumMod val="50000"/>
                  </a:schemeClr>
                </a:solidFill>
              </a:rPr>
              <a:t>에 모든</a:t>
            </a:r>
            <a:r>
              <a:rPr lang="en-US" altLang="ko-KR" sz="1800" dirty="0" smtClean="0">
                <a:solidFill>
                  <a:schemeClr val="accent2">
                    <a:lumMod val="50000"/>
                  </a:schemeClr>
                </a:solidFill>
              </a:rPr>
              <a:t> route function</a:t>
            </a:r>
            <a:r>
              <a:rPr lang="ko-KR" altLang="ko-KR" sz="1800" dirty="0" smtClean="0">
                <a:solidFill>
                  <a:schemeClr val="accent2">
                    <a:lumMod val="50000"/>
                  </a:schemeClr>
                </a:solidFill>
              </a:rPr>
              <a:t>들을 추가한다</a:t>
            </a:r>
            <a:r>
              <a:rPr lang="en-US" altLang="ko-KR" sz="1800" dirty="0" smtClean="0">
                <a:solidFill>
                  <a:schemeClr val="accent2">
                    <a:lumMod val="50000"/>
                  </a:schemeClr>
                </a:solidFill>
              </a:rPr>
              <a:t>. </a:t>
            </a:r>
            <a:endParaRPr lang="ko-KR" altLang="ko-KR" sz="18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latinLnBrk="1">
              <a:buNone/>
            </a:pPr>
            <a:r>
              <a:rPr lang="en-US" altLang="ko-KR" sz="1800" dirty="0" smtClean="0">
                <a:solidFill>
                  <a:schemeClr val="accent2">
                    <a:lumMod val="50000"/>
                  </a:schemeClr>
                </a:solidFill>
              </a:rPr>
              <a:t>framework</a:t>
            </a:r>
            <a:r>
              <a:rPr lang="ko-KR" altLang="ko-KR" sz="1800" dirty="0" smtClean="0">
                <a:solidFill>
                  <a:schemeClr val="accent2">
                    <a:lumMod val="50000"/>
                  </a:schemeClr>
                </a:solidFill>
              </a:rPr>
              <a:t>에서 모든</a:t>
            </a:r>
            <a:r>
              <a:rPr lang="en-US" altLang="ko-KR" sz="1800" dirty="0" smtClean="0">
                <a:solidFill>
                  <a:schemeClr val="accent2">
                    <a:lumMod val="50000"/>
                  </a:schemeClr>
                </a:solidFill>
              </a:rPr>
              <a:t> entry point</a:t>
            </a:r>
            <a:r>
              <a:rPr lang="ko-KR" altLang="ko-KR" sz="1800" dirty="0" smtClean="0">
                <a:solidFill>
                  <a:schemeClr val="accent2">
                    <a:lumMod val="50000"/>
                  </a:schemeClr>
                </a:solidFill>
              </a:rPr>
              <a:t>들을 </a:t>
            </a:r>
            <a:r>
              <a:rPr lang="ko-KR" altLang="ko-KR" sz="1800" dirty="0" err="1" smtClean="0">
                <a:solidFill>
                  <a:schemeClr val="accent2">
                    <a:lumMod val="50000"/>
                  </a:schemeClr>
                </a:solidFill>
              </a:rPr>
              <a:t>찾기위해</a:t>
            </a:r>
            <a:r>
              <a:rPr lang="en-US" altLang="ko-KR" sz="1800" dirty="0" smtClean="0">
                <a:solidFill>
                  <a:schemeClr val="accent2">
                    <a:lumMod val="50000"/>
                  </a:schemeClr>
                </a:solidFill>
              </a:rPr>
              <a:t> template pattern</a:t>
            </a:r>
            <a:r>
              <a:rPr lang="ko-KR" altLang="ko-KR" sz="1800" dirty="0" smtClean="0">
                <a:solidFill>
                  <a:schemeClr val="accent2">
                    <a:lumMod val="50000"/>
                  </a:schemeClr>
                </a:solidFill>
              </a:rPr>
              <a:t>을 사용하고 그들의 인자들을 오염시킨다</a:t>
            </a:r>
            <a:r>
              <a:rPr lang="en-US" altLang="ko-KR" sz="1800" dirty="0" smtClean="0">
                <a:solidFill>
                  <a:schemeClr val="accent2">
                    <a:lumMod val="50000"/>
                  </a:schemeClr>
                </a:solidFill>
              </a:rPr>
              <a:t>. </a:t>
            </a:r>
            <a:endParaRPr lang="ko-KR" altLang="ko-KR" sz="18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latinLnBrk="1">
              <a:buNone/>
            </a:pPr>
            <a:r>
              <a:rPr lang="en-US" altLang="ko-KR" sz="1800" dirty="0" err="1" smtClean="0">
                <a:solidFill>
                  <a:schemeClr val="accent2">
                    <a:lumMod val="50000"/>
                  </a:schemeClr>
                </a:solidFill>
              </a:rPr>
              <a:t>FrameworkAdaptor</a:t>
            </a:r>
            <a:r>
              <a:rPr lang="ko-KR" altLang="ko-KR" sz="1800" dirty="0" smtClean="0">
                <a:solidFill>
                  <a:schemeClr val="accent2">
                    <a:lumMod val="50000"/>
                  </a:schemeClr>
                </a:solidFill>
              </a:rPr>
              <a:t>가 생성되면 변수에 인자들을 할당하고</a:t>
            </a:r>
            <a:r>
              <a:rPr lang="en-US" altLang="ko-KR" sz="1800" dirty="0" smtClean="0">
                <a:solidFill>
                  <a:schemeClr val="accent2">
                    <a:lumMod val="50000"/>
                  </a:schemeClr>
                </a:solidFill>
              </a:rPr>
              <a:t>, run()</a:t>
            </a:r>
            <a:r>
              <a:rPr lang="ko-KR" altLang="ko-KR" sz="1800" dirty="0" smtClean="0">
                <a:solidFill>
                  <a:schemeClr val="accent2">
                    <a:lumMod val="50000"/>
                  </a:schemeClr>
                </a:solidFill>
              </a:rPr>
              <a:t>를 실행시킨다</a:t>
            </a:r>
            <a:r>
              <a:rPr lang="en-US" altLang="ko-KR" sz="1800" dirty="0" smtClean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ko-KR" altLang="ko-KR" sz="1800" dirty="0" smtClean="0">
                <a:solidFill>
                  <a:schemeClr val="accent2">
                    <a:lumMod val="50000"/>
                  </a:schemeClr>
                </a:solidFill>
              </a:rPr>
              <a:t>역할은 </a:t>
            </a:r>
            <a:r>
              <a:rPr lang="en-US" altLang="ko-KR" sz="1800" dirty="0" smtClean="0">
                <a:solidFill>
                  <a:schemeClr val="accent2">
                    <a:lumMod val="50000"/>
                  </a:schemeClr>
                </a:solidFill>
              </a:rPr>
              <a:t>”</a:t>
            </a:r>
            <a:r>
              <a:rPr lang="ko-KR" altLang="ko-KR" sz="1800" dirty="0" smtClean="0">
                <a:solidFill>
                  <a:schemeClr val="accent2">
                    <a:lumMod val="50000"/>
                  </a:schemeClr>
                </a:solidFill>
              </a:rPr>
              <a:t>각각의</a:t>
            </a:r>
            <a:r>
              <a:rPr lang="en-US" altLang="ko-KR" sz="1800" dirty="0" smtClean="0">
                <a:solidFill>
                  <a:schemeClr val="accent2">
                    <a:lumMod val="50000"/>
                  </a:schemeClr>
                </a:solidFill>
              </a:rPr>
              <a:t> CFG</a:t>
            </a:r>
            <a:r>
              <a:rPr lang="ko-KR" altLang="ko-KR" sz="1800" dirty="0" smtClean="0">
                <a:solidFill>
                  <a:schemeClr val="accent2">
                    <a:lumMod val="50000"/>
                  </a:schemeClr>
                </a:solidFill>
              </a:rPr>
              <a:t>에</a:t>
            </a:r>
            <a:r>
              <a:rPr lang="en-US" altLang="ko-KR" sz="1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sz="1800" dirty="0" err="1" smtClean="0">
                <a:solidFill>
                  <a:schemeClr val="accent2">
                    <a:lumMod val="50000"/>
                  </a:schemeClr>
                </a:solidFill>
              </a:rPr>
              <a:t>find_route_functions_taint_args</a:t>
            </a:r>
            <a:r>
              <a:rPr lang="ko-KR" altLang="ko-KR" sz="1800" dirty="0" smtClean="0">
                <a:solidFill>
                  <a:schemeClr val="accent2">
                    <a:lumMod val="50000"/>
                  </a:schemeClr>
                </a:solidFill>
              </a:rPr>
              <a:t>를 실행시키는 것</a:t>
            </a:r>
            <a:r>
              <a:rPr lang="en-US" altLang="ko-KR" sz="1800" dirty="0" smtClean="0">
                <a:solidFill>
                  <a:schemeClr val="accent2">
                    <a:lumMod val="50000"/>
                  </a:schemeClr>
                </a:solidFill>
              </a:rPr>
              <a:t>“</a:t>
            </a:r>
            <a:r>
              <a:rPr lang="ko-KR" altLang="ko-KR" sz="1800" dirty="0" smtClean="0">
                <a:solidFill>
                  <a:schemeClr val="accent2">
                    <a:lumMod val="50000"/>
                  </a:schemeClr>
                </a:solidFill>
              </a:rPr>
              <a:t>이다</a:t>
            </a:r>
            <a:r>
              <a:rPr lang="en-US" altLang="ko-KR" sz="1800" dirty="0" smtClean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ko-KR" altLang="ko-KR" sz="1800" dirty="0" smtClean="0">
                <a:solidFill>
                  <a:schemeClr val="accent2">
                    <a:lumMod val="50000"/>
                  </a:schemeClr>
                </a:solidFill>
              </a:rPr>
              <a:t>모든</a:t>
            </a:r>
            <a:r>
              <a:rPr lang="en-US" altLang="ko-KR" sz="1800" dirty="0" smtClean="0">
                <a:solidFill>
                  <a:schemeClr val="accent2">
                    <a:lumMod val="50000"/>
                  </a:schemeClr>
                </a:solidFill>
              </a:rPr>
              <a:t> route </a:t>
            </a:r>
            <a:r>
              <a:rPr lang="ko-KR" altLang="ko-KR" sz="1800" dirty="0" smtClean="0">
                <a:solidFill>
                  <a:schemeClr val="accent2">
                    <a:lumMod val="50000"/>
                  </a:schemeClr>
                </a:solidFill>
              </a:rPr>
              <a:t>함수들을 찾고 그들의 인자들을 모두 오염시킨다</a:t>
            </a:r>
            <a:r>
              <a:rPr lang="en-US" altLang="ko-KR" sz="1800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ko-KR" altLang="ko-KR" sz="18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420888"/>
            <a:ext cx="2781688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4389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프로그램 </a:t>
            </a:r>
            <a:r>
              <a:rPr lang="ko-KR" altLang="en-US" dirty="0" err="1" smtClean="0"/>
              <a:t>상세분석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en-US" dirty="0"/>
          </a:p>
        </p:txBody>
      </p:sp>
      <p:sp>
        <p:nvSpPr>
          <p:cNvPr id="19" name="내용 개체 틀 1"/>
          <p:cNvSpPr>
            <a:spLocks noGrp="1"/>
          </p:cNvSpPr>
          <p:nvPr>
            <p:ph idx="1"/>
          </p:nvPr>
        </p:nvSpPr>
        <p:spPr>
          <a:xfrm>
            <a:off x="250825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20" name="내용 개체 틀 1"/>
          <p:cNvSpPr txBox="1">
            <a:spLocks/>
          </p:cNvSpPr>
          <p:nvPr/>
        </p:nvSpPr>
        <p:spPr bwMode="auto">
          <a:xfrm>
            <a:off x="403225" y="1752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1">
              <a:buNone/>
            </a:pPr>
            <a:r>
              <a:rPr lang="en-US" altLang="ko-KR" dirty="0">
                <a:solidFill>
                  <a:srgbClr val="FF0000"/>
                </a:solidFill>
              </a:rPr>
              <a:t>__main__.py</a:t>
            </a:r>
          </a:p>
          <a:p>
            <a:pPr marL="0" indent="0" latinLnBrk="1">
              <a:buNone/>
            </a:pPr>
            <a:r>
              <a:rPr lang="en-US" altLang="ko-KR" dirty="0"/>
              <a:t>127: </a:t>
            </a:r>
            <a:r>
              <a:rPr lang="en-US" altLang="ko-KR" dirty="0" err="1"/>
              <a:t>initialize_constraint_table</a:t>
            </a:r>
            <a:r>
              <a:rPr lang="en-US" altLang="ko-KR" dirty="0"/>
              <a:t>(</a:t>
            </a:r>
            <a:r>
              <a:rPr lang="en-US" altLang="ko-KR" dirty="0" err="1"/>
              <a:t>cfg_list</a:t>
            </a:r>
            <a:r>
              <a:rPr lang="en-US" altLang="ko-KR" dirty="0"/>
              <a:t>) =&gt; pyt/pyt/analysis/constraint_table.py</a:t>
            </a:r>
            <a:endParaRPr lang="ko-KR" altLang="ko-KR" dirty="0"/>
          </a:p>
          <a:p>
            <a:pPr marL="0" indent="0" latinLnBrk="1">
              <a:buNone/>
            </a:pPr>
            <a:r>
              <a:rPr lang="en-US" altLang="ko-KR" sz="1800" dirty="0" err="1" smtClean="0">
                <a:solidFill>
                  <a:schemeClr val="accent2">
                    <a:lumMod val="50000"/>
                  </a:schemeClr>
                </a:solidFill>
              </a:rPr>
              <a:t>cfg_list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의 요소들을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sz="1800" dirty="0" err="1">
                <a:solidFill>
                  <a:schemeClr val="accent2">
                    <a:lumMod val="50000"/>
                  </a:schemeClr>
                </a:solidFill>
              </a:rPr>
              <a:t>cfg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로 하여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sz="1800" dirty="0" err="1">
                <a:solidFill>
                  <a:schemeClr val="accent2">
                    <a:lumMod val="50000"/>
                  </a:schemeClr>
                </a:solidFill>
              </a:rPr>
              <a:t>constraint_table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이라는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 dictionary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타입에 업데이트 한다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. key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값은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sz="1800" dirty="0" err="1">
                <a:solidFill>
                  <a:schemeClr val="accent2">
                    <a:lumMod val="50000"/>
                  </a:schemeClr>
                </a:solidFill>
              </a:rPr>
              <a:t>cfg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의 노드들로 하고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, value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는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 0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이라고 한다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그러나 </a:t>
            </a:r>
            <a:r>
              <a:rPr lang="ko-KR" altLang="ko-KR" sz="1800" dirty="0" err="1">
                <a:solidFill>
                  <a:schemeClr val="accent2">
                    <a:lumMod val="50000"/>
                  </a:schemeClr>
                </a:solidFill>
              </a:rPr>
              <a:t>반환값이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 없어서 아래의 함수인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sz="1800" dirty="0" err="1">
                <a:solidFill>
                  <a:schemeClr val="accent2">
                    <a:lumMod val="50000"/>
                  </a:schemeClr>
                </a:solidFill>
              </a:rPr>
              <a:t>def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sz="1800" dirty="0" err="1">
                <a:solidFill>
                  <a:schemeClr val="accent2">
                    <a:lumMod val="50000"/>
                  </a:schemeClr>
                </a:solidFill>
              </a:rPr>
              <a:t>constraint_join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en-US" altLang="ko-KR" sz="1800" dirty="0" err="1">
                <a:solidFill>
                  <a:schemeClr val="accent2">
                    <a:lumMod val="50000"/>
                  </a:schemeClr>
                </a:solidFill>
              </a:rPr>
              <a:t>cfg_nodes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)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와 사용해야하는데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 main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에는 사용되지 않는다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ko-KR" altLang="ko-KR" sz="18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latinLnBrk="1">
              <a:buNone/>
            </a:pPr>
            <a:r>
              <a:rPr lang="en-US" altLang="ko-KR" dirty="0" smtClean="0"/>
              <a:t>128</a:t>
            </a:r>
            <a:r>
              <a:rPr lang="en-US" altLang="ko-KR" dirty="0"/>
              <a:t>: log.info(“</a:t>
            </a:r>
            <a:r>
              <a:rPr lang="en-US" altLang="ko-KR" dirty="0" err="1"/>
              <a:t>Analysing</a:t>
            </a:r>
            <a:r>
              <a:rPr lang="en-US" altLang="ko-KR" dirty="0"/>
              <a:t>”) </a:t>
            </a:r>
            <a:endParaRPr lang="en-US" altLang="ko-KR" dirty="0" smtClean="0"/>
          </a:p>
          <a:p>
            <a:pPr marL="0" indent="0" latinLnBrk="1">
              <a:buNone/>
            </a:pPr>
            <a:r>
              <a:rPr lang="ko-KR" altLang="ko-KR" sz="1800" dirty="0" err="1" smtClean="0">
                <a:solidFill>
                  <a:schemeClr val="accent2">
                    <a:lumMod val="50000"/>
                  </a:schemeClr>
                </a:solidFill>
              </a:rPr>
              <a:t>로깅레벨이</a:t>
            </a:r>
            <a:r>
              <a:rPr lang="en-US" altLang="ko-KR" sz="1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INFO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일 때 출력한다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ko-KR" altLang="ko-KR" sz="18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latinLnBrk="1">
              <a:buNone/>
            </a:pPr>
            <a:r>
              <a:rPr lang="en-US" altLang="ko-KR" dirty="0"/>
              <a:t>129: </a:t>
            </a:r>
            <a:r>
              <a:rPr lang="en-US" altLang="ko-KR" dirty="0" err="1"/>
              <a:t>analyse</a:t>
            </a:r>
            <a:r>
              <a:rPr lang="en-US" altLang="ko-KR" dirty="0"/>
              <a:t>(</a:t>
            </a:r>
            <a:r>
              <a:rPr lang="en-US" altLang="ko-KR" dirty="0" err="1"/>
              <a:t>cfg_list</a:t>
            </a:r>
            <a:r>
              <a:rPr lang="en-US" altLang="ko-KR" dirty="0"/>
              <a:t>) </a:t>
            </a:r>
            <a:endParaRPr lang="en-US" altLang="ko-KR" dirty="0"/>
          </a:p>
          <a:p>
            <a:pPr marL="0" indent="0" latinLnBrk="1">
              <a:buNone/>
            </a:pPr>
            <a:r>
              <a:rPr lang="ko-KR" altLang="ko-KR" sz="1800" dirty="0" smtClean="0">
                <a:solidFill>
                  <a:schemeClr val="accent2">
                    <a:lumMod val="50000"/>
                  </a:schemeClr>
                </a:solidFill>
              </a:rPr>
              <a:t>주어진 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분석 타입으로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sz="1800" dirty="0" err="1">
                <a:solidFill>
                  <a:schemeClr val="accent2">
                    <a:lumMod val="50000"/>
                  </a:schemeClr>
                </a:solidFill>
              </a:rPr>
              <a:t>cfg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리스트를 분석한다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endParaRPr lang="ko-KR" altLang="ko-KR" sz="18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latinLnBrk="1">
              <a:buNone/>
            </a:pP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5292568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프로그램 </a:t>
            </a:r>
            <a:r>
              <a:rPr lang="ko-KR" altLang="en-US" dirty="0" err="1" smtClean="0"/>
              <a:t>상세분석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en-US" dirty="0"/>
          </a:p>
        </p:txBody>
      </p:sp>
      <p:sp>
        <p:nvSpPr>
          <p:cNvPr id="19" name="내용 개체 틀 1"/>
          <p:cNvSpPr>
            <a:spLocks noGrp="1"/>
          </p:cNvSpPr>
          <p:nvPr>
            <p:ph idx="1"/>
          </p:nvPr>
        </p:nvSpPr>
        <p:spPr>
          <a:xfrm>
            <a:off x="250825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20" name="내용 개체 틀 1"/>
          <p:cNvSpPr txBox="1">
            <a:spLocks/>
          </p:cNvSpPr>
          <p:nvPr/>
        </p:nvSpPr>
        <p:spPr bwMode="auto">
          <a:xfrm>
            <a:off x="403225" y="1752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1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fixed_point.py</a:t>
            </a:r>
          </a:p>
          <a:p>
            <a:pPr marL="0" indent="0" latinLnBrk="1">
              <a:buNone/>
            </a:pP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37:</a:t>
            </a:r>
            <a:r>
              <a:rPr lang="en-US" altLang="ko-KR" dirty="0" smtClean="0"/>
              <a:t>analysis </a:t>
            </a:r>
            <a:r>
              <a:rPr lang="en-US" altLang="ko-KR" dirty="0"/>
              <a:t>= </a:t>
            </a:r>
            <a:r>
              <a:rPr lang="en-US" altLang="ko-KR" dirty="0" err="1"/>
              <a:t>FixedPointAnalysis</a:t>
            </a:r>
            <a:r>
              <a:rPr lang="en-US" altLang="ko-KR" dirty="0"/>
              <a:t>(</a:t>
            </a:r>
            <a:r>
              <a:rPr lang="en-US" altLang="ko-KR" dirty="0" err="1"/>
              <a:t>cfg</a:t>
            </a:r>
            <a:r>
              <a:rPr lang="en-US" altLang="ko-KR" dirty="0"/>
              <a:t>)</a:t>
            </a:r>
            <a:endParaRPr lang="ko-KR" altLang="ko-KR" dirty="0"/>
          </a:p>
          <a:p>
            <a:pPr marL="0" indent="0" latinLnBrk="1">
              <a:buNone/>
            </a:pPr>
            <a:endParaRPr lang="en-US" altLang="ko-KR" sz="18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latinLnBrk="1">
              <a:buNone/>
            </a:pPr>
            <a:endParaRPr lang="en-US" altLang="ko-KR" sz="18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latinLnBrk="1">
              <a:buNone/>
            </a:pPr>
            <a:endParaRPr lang="en-US" altLang="ko-KR" sz="18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latinLnBrk="1">
              <a:buNone/>
            </a:pPr>
            <a:endParaRPr lang="en-US" altLang="ko-KR" sz="18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latinLnBrk="1">
              <a:buNone/>
            </a:pPr>
            <a:endParaRPr lang="en-US" altLang="ko-KR" sz="18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latinLnBrk="1">
              <a:buNone/>
            </a:pPr>
            <a:endParaRPr lang="en-US" altLang="ko-KR" sz="18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latinLnBrk="1">
              <a:buNone/>
            </a:pPr>
            <a:r>
              <a:rPr lang="ko-KR" altLang="ko-KR" sz="1800" dirty="0" smtClean="0">
                <a:solidFill>
                  <a:schemeClr val="accent2">
                    <a:lumMod val="50000"/>
                  </a:schemeClr>
                </a:solidFill>
              </a:rPr>
              <a:t>분석은</a:t>
            </a:r>
            <a:r>
              <a:rPr lang="en-US" altLang="ko-KR" sz="1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sz="1800" dirty="0" err="1">
                <a:solidFill>
                  <a:schemeClr val="accent2">
                    <a:lumMod val="50000"/>
                  </a:schemeClr>
                </a:solidFill>
              </a:rPr>
              <a:t>cfg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를 분석하는 </a:t>
            </a:r>
            <a:r>
              <a:rPr lang="ko-KR" altLang="ko-KR" sz="1800" dirty="0" err="1">
                <a:solidFill>
                  <a:schemeClr val="accent2">
                    <a:lumMod val="50000"/>
                  </a:schemeClr>
                </a:solidFill>
              </a:rPr>
              <a:t>고정점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ko-KR" altLang="ko-KR" sz="1800" dirty="0" err="1">
                <a:solidFill>
                  <a:schemeClr val="accent2">
                    <a:lumMod val="50000"/>
                  </a:schemeClr>
                </a:solidFill>
              </a:rPr>
              <a:t>메소드를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 포함한 </a:t>
            </a:r>
            <a:r>
              <a:rPr lang="ko-KR" altLang="ko-KR" sz="1800" dirty="0" err="1">
                <a:solidFill>
                  <a:schemeClr val="accent2">
                    <a:lumMod val="50000"/>
                  </a:schemeClr>
                </a:solidFill>
              </a:rPr>
              <a:t>데이터흐름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ko-KR" altLang="ko-KR" sz="1800" dirty="0" err="1">
                <a:solidFill>
                  <a:schemeClr val="accent2">
                    <a:lumMod val="50000"/>
                  </a:schemeClr>
                </a:solidFill>
              </a:rPr>
              <a:t>분석이어야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 한다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endParaRPr lang="ko-KR" altLang="ko-KR" sz="18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latinLnBrk="1">
              <a:buNone/>
            </a:pPr>
            <a:r>
              <a:rPr lang="en-US" altLang="ko-KR" sz="1800" dirty="0" err="1">
                <a:solidFill>
                  <a:schemeClr val="accent2">
                    <a:lumMod val="50000"/>
                  </a:schemeClr>
                </a:solidFill>
              </a:rPr>
              <a:t>self.analysis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에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sz="1800" dirty="0" err="1">
                <a:solidFill>
                  <a:schemeClr val="accent2">
                    <a:lumMod val="50000"/>
                  </a:schemeClr>
                </a:solidFill>
              </a:rPr>
              <a:t>cfg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의 도달정의분석 객체를 할당한다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en-US" altLang="ko-KR" sz="1800" dirty="0" err="1">
                <a:solidFill>
                  <a:schemeClr val="accent2">
                    <a:lumMod val="50000"/>
                  </a:schemeClr>
                </a:solidFill>
              </a:rPr>
              <a:t>self.cfg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 = </a:t>
            </a:r>
            <a:r>
              <a:rPr lang="en-US" altLang="ko-KR" sz="1800" dirty="0" err="1">
                <a:solidFill>
                  <a:schemeClr val="accent2">
                    <a:lumMod val="50000"/>
                  </a:schemeClr>
                </a:solidFill>
              </a:rPr>
              <a:t>cfg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endParaRPr lang="ko-KR" altLang="ko-KR" sz="18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latinLnBrk="1">
              <a:buNone/>
            </a:pPr>
            <a:endParaRPr lang="ko-KR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97" y="2780928"/>
            <a:ext cx="4734586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7179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프로그램 </a:t>
            </a:r>
            <a:r>
              <a:rPr lang="ko-KR" altLang="en-US" dirty="0" err="1" smtClean="0"/>
              <a:t>상세분석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en-US" dirty="0"/>
          </a:p>
        </p:txBody>
      </p:sp>
      <p:sp>
        <p:nvSpPr>
          <p:cNvPr id="19" name="내용 개체 틀 1"/>
          <p:cNvSpPr>
            <a:spLocks noGrp="1"/>
          </p:cNvSpPr>
          <p:nvPr>
            <p:ph idx="1"/>
          </p:nvPr>
        </p:nvSpPr>
        <p:spPr>
          <a:xfrm>
            <a:off x="250825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20" name="내용 개체 틀 1"/>
          <p:cNvSpPr txBox="1">
            <a:spLocks/>
          </p:cNvSpPr>
          <p:nvPr/>
        </p:nvSpPr>
        <p:spPr bwMode="auto">
          <a:xfrm>
            <a:off x="403225" y="1752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1">
              <a:buNone/>
            </a:pPr>
            <a:r>
              <a:rPr lang="en-US" altLang="ko-KR" dirty="0">
                <a:solidFill>
                  <a:srgbClr val="FF0000"/>
                </a:solidFill>
              </a:rPr>
              <a:t>__main__.</a:t>
            </a:r>
            <a:r>
              <a:rPr lang="en-US" altLang="ko-KR" dirty="0" smtClean="0">
                <a:solidFill>
                  <a:srgbClr val="FF0000"/>
                </a:solidFill>
              </a:rPr>
              <a:t>py</a:t>
            </a:r>
          </a:p>
          <a:p>
            <a:pPr marL="0" indent="0" latinLnBrk="1">
              <a:buNone/>
            </a:pPr>
            <a:r>
              <a:rPr lang="en-US" altLang="ko-KR" dirty="0" smtClean="0"/>
              <a:t>65:def </a:t>
            </a:r>
            <a:r>
              <a:rPr lang="en-US" altLang="ko-KR" dirty="0"/>
              <a:t>main(</a:t>
            </a:r>
            <a:r>
              <a:rPr lang="en-US" altLang="ko-KR" dirty="0" err="1"/>
              <a:t>command_line_args</a:t>
            </a:r>
            <a:r>
              <a:rPr lang="en-US" altLang="ko-KR" dirty="0"/>
              <a:t>=</a:t>
            </a:r>
            <a:r>
              <a:rPr lang="en-US" altLang="ko-KR" dirty="0" err="1"/>
              <a:t>sys.argv</a:t>
            </a:r>
            <a:r>
              <a:rPr lang="en-US" altLang="ko-KR" dirty="0"/>
              <a:t>[1: ]):</a:t>
            </a:r>
            <a:endParaRPr lang="ko-KR" altLang="ko-KR" dirty="0"/>
          </a:p>
          <a:p>
            <a:pPr marL="0" indent="0" latinLnBrk="1">
              <a:buNone/>
            </a:pPr>
            <a:r>
              <a:rPr lang="en-US" altLang="ko-KR" sz="1600" dirty="0"/>
              <a:t> </a:t>
            </a:r>
            <a:r>
              <a:rPr lang="en-US" altLang="ko-KR" sz="1800" dirty="0" smtClean="0">
                <a:solidFill>
                  <a:schemeClr val="accent2">
                    <a:lumMod val="50000"/>
                  </a:schemeClr>
                </a:solidFill>
              </a:rPr>
              <a:t>main 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함수이며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매개변수로 명령어 리스트를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 index=1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이후부터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 slice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해 </a:t>
            </a:r>
            <a:r>
              <a:rPr lang="ko-KR" altLang="ko-KR" sz="1800" dirty="0" err="1">
                <a:solidFill>
                  <a:schemeClr val="accent2">
                    <a:lumMod val="50000"/>
                  </a:schemeClr>
                </a:solidFill>
              </a:rPr>
              <a:t>입력받는다</a:t>
            </a:r>
            <a:r>
              <a:rPr lang="en-US" altLang="ko-KR" sz="1800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 marL="0" indent="0" latinLnBrk="1">
              <a:buNone/>
            </a:pPr>
            <a:endParaRPr lang="en-US" altLang="ko-KR" sz="18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latinLnBrk="1">
              <a:buNone/>
            </a:pPr>
            <a:r>
              <a:rPr lang="en-US" altLang="ko-KR" dirty="0" smtClean="0"/>
              <a:t>66:args </a:t>
            </a:r>
            <a:r>
              <a:rPr lang="en-US" altLang="ko-KR" dirty="0"/>
              <a:t>= </a:t>
            </a:r>
            <a:r>
              <a:rPr lang="en-US" altLang="ko-KR" dirty="0" err="1"/>
              <a:t>parse_args</a:t>
            </a:r>
            <a:r>
              <a:rPr lang="en-US" altLang="ko-KR" dirty="0"/>
              <a:t>(</a:t>
            </a:r>
            <a:r>
              <a:rPr lang="en-US" altLang="ko-KR" dirty="0" err="1"/>
              <a:t>command_line_args</a:t>
            </a:r>
            <a:r>
              <a:rPr lang="en-US" altLang="ko-KR" dirty="0"/>
              <a:t>)</a:t>
            </a:r>
            <a:endParaRPr lang="ko-KR" altLang="ko-KR" dirty="0"/>
          </a:p>
          <a:p>
            <a:pPr marL="0" indent="0" latinLnBrk="1">
              <a:buNone/>
            </a:pPr>
            <a:r>
              <a:rPr lang="en-US" altLang="ko-KR" sz="1400" dirty="0"/>
              <a:t> </a:t>
            </a:r>
            <a:r>
              <a:rPr lang="en-US" altLang="ko-KR" sz="1800" dirty="0" err="1" smtClean="0">
                <a:solidFill>
                  <a:schemeClr val="accent2">
                    <a:lumMod val="50000"/>
                  </a:schemeClr>
                </a:solidFill>
              </a:rPr>
              <a:t>args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라는 인자에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sz="1800" dirty="0" err="1">
                <a:solidFill>
                  <a:schemeClr val="accent2">
                    <a:lumMod val="50000"/>
                  </a:schemeClr>
                </a:solidFill>
              </a:rPr>
              <a:t>parse_args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en-US" altLang="ko-KR" sz="1800" dirty="0" err="1">
                <a:solidFill>
                  <a:schemeClr val="accent2">
                    <a:lumMod val="50000"/>
                  </a:schemeClr>
                </a:solidFill>
              </a:rPr>
              <a:t>command_line_args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)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의 </a:t>
            </a:r>
            <a:r>
              <a:rPr lang="ko-KR" altLang="ko-KR" sz="1800" dirty="0" err="1">
                <a:solidFill>
                  <a:schemeClr val="accent2">
                    <a:lumMod val="50000"/>
                  </a:schemeClr>
                </a:solidFill>
              </a:rPr>
              <a:t>리턴값을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 넣어준다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en-US" altLang="ko-KR" sz="1800" dirty="0" err="1">
                <a:solidFill>
                  <a:schemeClr val="accent2">
                    <a:lumMod val="50000"/>
                  </a:schemeClr>
                </a:solidFill>
              </a:rPr>
              <a:t>parse_args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함수에는 받은 명령어들의 리스트를 넘겨준다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ko-KR" altLang="ko-KR" sz="18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프로그램 개선방안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en-US" dirty="0"/>
          </a:p>
        </p:txBody>
      </p:sp>
      <p:sp>
        <p:nvSpPr>
          <p:cNvPr id="19" name="내용 개체 틀 1"/>
          <p:cNvSpPr>
            <a:spLocks noGrp="1"/>
          </p:cNvSpPr>
          <p:nvPr>
            <p:ph idx="1"/>
          </p:nvPr>
        </p:nvSpPr>
        <p:spPr>
          <a:xfrm>
            <a:off x="250825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20" name="내용 개체 틀 1"/>
          <p:cNvSpPr txBox="1">
            <a:spLocks/>
          </p:cNvSpPr>
          <p:nvPr/>
        </p:nvSpPr>
        <p:spPr bwMode="auto">
          <a:xfrm>
            <a:off x="403225" y="1752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1">
              <a:buNone/>
            </a:pP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1. 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현재 </a:t>
            </a:r>
            <a:r>
              <a:rPr lang="ko-KR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로깅레벨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출력</a:t>
            </a:r>
          </a:p>
          <a:p>
            <a:pPr marL="0" indent="0" latinLnBrk="1">
              <a:buNone/>
            </a:pPr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latinLnBrk="1">
              <a:buNone/>
            </a:pP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2. Expr_visitor.py </a:t>
            </a:r>
            <a:r>
              <a:rPr lang="en-US" altLang="ko-K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cfg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생성 모듈 유무 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latinLnBrk="1">
              <a:buNone/>
            </a:pPr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latinLnBrk="1">
              <a:buNone/>
            </a:pP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3. Main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함수 </a:t>
            </a:r>
            <a:r>
              <a:rPr lang="en-US" altLang="ko-KR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comand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-&gt; command</a:t>
            </a:r>
            <a:endParaRPr lang="ko-KR" altLang="ko-K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4896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프로그램 </a:t>
            </a:r>
            <a:r>
              <a:rPr lang="ko-KR" altLang="en-US" dirty="0" err="1" smtClean="0"/>
              <a:t>상세분석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en-US" dirty="0"/>
          </a:p>
        </p:txBody>
      </p:sp>
      <p:sp>
        <p:nvSpPr>
          <p:cNvPr id="19" name="내용 개체 틀 1"/>
          <p:cNvSpPr>
            <a:spLocks noGrp="1"/>
          </p:cNvSpPr>
          <p:nvPr>
            <p:ph idx="1"/>
          </p:nvPr>
        </p:nvSpPr>
        <p:spPr>
          <a:xfrm>
            <a:off x="250825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20" name="내용 개체 틀 1"/>
          <p:cNvSpPr txBox="1">
            <a:spLocks/>
          </p:cNvSpPr>
          <p:nvPr/>
        </p:nvSpPr>
        <p:spPr bwMode="auto">
          <a:xfrm>
            <a:off x="403225" y="1752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1">
              <a:buNone/>
            </a:pPr>
            <a:r>
              <a:rPr lang="en-US" altLang="ko-KR" dirty="0">
                <a:solidFill>
                  <a:srgbClr val="FF0000"/>
                </a:solidFill>
              </a:rPr>
              <a:t>usage.py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0" indent="0" latinLnBrk="1">
              <a:buNone/>
            </a:pPr>
            <a:r>
              <a:rPr lang="en-US" altLang="ko-KR" dirty="0" smtClean="0"/>
              <a:t>142:def </a:t>
            </a:r>
            <a:r>
              <a:rPr lang="en-US" altLang="ko-KR" dirty="0" err="1" smtClean="0"/>
              <a:t>parse_args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args</a:t>
            </a:r>
            <a:r>
              <a:rPr lang="en-US" altLang="ko-KR" dirty="0"/>
              <a:t>):</a:t>
            </a:r>
            <a:endParaRPr lang="ko-KR" altLang="ko-KR" dirty="0"/>
          </a:p>
          <a:p>
            <a:pPr marL="0" indent="0" latinLnBrk="1">
              <a:buNone/>
            </a:pPr>
            <a:r>
              <a:rPr lang="en-US" altLang="ko-KR" sz="1800" dirty="0" smtClean="0">
                <a:solidFill>
                  <a:schemeClr val="accent2">
                    <a:lumMod val="50000"/>
                  </a:schemeClr>
                </a:solidFill>
              </a:rPr>
              <a:t>usage 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파일의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sz="1800" dirty="0" err="1">
                <a:solidFill>
                  <a:schemeClr val="accent2">
                    <a:lumMod val="50000"/>
                  </a:schemeClr>
                </a:solidFill>
              </a:rPr>
              <a:t>parse_args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함수이며 명령어들의 리스트를 받아온다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endParaRPr lang="en-US" altLang="ko-KR" sz="18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latinLnBrk="1">
              <a:buNone/>
            </a:pPr>
            <a:endParaRPr lang="en-US" altLang="ko-KR" dirty="0" smtClean="0"/>
          </a:p>
          <a:p>
            <a:pPr marL="0" indent="0" latinLnBrk="1">
              <a:buNone/>
            </a:pPr>
            <a:r>
              <a:rPr lang="en-US" altLang="ko-KR" dirty="0" smtClean="0"/>
              <a:t>143:if </a:t>
            </a:r>
            <a:r>
              <a:rPr lang="en-US" altLang="ko-KR" dirty="0" err="1"/>
              <a:t>len</a:t>
            </a:r>
            <a:r>
              <a:rPr lang="en-US" altLang="ko-KR" dirty="0"/>
              <a:t>(</a:t>
            </a:r>
            <a:r>
              <a:rPr lang="en-US" altLang="ko-KR" dirty="0" err="1"/>
              <a:t>args</a:t>
            </a:r>
            <a:r>
              <a:rPr lang="en-US" altLang="ko-KR" dirty="0"/>
              <a:t>) == 0:</a:t>
            </a:r>
            <a:endParaRPr lang="ko-KR" altLang="ko-KR" dirty="0"/>
          </a:p>
          <a:p>
            <a:pPr marL="0" indent="0" latinLnBrk="1">
              <a:buNone/>
            </a:pP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만약 받아온 명령어들의 리스트 길이가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 0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이라면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명령어가 없다면</a:t>
            </a:r>
            <a:r>
              <a:rPr lang="en-US" altLang="ko-KR" sz="1800" dirty="0" smtClean="0">
                <a:solidFill>
                  <a:schemeClr val="accent2">
                    <a:lumMod val="50000"/>
                  </a:schemeClr>
                </a:solidFill>
              </a:rPr>
              <a:t>)</a:t>
            </a:r>
          </a:p>
          <a:p>
            <a:pPr marL="0" indent="0" latinLnBrk="1">
              <a:buNone/>
            </a:pPr>
            <a:endParaRPr lang="en-US" altLang="ko-KR" sz="18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latinLnBrk="1">
              <a:buNone/>
            </a:pPr>
            <a:r>
              <a:rPr lang="en-US" altLang="ko-KR" dirty="0" smtClean="0"/>
              <a:t>144:args.append</a:t>
            </a:r>
            <a:r>
              <a:rPr lang="en-US" altLang="ko-KR" dirty="0"/>
              <a:t>(‘-h’)</a:t>
            </a:r>
            <a:endParaRPr lang="ko-KR" altLang="ko-KR" dirty="0"/>
          </a:p>
          <a:p>
            <a:pPr marL="0" indent="0" latinLnBrk="1">
              <a:buNone/>
            </a:pPr>
            <a:r>
              <a:rPr lang="en-US" altLang="ko-KR" sz="1800" dirty="0" err="1" smtClean="0">
                <a:solidFill>
                  <a:schemeClr val="accent2">
                    <a:lumMod val="50000"/>
                  </a:schemeClr>
                </a:solidFill>
              </a:rPr>
              <a:t>args</a:t>
            </a:r>
            <a:r>
              <a:rPr lang="en-US" altLang="ko-KR" sz="1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매개변수에 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‘-h’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를 붙인다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ko-KR" altLang="ko-KR" sz="18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latinLnBrk="1">
              <a:buNone/>
            </a:pPr>
            <a:endParaRPr lang="ko-KR" altLang="ko-KR" sz="18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latinLnBrk="1">
              <a:buNone/>
            </a:pPr>
            <a:endParaRPr lang="ko-KR" altLang="ko-KR" sz="18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5351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프로그램 </a:t>
            </a:r>
            <a:r>
              <a:rPr lang="ko-KR" altLang="en-US" dirty="0" err="1" smtClean="0"/>
              <a:t>상세분석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en-US" dirty="0"/>
          </a:p>
        </p:txBody>
      </p:sp>
      <p:sp>
        <p:nvSpPr>
          <p:cNvPr id="19" name="내용 개체 틀 1"/>
          <p:cNvSpPr>
            <a:spLocks noGrp="1"/>
          </p:cNvSpPr>
          <p:nvPr>
            <p:ph idx="1"/>
          </p:nvPr>
        </p:nvSpPr>
        <p:spPr>
          <a:xfrm>
            <a:off x="250825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20" name="내용 개체 틀 1"/>
          <p:cNvSpPr txBox="1">
            <a:spLocks/>
          </p:cNvSpPr>
          <p:nvPr/>
        </p:nvSpPr>
        <p:spPr bwMode="auto">
          <a:xfrm>
            <a:off x="395536" y="1772816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1">
              <a:buNone/>
            </a:pPr>
            <a:r>
              <a:rPr lang="en-US" altLang="ko-KR" dirty="0">
                <a:solidFill>
                  <a:srgbClr val="FF0000"/>
                </a:solidFill>
              </a:rPr>
              <a:t>usage.py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0" indent="0" latinLnBrk="1">
              <a:buNone/>
            </a:pPr>
            <a:r>
              <a:rPr lang="en-US" altLang="ko-KR" sz="2400" dirty="0" smtClean="0"/>
              <a:t>145:parser </a:t>
            </a:r>
            <a:r>
              <a:rPr lang="en-US" altLang="ko-KR" sz="2400" dirty="0"/>
              <a:t>= </a:t>
            </a:r>
            <a:r>
              <a:rPr lang="en-US" altLang="ko-KR" sz="2400" dirty="0" err="1"/>
              <a:t>argparse.ArgumentParser</a:t>
            </a:r>
            <a:r>
              <a:rPr lang="en-US" altLang="ko-KR" sz="2400" dirty="0"/>
              <a:t>(</a:t>
            </a:r>
            <a:r>
              <a:rPr lang="en-US" altLang="ko-KR" sz="2400" dirty="0" err="1"/>
              <a:t>prog</a:t>
            </a:r>
            <a:r>
              <a:rPr lang="en-US" altLang="ko-KR" sz="2400" dirty="0"/>
              <a:t>=’python –m </a:t>
            </a:r>
            <a:r>
              <a:rPr lang="en-US" altLang="ko-KR" sz="2400" dirty="0" err="1"/>
              <a:t>pyt</a:t>
            </a:r>
            <a:r>
              <a:rPr lang="en-US" altLang="ko-KR" sz="2400" dirty="0"/>
              <a:t>’)</a:t>
            </a:r>
            <a:endParaRPr lang="ko-KR" altLang="ko-KR" sz="2400" dirty="0"/>
          </a:p>
          <a:p>
            <a:pPr marL="0" indent="0" latinLnBrk="1">
              <a:buNone/>
            </a:pPr>
            <a:endParaRPr lang="en-US" altLang="ko-KR" sz="18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latinLnBrk="1">
              <a:buNone/>
            </a:pPr>
            <a:r>
              <a:rPr lang="en-US" altLang="ko-KR" sz="1800" dirty="0" err="1" smtClean="0">
                <a:solidFill>
                  <a:schemeClr val="accent2">
                    <a:lumMod val="50000"/>
                  </a:schemeClr>
                </a:solidFill>
              </a:rPr>
              <a:t>ArgumentParser</a:t>
            </a:r>
            <a:r>
              <a:rPr lang="en-US" altLang="ko-KR" sz="1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ko-KR" altLang="ko-KR" sz="1800" dirty="0" smtClean="0">
                <a:solidFill>
                  <a:schemeClr val="accent2">
                    <a:lumMod val="50000"/>
                  </a:schemeClr>
                </a:solidFill>
              </a:rPr>
              <a:t>객체를 생성</a:t>
            </a:r>
            <a:r>
              <a:rPr lang="ko-KR" altLang="en-US" sz="1800" dirty="0" smtClean="0">
                <a:solidFill>
                  <a:schemeClr val="accent2">
                    <a:lumMod val="50000"/>
                  </a:schemeClr>
                </a:solidFill>
              </a:rPr>
              <a:t>하는데 </a:t>
            </a:r>
            <a:r>
              <a:rPr lang="en-US" altLang="ko-KR" sz="1800" dirty="0" err="1" smtClean="0">
                <a:solidFill>
                  <a:schemeClr val="accent2">
                    <a:lumMod val="50000"/>
                  </a:schemeClr>
                </a:solidFill>
              </a:rPr>
              <a:t>ArgumentParser</a:t>
            </a:r>
            <a:r>
              <a:rPr lang="en-US" altLang="ko-KR" sz="1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객체는 </a:t>
            </a:r>
            <a:r>
              <a:rPr lang="ko-KR" altLang="ko-KR" sz="1800" dirty="0" err="1">
                <a:solidFill>
                  <a:schemeClr val="accent2">
                    <a:lumMod val="50000"/>
                  </a:schemeClr>
                </a:solidFill>
              </a:rPr>
              <a:t>명령행을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ko-KR" altLang="ko-KR" sz="1800" dirty="0" err="1">
                <a:solidFill>
                  <a:schemeClr val="accent2">
                    <a:lumMod val="50000"/>
                  </a:schemeClr>
                </a:solidFill>
              </a:rPr>
              <a:t>파이썬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 데이터형으로 </a:t>
            </a:r>
            <a:r>
              <a:rPr lang="ko-KR" altLang="ko-KR" sz="1800" dirty="0" err="1">
                <a:solidFill>
                  <a:schemeClr val="accent2">
                    <a:lumMod val="50000"/>
                  </a:schemeClr>
                </a:solidFill>
              </a:rPr>
              <a:t>파싱하는데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 필요한 모든 정보를 담고 있다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en-US" altLang="ko-KR" sz="1800" u="sng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ArgumentParser</a:t>
            </a:r>
            <a:r>
              <a:rPr lang="ko-KR" altLang="ko-KR" sz="1800" u="sng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</a:t>
            </a:r>
            <a:r>
              <a:rPr lang="ko-KR" altLang="ko-KR" sz="1800" u="sng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인자값이</a:t>
            </a:r>
            <a:r>
              <a:rPr lang="ko-KR" altLang="ko-KR" sz="1800" u="sng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없다면 이 프로그램의 도움말은 프로그램 이름으로</a:t>
            </a:r>
            <a:r>
              <a:rPr lang="en-US" altLang="ko-KR" sz="1800" u="sng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pyt.py</a:t>
            </a:r>
            <a:r>
              <a:rPr lang="ko-KR" altLang="ko-KR" sz="1800" u="sng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표시한다</a:t>
            </a:r>
            <a:r>
              <a:rPr lang="en-US" altLang="ko-KR" sz="1800" u="sng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ko-KR" altLang="ko-KR" sz="1800" u="sng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그러나 위와 같이 </a:t>
            </a:r>
            <a:r>
              <a:rPr lang="en-US" altLang="ko-KR" sz="1800" u="sng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</a:t>
            </a:r>
            <a:r>
              <a:rPr lang="en-US" altLang="ko-KR" sz="1800" u="sng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</a:t>
            </a:r>
            <a:r>
              <a:rPr lang="en-US" altLang="ko-KR" sz="1800" u="sng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=’ </a:t>
            </a:r>
            <a:r>
              <a:rPr lang="ko-KR" altLang="ko-KR" sz="1800" u="sng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인자를 사용하면 다른 값을 제공할 수 있다</a:t>
            </a:r>
            <a:r>
              <a:rPr lang="en-US" altLang="ko-KR" sz="1800" u="sng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즉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sz="1800" dirty="0" err="1">
                <a:solidFill>
                  <a:schemeClr val="accent2">
                    <a:lumMod val="50000"/>
                  </a:schemeClr>
                </a:solidFill>
              </a:rPr>
              <a:t>prog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=’python –m </a:t>
            </a:r>
            <a:r>
              <a:rPr lang="en-US" altLang="ko-KR" sz="1800" dirty="0" err="1">
                <a:solidFill>
                  <a:schemeClr val="accent2">
                    <a:lumMod val="50000"/>
                  </a:schemeClr>
                </a:solidFill>
              </a:rPr>
              <a:t>pyt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’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라고 할 시 이것이 프로그램 이름으로 표시된다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ko-KR" altLang="ko-KR" sz="18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latinLnBrk="1">
              <a:buNone/>
            </a:pPr>
            <a:endParaRPr lang="ko-KR" altLang="ko-KR" sz="18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latinLnBrk="1">
              <a:buNone/>
            </a:pPr>
            <a:endParaRPr lang="ko-KR" altLang="ko-KR" sz="18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5" name="그림 4"/>
          <p:cNvPicPr/>
          <p:nvPr/>
        </p:nvPicPr>
        <p:blipFill>
          <a:blip r:embed="rId3"/>
          <a:stretch>
            <a:fillRect/>
          </a:stretch>
        </p:blipFill>
        <p:spPr>
          <a:xfrm>
            <a:off x="467544" y="2780928"/>
            <a:ext cx="6826984" cy="57606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929127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프로그램 </a:t>
            </a:r>
            <a:r>
              <a:rPr lang="ko-KR" altLang="en-US" dirty="0" err="1" smtClean="0"/>
              <a:t>상세분석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en-US" dirty="0"/>
          </a:p>
        </p:txBody>
      </p:sp>
      <p:sp>
        <p:nvSpPr>
          <p:cNvPr id="19" name="내용 개체 틀 1"/>
          <p:cNvSpPr>
            <a:spLocks noGrp="1"/>
          </p:cNvSpPr>
          <p:nvPr>
            <p:ph idx="1"/>
          </p:nvPr>
        </p:nvSpPr>
        <p:spPr>
          <a:xfrm>
            <a:off x="250825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20" name="내용 개체 틀 1"/>
          <p:cNvSpPr txBox="1">
            <a:spLocks/>
          </p:cNvSpPr>
          <p:nvPr/>
        </p:nvSpPr>
        <p:spPr bwMode="auto">
          <a:xfrm>
            <a:off x="395536" y="1772816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1">
              <a:buNone/>
            </a:pPr>
            <a:r>
              <a:rPr lang="en-US" altLang="ko-KR" dirty="0">
                <a:solidFill>
                  <a:srgbClr val="FF0000"/>
                </a:solidFill>
              </a:rPr>
              <a:t>usage.py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0" indent="0" latinLnBrk="1">
              <a:buNone/>
            </a:pPr>
            <a:r>
              <a:rPr lang="en-US" altLang="ko-KR" dirty="0" smtClean="0"/>
              <a:t>146:parser</a:t>
            </a:r>
            <a:r>
              <a:rPr lang="en-US" altLang="ko-KR" dirty="0"/>
              <a:t>._action_groups.pop()</a:t>
            </a:r>
            <a:endParaRPr lang="ko-KR" altLang="ko-KR" dirty="0"/>
          </a:p>
          <a:p>
            <a:pPr marL="0" indent="0" latinLnBrk="1">
              <a:buNone/>
            </a:pPr>
            <a:endParaRPr lang="en-US" altLang="ko-KR" sz="18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latinLnBrk="1">
              <a:buNone/>
            </a:pPr>
            <a:endParaRPr lang="en-US" altLang="ko-KR" sz="18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latinLnBrk="1">
              <a:buNone/>
            </a:pPr>
            <a:endParaRPr lang="en-US" altLang="ko-KR" sz="18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latinLnBrk="1">
              <a:buNone/>
            </a:pPr>
            <a:endParaRPr lang="en-US" altLang="ko-KR" sz="18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latinLnBrk="1">
              <a:buNone/>
            </a:pPr>
            <a:endParaRPr lang="en-US" altLang="ko-KR" sz="18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latinLnBrk="1">
              <a:buNone/>
            </a:pPr>
            <a:r>
              <a:rPr lang="en-US" altLang="ko-KR" sz="1800" dirty="0" smtClean="0">
                <a:solidFill>
                  <a:schemeClr val="accent2">
                    <a:lumMod val="50000"/>
                  </a:schemeClr>
                </a:solidFill>
              </a:rPr>
              <a:t>“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optional arguments 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위에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 required arguments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를 나열하기 </a:t>
            </a:r>
            <a:r>
              <a:rPr lang="ko-KR" altLang="ko-KR" sz="1800" dirty="0" smtClean="0">
                <a:solidFill>
                  <a:schemeClr val="accent2">
                    <a:lumMod val="50000"/>
                  </a:schemeClr>
                </a:solidFill>
              </a:rPr>
              <a:t>위한</a:t>
            </a:r>
            <a:r>
              <a:rPr lang="en-US" altLang="ko-KR" sz="1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ko-KR" altLang="en-US" sz="1800" dirty="0" smtClean="0">
                <a:solidFill>
                  <a:schemeClr val="accent2">
                    <a:lumMod val="50000"/>
                  </a:schemeClr>
                </a:solidFill>
              </a:rPr>
              <a:t>코드</a:t>
            </a:r>
            <a:endParaRPr lang="ko-KR" altLang="ko-KR" sz="18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latinLnBrk="1">
              <a:buNone/>
            </a:pPr>
            <a:endParaRPr lang="ko-KR" altLang="ko-KR" sz="18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/>
          <a:stretch>
            <a:fillRect/>
          </a:stretch>
        </p:blipFill>
        <p:spPr>
          <a:xfrm>
            <a:off x="482481" y="2852936"/>
            <a:ext cx="5400040" cy="154813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362059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프로그램 </a:t>
            </a:r>
            <a:r>
              <a:rPr lang="ko-KR" altLang="en-US" dirty="0" err="1" smtClean="0"/>
              <a:t>상세분석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en-US" dirty="0"/>
          </a:p>
        </p:txBody>
      </p:sp>
      <p:sp>
        <p:nvSpPr>
          <p:cNvPr id="19" name="내용 개체 틀 1"/>
          <p:cNvSpPr>
            <a:spLocks noGrp="1"/>
          </p:cNvSpPr>
          <p:nvPr>
            <p:ph idx="1"/>
          </p:nvPr>
        </p:nvSpPr>
        <p:spPr>
          <a:xfrm>
            <a:off x="250825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20" name="내용 개체 틀 1"/>
          <p:cNvSpPr txBox="1">
            <a:spLocks/>
          </p:cNvSpPr>
          <p:nvPr/>
        </p:nvSpPr>
        <p:spPr bwMode="auto">
          <a:xfrm>
            <a:off x="395536" y="1772816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1">
              <a:buNone/>
            </a:pPr>
            <a:r>
              <a:rPr lang="en-US" altLang="ko-KR" dirty="0">
                <a:solidFill>
                  <a:srgbClr val="FF0000"/>
                </a:solidFill>
              </a:rPr>
              <a:t>usage.py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0" indent="0" latinLnBrk="1">
              <a:buNone/>
            </a:pPr>
            <a:r>
              <a:rPr lang="en-US" altLang="ko-KR" dirty="0" smtClean="0"/>
              <a:t>150:_add_required_group(parser</a:t>
            </a:r>
            <a:r>
              <a:rPr lang="en-US" altLang="ko-KR" dirty="0"/>
              <a:t>) </a:t>
            </a:r>
            <a:endParaRPr lang="en-US" altLang="ko-KR" dirty="0" smtClean="0"/>
          </a:p>
          <a:p>
            <a:pPr marL="0" indent="0" latinLnBrk="1">
              <a:buNone/>
            </a:pP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required arguments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를 </a:t>
            </a:r>
            <a:r>
              <a:rPr lang="ko-KR" altLang="ko-KR" sz="1800" dirty="0" smtClean="0">
                <a:solidFill>
                  <a:schemeClr val="accent2">
                    <a:lumMod val="50000"/>
                  </a:schemeClr>
                </a:solidFill>
              </a:rPr>
              <a:t>출력</a:t>
            </a:r>
            <a:endParaRPr lang="en-US" altLang="ko-KR" sz="18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latinLnBrk="1">
              <a:buNone/>
            </a:pPr>
            <a:endParaRPr lang="en-US" altLang="ko-KR" sz="18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latinLnBrk="1">
              <a:buNone/>
            </a:pPr>
            <a:r>
              <a:rPr lang="en-US" altLang="ko-KR" dirty="0" smtClean="0"/>
              <a:t>151:_add_optional_group(parser</a:t>
            </a:r>
            <a:r>
              <a:rPr lang="en-US" altLang="ko-KR" dirty="0"/>
              <a:t>)</a:t>
            </a:r>
            <a:endParaRPr lang="ko-KR" altLang="ko-KR" sz="18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latinLnBrk="1">
              <a:buNone/>
            </a:pP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optional arguments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를 출력하는 부분</a:t>
            </a:r>
            <a:endParaRPr lang="en-US" altLang="ko-KR" sz="18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latinLnBrk="1">
              <a:buNone/>
            </a:pPr>
            <a:endParaRPr lang="en-US" altLang="ko-KR" sz="18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latinLnBrk="1">
              <a:buNone/>
            </a:pPr>
            <a:r>
              <a:rPr lang="en-US" altLang="ko-KR" dirty="0" smtClean="0"/>
              <a:t>153:args </a:t>
            </a:r>
            <a:r>
              <a:rPr lang="en-US" altLang="ko-KR" dirty="0"/>
              <a:t>= </a:t>
            </a:r>
            <a:r>
              <a:rPr lang="en-US" altLang="ko-KR" dirty="0" err="1"/>
              <a:t>parser.parse_args</a:t>
            </a:r>
            <a:r>
              <a:rPr lang="en-US" altLang="ko-KR" dirty="0"/>
              <a:t>(</a:t>
            </a:r>
            <a:r>
              <a:rPr lang="en-US" altLang="ko-KR" dirty="0" err="1"/>
              <a:t>args</a:t>
            </a:r>
            <a:r>
              <a:rPr lang="en-US" altLang="ko-KR" dirty="0"/>
              <a:t>)</a:t>
            </a:r>
            <a:endParaRPr lang="en-US" altLang="ko-KR" sz="18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latinLnBrk="1">
              <a:buNone/>
            </a:pPr>
            <a:r>
              <a:rPr lang="en-US" altLang="ko-KR" sz="1800" dirty="0" err="1" smtClean="0">
                <a:solidFill>
                  <a:schemeClr val="accent2">
                    <a:lumMod val="50000"/>
                  </a:schemeClr>
                </a:solidFill>
              </a:rPr>
              <a:t>parser.parse_args</a:t>
            </a:r>
            <a:r>
              <a:rPr lang="ko-KR" altLang="ko-KR" sz="1800" dirty="0" smtClean="0">
                <a:solidFill>
                  <a:schemeClr val="accent2">
                    <a:lumMod val="50000"/>
                  </a:schemeClr>
                </a:solidFill>
              </a:rPr>
              <a:t>함수를 통해 프롬프트에 입력한 인자들을 </a:t>
            </a:r>
            <a:r>
              <a:rPr lang="ko-KR" altLang="ko-KR" sz="1800" dirty="0" err="1" smtClean="0">
                <a:solidFill>
                  <a:schemeClr val="accent2">
                    <a:lumMod val="50000"/>
                  </a:schemeClr>
                </a:solidFill>
              </a:rPr>
              <a:t>파싱하여</a:t>
            </a:r>
            <a:r>
              <a:rPr lang="en-US" altLang="ko-KR" sz="18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sz="1800" dirty="0" err="1" smtClean="0">
                <a:solidFill>
                  <a:schemeClr val="accent2">
                    <a:lumMod val="50000"/>
                  </a:schemeClr>
                </a:solidFill>
              </a:rPr>
              <a:t>args</a:t>
            </a:r>
            <a:r>
              <a:rPr lang="ko-KR" altLang="ko-KR" sz="1800" dirty="0" smtClean="0">
                <a:solidFill>
                  <a:schemeClr val="accent2">
                    <a:lumMod val="50000"/>
                  </a:schemeClr>
                </a:solidFill>
              </a:rPr>
              <a:t>에 저장한다</a:t>
            </a:r>
            <a:r>
              <a:rPr lang="en-US" altLang="ko-KR" sz="1800" dirty="0" smtClean="0">
                <a:solidFill>
                  <a:schemeClr val="accent2">
                    <a:lumMod val="50000"/>
                  </a:schemeClr>
                </a:solidFill>
              </a:rPr>
              <a:t>. </a:t>
            </a:r>
          </a:p>
          <a:p>
            <a:pPr marL="0" indent="0" latinLnBrk="1">
              <a:buNone/>
            </a:pPr>
            <a:endParaRPr lang="en-US" altLang="ko-KR" sz="18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latinLnBrk="1">
              <a:buNone/>
            </a:pPr>
            <a:endParaRPr lang="en-US" altLang="ko-KR" sz="18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latinLnBrk="1">
              <a:buNone/>
            </a:pPr>
            <a:endParaRPr lang="ko-KR" altLang="ko-KR" sz="18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976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프로그램 </a:t>
            </a:r>
            <a:r>
              <a:rPr lang="ko-KR" altLang="en-US" dirty="0" err="1" smtClean="0"/>
              <a:t>상세분석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en-US" dirty="0"/>
          </a:p>
        </p:txBody>
      </p:sp>
      <p:sp>
        <p:nvSpPr>
          <p:cNvPr id="19" name="내용 개체 틀 1"/>
          <p:cNvSpPr>
            <a:spLocks noGrp="1"/>
          </p:cNvSpPr>
          <p:nvPr>
            <p:ph idx="1"/>
          </p:nvPr>
        </p:nvSpPr>
        <p:spPr>
          <a:xfrm>
            <a:off x="250825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20" name="내용 개체 틀 1"/>
          <p:cNvSpPr txBox="1">
            <a:spLocks/>
          </p:cNvSpPr>
          <p:nvPr/>
        </p:nvSpPr>
        <p:spPr bwMode="auto">
          <a:xfrm>
            <a:off x="395536" y="1772816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1">
              <a:buNone/>
            </a:pPr>
            <a:r>
              <a:rPr lang="en-US" altLang="ko-KR" dirty="0">
                <a:solidFill>
                  <a:srgbClr val="FF0000"/>
                </a:solidFill>
              </a:rPr>
              <a:t>usage.py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0" indent="0" latinLnBrk="1">
              <a:buNone/>
            </a:pPr>
            <a:r>
              <a:rPr lang="en-US" altLang="ko-KR" dirty="0" smtClean="0"/>
              <a:t>154:if </a:t>
            </a:r>
            <a:r>
              <a:rPr lang="en-US" altLang="ko-KR" dirty="0" err="1"/>
              <a:t>args.targets</a:t>
            </a:r>
            <a:r>
              <a:rPr lang="en-US" altLang="ko-KR" dirty="0"/>
              <a:t> is </a:t>
            </a:r>
            <a:r>
              <a:rPr lang="en-US" altLang="ko-KR" dirty="0" smtClean="0"/>
              <a:t>None:</a:t>
            </a:r>
          </a:p>
          <a:p>
            <a:pPr marL="0" indent="0" latinLnBrk="1">
              <a:buNone/>
            </a:pPr>
            <a:r>
              <a:rPr lang="en-US" altLang="ko-KR" dirty="0" smtClean="0"/>
              <a:t>155:parser.error</a:t>
            </a:r>
            <a:r>
              <a:rPr lang="en-US" altLang="ko-KR" dirty="0"/>
              <a:t>(‘The targets argument is required’)</a:t>
            </a:r>
            <a:endParaRPr lang="ko-KR" altLang="ko-KR" dirty="0"/>
          </a:p>
          <a:p>
            <a:pPr marL="0" indent="0" latinLnBrk="1">
              <a:buNone/>
            </a:pP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target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이 지정되지 않았을 경우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ko-KR" altLang="ko-KR" sz="1800" dirty="0" err="1">
                <a:solidFill>
                  <a:schemeClr val="accent2">
                    <a:lumMod val="50000"/>
                  </a:schemeClr>
                </a:solidFill>
              </a:rPr>
              <a:t>에러문을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ko-KR" altLang="ko-KR" sz="1800" dirty="0" smtClean="0">
                <a:solidFill>
                  <a:schemeClr val="accent2">
                    <a:lumMod val="50000"/>
                  </a:schemeClr>
                </a:solidFill>
              </a:rPr>
              <a:t>보여</a:t>
            </a:r>
            <a:r>
              <a:rPr lang="ko-KR" altLang="en-US" sz="1800" dirty="0" smtClean="0">
                <a:solidFill>
                  <a:schemeClr val="accent2">
                    <a:lumMod val="50000"/>
                  </a:schemeClr>
                </a:solidFill>
              </a:rPr>
              <a:t>준다</a:t>
            </a:r>
            <a:endParaRPr lang="en-US" altLang="ko-KR" sz="18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latinLnBrk="1">
              <a:buNone/>
            </a:pPr>
            <a:r>
              <a:rPr lang="en-US" altLang="ko-KR" dirty="0" smtClean="0"/>
              <a:t> </a:t>
            </a:r>
          </a:p>
          <a:p>
            <a:pPr marL="0" indent="0" latinLnBrk="1">
              <a:buNone/>
            </a:pPr>
            <a:r>
              <a:rPr lang="en-US" altLang="ko-KR" dirty="0" smtClean="0"/>
              <a:t>156:return </a:t>
            </a:r>
            <a:r>
              <a:rPr lang="en-US" altLang="ko-KR" dirty="0" err="1"/>
              <a:t>args</a:t>
            </a:r>
            <a:endParaRPr lang="ko-KR" altLang="ko-KR" dirty="0"/>
          </a:p>
          <a:p>
            <a:pPr marL="0" indent="0" latinLnBrk="1">
              <a:buNone/>
            </a:pPr>
            <a:r>
              <a:rPr lang="ko-KR" altLang="ko-KR" sz="1800" dirty="0" smtClean="0">
                <a:solidFill>
                  <a:schemeClr val="accent2">
                    <a:lumMod val="50000"/>
                  </a:schemeClr>
                </a:solidFill>
              </a:rPr>
              <a:t>그렇지 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않을 경우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altLang="ko-KR" sz="1800" dirty="0" err="1">
                <a:solidFill>
                  <a:schemeClr val="accent2">
                    <a:lumMod val="50000"/>
                  </a:schemeClr>
                </a:solidFill>
              </a:rPr>
              <a:t>args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에 저장된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ko-KR" altLang="ko-KR" sz="1800" dirty="0" err="1">
                <a:solidFill>
                  <a:schemeClr val="accent2">
                    <a:lumMod val="50000"/>
                  </a:schemeClr>
                </a:solidFill>
              </a:rPr>
              <a:t>파싱된</a:t>
            </a:r>
            <a:r>
              <a:rPr lang="ko-KR" altLang="ko-KR" sz="1800" dirty="0">
                <a:solidFill>
                  <a:schemeClr val="accent2">
                    <a:lumMod val="50000"/>
                  </a:schemeClr>
                </a:solidFill>
              </a:rPr>
              <a:t> 프롬프트 입력 인자들을 반환해준다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ko-KR" altLang="ko-KR" sz="18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latinLnBrk="1">
              <a:buNone/>
            </a:pPr>
            <a:endParaRPr lang="en-US" altLang="ko-KR" dirty="0" smtClean="0"/>
          </a:p>
          <a:p>
            <a:pPr marL="0" indent="0" latinLnBrk="1">
              <a:buNone/>
            </a:pPr>
            <a:endParaRPr lang="ko-KR" altLang="ko-KR" dirty="0"/>
          </a:p>
          <a:p>
            <a:pPr marL="0" indent="0" latinLnBrk="1">
              <a:buNone/>
            </a:pPr>
            <a:endParaRPr lang="en-US" altLang="ko-KR" sz="18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latinLnBrk="1">
              <a:buNone/>
            </a:pPr>
            <a:endParaRPr lang="en-US" altLang="ko-KR" sz="18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latinLnBrk="1">
              <a:buNone/>
            </a:pPr>
            <a:endParaRPr lang="ko-KR" altLang="ko-KR" sz="18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1445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57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6BA7F8"/>
      </a:accent2>
      <a:accent3>
        <a:srgbClr val="C3DBFC"/>
      </a:accent3>
      <a:accent4>
        <a:srgbClr val="0A2793"/>
      </a:accent4>
      <a:accent5>
        <a:srgbClr val="C0E8FD"/>
      </a:accent5>
      <a:accent6>
        <a:srgbClr val="6097E1"/>
      </a:accent6>
      <a:hlink>
        <a:srgbClr val="0B6DEF"/>
      </a:hlink>
      <a:folHlink>
        <a:srgbClr val="237DF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2022</Words>
  <Application>Microsoft Office PowerPoint</Application>
  <PresentationFormat>화면 슬라이드 쇼(4:3)</PresentationFormat>
  <Paragraphs>434</Paragraphs>
  <Slides>40</Slides>
  <Notes>39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4" baseType="lpstr">
      <vt:lpstr>맑은 고딕</vt:lpstr>
      <vt:lpstr>Arial</vt:lpstr>
      <vt:lpstr>Calibri</vt:lpstr>
      <vt:lpstr>Office Theme</vt:lpstr>
      <vt:lpstr>1조 황치신  박상혁 한효정 김서연 주무도</vt:lpstr>
      <vt:lpstr>목차</vt:lpstr>
      <vt:lpstr>PYTHON_SECURITY란</vt:lpstr>
      <vt:lpstr> 프로그램 상세분석 </vt:lpstr>
      <vt:lpstr> 프로그램 상세분석 </vt:lpstr>
      <vt:lpstr> 프로그램 상세분석 </vt:lpstr>
      <vt:lpstr> 프로그램 상세분석 </vt:lpstr>
      <vt:lpstr> 프로그램 상세분석 </vt:lpstr>
      <vt:lpstr> 프로그램 상세분석 </vt:lpstr>
      <vt:lpstr> 프로그램 상세분석 </vt:lpstr>
      <vt:lpstr> 프로그램 상세분석 </vt:lpstr>
      <vt:lpstr> 프로그램 상세분석 </vt:lpstr>
      <vt:lpstr> 프로그램 상세분석 </vt:lpstr>
      <vt:lpstr> 프로그램 상세분석 </vt:lpstr>
      <vt:lpstr> 프로그램 상세분석 </vt:lpstr>
      <vt:lpstr> 프로그램 상세분석 </vt:lpstr>
      <vt:lpstr> 프로그램 상세분석 </vt:lpstr>
      <vt:lpstr> 프로그램 상세분석 </vt:lpstr>
      <vt:lpstr> 프로그램 상세분석 </vt:lpstr>
      <vt:lpstr> 프로그램 상세분석 </vt:lpstr>
      <vt:lpstr> 프로그램 상세분석 </vt:lpstr>
      <vt:lpstr> 프로그램 상세분석 </vt:lpstr>
      <vt:lpstr> 프로그램 상세분석 </vt:lpstr>
      <vt:lpstr> 프로그램 상세분석 </vt:lpstr>
      <vt:lpstr> 프로그램 상세분석 </vt:lpstr>
      <vt:lpstr> 프로그램 상세분석 </vt:lpstr>
      <vt:lpstr> 프로그램 상세분석 </vt:lpstr>
      <vt:lpstr> 프로그램 상세분석 </vt:lpstr>
      <vt:lpstr> 프로그램 상세분석 </vt:lpstr>
      <vt:lpstr> 프로그램 상세분석 </vt:lpstr>
      <vt:lpstr> 프로그램 상세분석 </vt:lpstr>
      <vt:lpstr> 프로그램 상세분석 </vt:lpstr>
      <vt:lpstr> 프로그램 상세분석 </vt:lpstr>
      <vt:lpstr> 프로그램 상세분석 </vt:lpstr>
      <vt:lpstr> 프로그램 상세분석 </vt:lpstr>
      <vt:lpstr> 프로그램 상세분석 </vt:lpstr>
      <vt:lpstr> 프로그램 상세분석 </vt:lpstr>
      <vt:lpstr> 프로그램 상세분석 </vt:lpstr>
      <vt:lpstr> 프로그램 상세분석 </vt:lpstr>
      <vt:lpstr> 프로그램 개선방안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Firework Swirls PowerPoint Presentation</dc:title>
  <dc:creator>jontypearce</dc:creator>
  <cp:lastModifiedBy>Windows 사용자</cp:lastModifiedBy>
  <cp:revision>44</cp:revision>
  <dcterms:created xsi:type="dcterms:W3CDTF">2011-07-11T11:56:50Z</dcterms:created>
  <dcterms:modified xsi:type="dcterms:W3CDTF">2018-11-27T17:33:18Z</dcterms:modified>
</cp:coreProperties>
</file>