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tutorial.djangogirls.org/ko/django/" TargetMode="External" /><Relationship Id="rId3" Type="http://schemas.openxmlformats.org/officeDocument/2006/relationships/hyperlink" Target="https://ko.wikipedia.org/wiki/YAML" TargetMode="External" /><Relationship Id="rId4" Type="http://schemas.openxmlformats.org/officeDocument/2006/relationships/hyperlink" Target="https://ko.wikipedia.org/wiki/%EA%B0%84%ED%8A%B8_%EC%B0%A8%ED%8A%B8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HY헤드라인M"/>
                <a:ea typeface="HY헤드라인M"/>
              </a:rPr>
              <a:t>공개</a:t>
            </a:r>
            <a:r>
              <a:rPr lang="en-US" altLang="ko-KR">
                <a:latin typeface="HY헤드라인M"/>
                <a:ea typeface="HY헤드라인M"/>
              </a:rPr>
              <a:t>SW</a:t>
            </a:r>
            <a:r>
              <a:rPr lang="ko-KR" altLang="en-US">
                <a:latin typeface="HY헤드라인M"/>
                <a:ea typeface="HY헤드라인M"/>
              </a:rPr>
              <a:t>실무 프로젝트 계획서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프로젝트명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Python-Security / pyt</a:t>
            </a:r>
            <a:endParaRPr lang="en-US" altLang="ko-KR"/>
          </a:p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14-</a:t>
            </a:r>
            <a:r>
              <a:rPr lang="ko-KR" altLang="en-US"/>
              <a:t>황치신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15-</a:t>
            </a:r>
            <a:r>
              <a:rPr lang="ko-KR" altLang="en-US"/>
              <a:t>박상혁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16-</a:t>
            </a:r>
            <a:r>
              <a:rPr lang="ko-KR" altLang="en-US"/>
              <a:t>주문도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17-</a:t>
            </a:r>
            <a:r>
              <a:rPr lang="ko-KR" altLang="en-US"/>
              <a:t>김서연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17-</a:t>
            </a:r>
            <a:r>
              <a:rPr lang="ko-KR" altLang="en-US"/>
              <a:t>한효정</a:t>
            </a:r>
            <a:endParaRPr lang="ko-KR" altLang="en-US"/>
          </a:p>
          <a:p>
            <a:pPr>
              <a:defRPr/>
            </a:pPr>
            <a:r>
              <a:rPr lang="ko-KR" altLang="en-US"/>
              <a:t>작성일자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2018-10-22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Y헤드라인M"/>
                <a:ea typeface="HY헤드라인M"/>
              </a:rPr>
              <a:t>3.</a:t>
            </a:r>
            <a:r>
              <a:rPr lang="ko-KR" altLang="en-US">
                <a:latin typeface="HY헤드라인M"/>
                <a:ea typeface="HY헤드라인M"/>
              </a:rPr>
              <a:t> 프로젝트 계획</a:t>
            </a: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5400" y="-28575"/>
            <a:ext cx="8353160" cy="688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Y헤드라인M"/>
                <a:ea typeface="HY헤드라인M"/>
              </a:rPr>
              <a:t>3.</a:t>
            </a:r>
            <a:r>
              <a:rPr lang="ko-KR" altLang="en-US">
                <a:latin typeface="HY헤드라인M"/>
                <a:ea typeface="HY헤드라인M"/>
              </a:rPr>
              <a:t> 프로젝트 계획</a:t>
            </a:r>
            <a:endParaRPr lang="ko-KR" altLang="en-US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99" y="1896604"/>
            <a:ext cx="9993312" cy="430846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>
          <a:xfrm>
            <a:off x="914399" y="404622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프로젝트 계획</a:t>
            </a:r>
            <a:b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</a:br>
            <a:b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</a:br>
            <a:r>
              <a:rPr xmlns:mc="http://schemas.openxmlformats.org/markup-compatibility/2006" xmlns:hp="http://schemas.haansoft.com/office/presentation/8.0" kumimoji="0" lang="en-US" altLang="ko-KR" sz="2666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3.1</a:t>
            </a:r>
            <a:r>
              <a:rPr xmlns:mc="http://schemas.openxmlformats.org/markup-compatibility/2006" xmlns:hp="http://schemas.haansoft.com/office/presentation/8.0" kumimoji="0" lang="ko-KR" altLang="en-US" sz="2666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일정표</a:t>
            </a:r>
            <a:endParaRPr xmlns:mc="http://schemas.openxmlformats.org/markup-compatibility/2006" xmlns:hp="http://schemas.haansoft.com/office/presentation/8.0" kumimoji="0" lang="ko-KR" altLang="en-US" sz="2666" b="0" i="0" u="none" strike="noStrike" kern="1200" cap="none" spc="0" normalizeH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399" y="2132820"/>
            <a:ext cx="10972798" cy="3917937"/>
          </a:xfrm>
        </p:spPr>
        <p:txBody>
          <a:bodyPr/>
          <a:lstStyle/>
          <a:p>
            <a:pPr lvl="0">
              <a:defRPr/>
            </a:pPr>
            <a:r>
              <a:rPr lang="en-US" altLang="ko-KR" sz="2200"/>
              <a:t>Pty</a:t>
            </a:r>
            <a:r>
              <a:rPr lang="ko-KR" altLang="en-US" sz="2200"/>
              <a:t>파일 </a:t>
            </a:r>
            <a:r>
              <a:rPr lang="en-US" altLang="ko-KR" sz="2200"/>
              <a:t>:</a:t>
            </a:r>
            <a:r>
              <a:rPr lang="ko-KR" altLang="en-US" sz="2200"/>
              <a:t> </a:t>
            </a:r>
            <a:r>
              <a:rPr lang="en-US" altLang="ko-KR" sz="2200"/>
              <a:t>2</a:t>
            </a:r>
            <a:r>
              <a:rPr lang="ko-KR" altLang="en-US" sz="2200"/>
              <a:t>명</a:t>
            </a:r>
            <a:r>
              <a:rPr lang="en-US" altLang="ko-KR" sz="2200"/>
              <a:t>(</a:t>
            </a:r>
            <a:r>
              <a:rPr lang="ko-KR" altLang="en-US" sz="2200"/>
              <a:t>황치신</a:t>
            </a:r>
            <a:r>
              <a:rPr lang="en-US" altLang="ko-KR" sz="2200"/>
              <a:t>,</a:t>
            </a:r>
            <a:r>
              <a:rPr lang="ko-KR" altLang="en-US" sz="2200"/>
              <a:t>한효정</a:t>
            </a:r>
            <a:r>
              <a:rPr lang="en-US" altLang="ko-KR" sz="2200"/>
              <a:t>)</a:t>
            </a: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r>
              <a:rPr lang="en-US" altLang="ko-KR" sz="2200"/>
              <a:t>Tests</a:t>
            </a:r>
            <a:r>
              <a:rPr lang="ko-KR" altLang="en-US" sz="2200"/>
              <a:t>파일 </a:t>
            </a:r>
            <a:r>
              <a:rPr lang="en-US" altLang="ko-KR" sz="2200"/>
              <a:t>:</a:t>
            </a:r>
            <a:r>
              <a:rPr lang="ko-KR" altLang="en-US" sz="2200"/>
              <a:t> </a:t>
            </a:r>
            <a:r>
              <a:rPr lang="en-US" altLang="ko-KR" sz="2200"/>
              <a:t>2</a:t>
            </a:r>
            <a:r>
              <a:rPr lang="ko-KR" altLang="en-US" sz="2200"/>
              <a:t>명</a:t>
            </a:r>
            <a:r>
              <a:rPr lang="en-US" altLang="ko-KR" sz="2200"/>
              <a:t>(</a:t>
            </a:r>
            <a:r>
              <a:rPr lang="ko-KR" altLang="en-US" sz="2200"/>
              <a:t>박상혁</a:t>
            </a:r>
            <a:r>
              <a:rPr lang="en-US" altLang="ko-KR" sz="2200"/>
              <a:t>,</a:t>
            </a:r>
            <a:r>
              <a:rPr lang="ko-KR" altLang="en-US" sz="2200"/>
              <a:t>김서연</a:t>
            </a:r>
            <a:r>
              <a:rPr lang="en-US" altLang="ko-KR" sz="2200"/>
              <a:t>)</a:t>
            </a: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r>
              <a:rPr lang="en-US" altLang="ko-KR" sz="2200"/>
              <a:t>Example</a:t>
            </a:r>
            <a:r>
              <a:rPr lang="ko-KR" altLang="en-US" sz="2200"/>
              <a:t>파일 </a:t>
            </a:r>
            <a:r>
              <a:rPr lang="en-US" altLang="ko-KR" sz="2200"/>
              <a:t>:</a:t>
            </a:r>
            <a:r>
              <a:rPr lang="ko-KR" altLang="en-US" sz="2200"/>
              <a:t> </a:t>
            </a:r>
            <a:r>
              <a:rPr lang="en-US" altLang="ko-KR" sz="2200"/>
              <a:t>1</a:t>
            </a:r>
            <a:r>
              <a:rPr lang="ko-KR" altLang="en-US" sz="2200"/>
              <a:t>명</a:t>
            </a:r>
            <a:r>
              <a:rPr lang="en-US" altLang="ko-KR" sz="2200"/>
              <a:t>(</a:t>
            </a:r>
            <a:r>
              <a:rPr lang="ko-KR" altLang="en-US" sz="2200"/>
              <a:t>주문도</a:t>
            </a:r>
            <a:r>
              <a:rPr lang="en-US" altLang="ko-KR" sz="2200"/>
              <a:t>)</a:t>
            </a: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r>
              <a:rPr lang="en-US" altLang="ko-KR" sz="2200"/>
              <a:t>ppt</a:t>
            </a:r>
            <a:r>
              <a:rPr lang="ko-KR" altLang="en-US" sz="2200"/>
              <a:t> 발표 및 제작 </a:t>
            </a:r>
            <a:r>
              <a:rPr lang="en-US" altLang="ko-KR" sz="2200"/>
              <a:t>:</a:t>
            </a:r>
            <a:r>
              <a:rPr lang="ko-KR" altLang="en-US" sz="2200"/>
              <a:t> 모두</a:t>
            </a:r>
            <a:endParaRPr lang="ko-KR" altLang="en-US" sz="2200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14399" y="404622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프로젝트 계획</a:t>
            </a:r>
            <a:b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</a:br>
            <a:b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</a:br>
            <a:r>
              <a:rPr xmlns:mc="http://schemas.openxmlformats.org/markup-compatibility/2006" xmlns:hp="http://schemas.haansoft.com/office/presentation/8.0" kumimoji="0" lang="en-US" altLang="ko-KR" sz="2666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3.2</a:t>
            </a:r>
            <a:r>
              <a:rPr xmlns:mc="http://schemas.openxmlformats.org/markup-compatibility/2006" xmlns:hp="http://schemas.haansoft.com/office/presentation/8.0" kumimoji="0" lang="ko-KR" altLang="en-US" sz="2666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팀원의 업무분담</a:t>
            </a:r>
            <a:endParaRPr xmlns:mc="http://schemas.openxmlformats.org/markup-compatibility/2006" xmlns:hp="http://schemas.haansoft.com/office/presentation/8.0" kumimoji="0" lang="ko-KR" altLang="en-US" sz="2666" b="0" i="0" u="none" strike="noStrike" kern="1200" cap="none" spc="0" normalizeH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399" y="2132820"/>
            <a:ext cx="10972798" cy="3917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2200"/>
              <a:t>1)</a:t>
            </a:r>
            <a:r>
              <a:rPr lang="ko-KR" altLang="en-US" sz="2200"/>
              <a:t> 계획 일정에 차질 발생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	</a:t>
            </a:r>
            <a:r>
              <a:rPr lang="en-US" altLang="ko-KR" sz="2200"/>
              <a:t>-</a:t>
            </a:r>
            <a:r>
              <a:rPr lang="ko-KR" altLang="en-US" sz="2200"/>
              <a:t>우선순위를 두어 최우선 순위부터 순차적 처리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	</a:t>
            </a:r>
            <a:r>
              <a:rPr lang="en-US" altLang="ko-KR" sz="2200"/>
              <a:t>-</a:t>
            </a:r>
            <a:r>
              <a:rPr lang="ko-KR" altLang="en-US" sz="2200"/>
              <a:t>자기 업무가 끝난 인원이 다른 팀원 지원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en-US" altLang="ko-KR" sz="2200"/>
              <a:t>2)</a:t>
            </a:r>
            <a:r>
              <a:rPr lang="ko-KR" altLang="en-US" sz="2200"/>
              <a:t> 특정 팀원 반복적 결석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	</a:t>
            </a:r>
            <a:r>
              <a:rPr lang="en-US" altLang="ko-KR" sz="2200"/>
              <a:t>-</a:t>
            </a:r>
            <a:r>
              <a:rPr lang="ko-KR" altLang="en-US" sz="2200"/>
              <a:t>여유있는 업무의 인원을 해당 업무 투입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	</a:t>
            </a:r>
            <a:r>
              <a:rPr lang="en-US" altLang="ko-KR" sz="2200"/>
              <a:t>-</a:t>
            </a:r>
            <a:r>
              <a:rPr lang="ko-KR" altLang="en-US" sz="2200"/>
              <a:t>교수님께 보고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en-US" altLang="ko-KR" sz="2200"/>
              <a:t>3)</a:t>
            </a:r>
            <a:r>
              <a:rPr lang="ko-KR" altLang="en-US" sz="2200"/>
              <a:t> 프로젝트 진행 중 자료 소실 우려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	</a:t>
            </a:r>
            <a:r>
              <a:rPr lang="en-US" altLang="ko-KR" sz="2200"/>
              <a:t>-</a:t>
            </a:r>
            <a:r>
              <a:rPr lang="ko-KR" altLang="en-US" sz="2200"/>
              <a:t>모든 자료는 백업파일 제작 후</a:t>
            </a:r>
            <a:r>
              <a:rPr lang="en-US" altLang="ko-KR" sz="2200"/>
              <a:t>,</a:t>
            </a:r>
            <a:r>
              <a:rPr lang="ko-KR" altLang="en-US" sz="2200"/>
              <a:t> 단톡방</a:t>
            </a:r>
            <a:r>
              <a:rPr lang="en-US" altLang="ko-KR" sz="2200"/>
              <a:t>,</a:t>
            </a:r>
            <a:r>
              <a:rPr lang="ko-KR" altLang="en-US" sz="2200"/>
              <a:t> 깃허브</a:t>
            </a:r>
            <a:r>
              <a:rPr lang="en-US" altLang="ko-KR" sz="2200"/>
              <a:t>,</a:t>
            </a:r>
            <a:r>
              <a:rPr lang="ko-KR" altLang="en-US" sz="2200"/>
              <a:t> 드라이브에 보관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en-US" altLang="ko-KR" sz="2200"/>
              <a:t>4)</a:t>
            </a:r>
            <a:r>
              <a:rPr lang="ko-KR" altLang="en-US" sz="2200"/>
              <a:t> 그외 우려사항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	</a:t>
            </a:r>
            <a:r>
              <a:rPr lang="en-US" altLang="ko-KR" sz="2200"/>
              <a:t>-</a:t>
            </a:r>
            <a:r>
              <a:rPr lang="ko-KR" altLang="en-US" sz="2200"/>
              <a:t>회의를 통해 처리한다</a:t>
            </a:r>
            <a:r>
              <a:rPr lang="en-US" altLang="ko-KR" sz="2200"/>
              <a:t>.</a:t>
            </a:r>
            <a:endParaRPr lang="en-US" altLang="ko-KR" sz="2200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14399" y="404622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프로젝트 계획</a:t>
            </a:r>
            <a:b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</a:br>
            <a:b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</a:br>
            <a:r>
              <a:rPr xmlns:mc="http://schemas.openxmlformats.org/markup-compatibility/2006" xmlns:hp="http://schemas.haansoft.com/office/presentation/8.0" kumimoji="0" lang="en-US" altLang="ko-KR" sz="2666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3.3</a:t>
            </a:r>
            <a:r>
              <a:rPr xmlns:mc="http://schemas.openxmlformats.org/markup-compatibility/2006" xmlns:hp="http://schemas.haansoft.com/office/presentation/8.0" kumimoji="0" lang="ko-KR" altLang="en-US" sz="2666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발생 가능한 예외 상황 대처방안</a:t>
            </a:r>
            <a:endParaRPr xmlns:mc="http://schemas.openxmlformats.org/markup-compatibility/2006" xmlns:hp="http://schemas.haansoft.com/office/presentation/8.0" kumimoji="0" lang="ko-KR" altLang="en-US" sz="2666" b="0" i="0" u="none" strike="noStrike" kern="1200" cap="none" spc="0" normalizeH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Y헤드라인M"/>
                <a:ea typeface="HY헤드라인M"/>
              </a:rPr>
              <a:t>4.</a:t>
            </a:r>
            <a:r>
              <a:rPr lang="ko-KR" altLang="en-US">
                <a:latin typeface="HY헤드라인M"/>
                <a:ea typeface="HY헤드라인M"/>
              </a:rPr>
              <a:t> 참고자료</a:t>
            </a:r>
            <a:endParaRPr lang="ko-KR" altLang="en-US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404622"/>
            <a:ext cx="10363198" cy="1470025"/>
          </a:xfrm>
        </p:spPr>
        <p:txBody>
          <a:bodyPr/>
          <a:lstStyle/>
          <a:p>
            <a:pPr algn="l">
              <a:defRPr/>
            </a:pPr>
            <a:r>
              <a:rPr lang="en-US" altLang="ko-KR" sz="3200">
                <a:latin typeface="HY헤드라인M"/>
                <a:ea typeface="HY헤드라인M"/>
              </a:rPr>
              <a:t>4.</a:t>
            </a:r>
            <a:r>
              <a:rPr lang="ko-KR" altLang="en-US" sz="3200">
                <a:latin typeface="HY헤드라인M"/>
                <a:ea typeface="HY헤드라인M"/>
              </a:rPr>
              <a:t> 참고 자료</a:t>
            </a:r>
            <a:endParaRPr lang="ko-KR" altLang="en-US" sz="3200">
              <a:latin typeface="HY헤드라인M"/>
              <a:ea typeface="HY헤드라인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399" y="2060829"/>
            <a:ext cx="10363198" cy="4176522"/>
          </a:xfrm>
        </p:spPr>
        <p:txBody>
          <a:bodyPr/>
          <a:lstStyle/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Djang :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  <a:hlinkClick r:id="rId2"/>
              </a:rPr>
              <a:t>https://tutorial.djangogirls.org/ko/django/</a:t>
            </a: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YAML : </a:t>
            </a:r>
            <a:r>
              <a:rPr lang="en-US" altLang="en-US" sz="2400">
                <a:solidFill>
                  <a:schemeClr val="tx1"/>
                </a:solidFill>
                <a:latin typeface="Sandoll 온고딕"/>
                <a:ea typeface="Sandoll 온고딕"/>
                <a:hlinkClick r:id="rId3"/>
              </a:rPr>
              <a:t>https://ko.wikipedia.org/wiki/YAML</a:t>
            </a:r>
            <a:endParaRPr lang="en-US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간트차트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Sandoll 온고딕"/>
                <a:ea typeface="Sandoll 온고딕"/>
                <a:hlinkClick r:id="rId4"/>
              </a:rPr>
              <a:t>https://ko.wikipedia.org/wiki/%EA%B0%84%ED%8A%B8_%EC%B0%A8%ED%8A%B8</a:t>
            </a:r>
            <a:endParaRPr lang="en-US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endParaRPr lang="en-US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446786"/>
            <a:ext cx="10363198" cy="1470025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latin typeface="HY헤드라인M"/>
                <a:ea typeface="HY헤드라인M"/>
              </a:rPr>
              <a:t>목차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399" y="1916811"/>
            <a:ext cx="10363198" cy="4608576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en-US" altLang="ko-KR" sz="2800">
                <a:solidFill>
                  <a:schemeClr val="tx1"/>
                </a:solidFill>
                <a:latin typeface="Sandoll 온고딕"/>
                <a:ea typeface="Sandoll 온고딕"/>
              </a:rPr>
              <a:t>1.</a:t>
            </a:r>
            <a:r>
              <a:rPr lang="ko-KR" altLang="en-US" sz="2800">
                <a:solidFill>
                  <a:schemeClr val="tx1"/>
                </a:solidFill>
                <a:latin typeface="Sandoll 온고딕"/>
                <a:ea typeface="Sandoll 온고딕"/>
              </a:rPr>
              <a:t> 개요</a:t>
            </a:r>
          </a:p>
          <a:p>
            <a:pPr algn="l">
              <a:defRPr/>
            </a:pPr>
            <a:r>
              <a:rPr lang="ko-KR" altLang="en-US" sz="28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000">
                <a:solidFill>
                  <a:schemeClr val="tx1"/>
                </a:solidFill>
                <a:latin typeface="Sandoll 온고딕"/>
                <a:ea typeface="Sandoll 온고딕"/>
              </a:rPr>
              <a:t>1.1</a:t>
            </a: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프로젝트 목적</a:t>
            </a: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000">
                <a:solidFill>
                  <a:schemeClr val="tx1"/>
                </a:solidFill>
                <a:latin typeface="Sandoll 온고딕"/>
                <a:ea typeface="Sandoll 온고딕"/>
              </a:rPr>
              <a:t>1.2</a:t>
            </a: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프로젝트 </a:t>
            </a:r>
            <a:r>
              <a:rPr lang="en-US" altLang="ko-KR" sz="2000">
                <a:solidFill>
                  <a:schemeClr val="tx1"/>
                </a:solidFill>
                <a:latin typeface="Sandoll 온고딕"/>
                <a:ea typeface="Sandoll 온고딕"/>
              </a:rPr>
              <a:t>Python-Security</a:t>
            </a: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의 개요</a:t>
            </a: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000">
                <a:solidFill>
                  <a:schemeClr val="tx1"/>
                </a:solidFill>
                <a:latin typeface="Sandoll 온고딕"/>
                <a:ea typeface="Sandoll 온고딕"/>
              </a:rPr>
              <a:t>1.3GitHub</a:t>
            </a: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 주소</a:t>
            </a:r>
          </a:p>
          <a:p>
            <a:pPr algn="l">
              <a:defRPr/>
            </a:pPr>
            <a:r>
              <a:rPr lang="en-US" altLang="ko-KR" sz="2800">
                <a:solidFill>
                  <a:schemeClr val="tx1"/>
                </a:solidFill>
                <a:latin typeface="Sandoll 온고딕"/>
                <a:ea typeface="Sandoll 온고딕"/>
              </a:rPr>
              <a:t>2.</a:t>
            </a:r>
            <a:r>
              <a:rPr lang="ko-KR" altLang="en-US" sz="2800">
                <a:solidFill>
                  <a:schemeClr val="tx1"/>
                </a:solidFill>
                <a:latin typeface="Sandoll 온고딕"/>
                <a:ea typeface="Sandoll 온고딕"/>
              </a:rPr>
              <a:t> 공개</a:t>
            </a:r>
            <a:r>
              <a:rPr lang="en-US" altLang="ko-KR" sz="2800">
                <a:solidFill>
                  <a:schemeClr val="tx1"/>
                </a:solidFill>
                <a:latin typeface="Sandoll 온고딕"/>
                <a:ea typeface="Sandoll 온고딕"/>
              </a:rPr>
              <a:t>SW</a:t>
            </a:r>
            <a:r>
              <a:rPr lang="ko-KR" altLang="en-US" sz="2800">
                <a:solidFill>
                  <a:schemeClr val="tx1"/>
                </a:solidFill>
                <a:latin typeface="Sandoll 온고딕"/>
                <a:ea typeface="Sandoll 온고딕"/>
              </a:rPr>
              <a:t> 분석</a:t>
            </a:r>
          </a:p>
          <a:p>
            <a:pPr algn="l">
              <a:defRPr/>
            </a:pPr>
            <a:r>
              <a:rPr lang="ko-KR" altLang="en-US" sz="28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000">
                <a:solidFill>
                  <a:schemeClr val="tx1"/>
                </a:solidFill>
                <a:latin typeface="Sandoll 온고딕"/>
                <a:ea typeface="Sandoll 온고딕"/>
              </a:rPr>
              <a:t>2.1</a:t>
            </a: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프로젝트 복잡도 및 난이도 분석</a:t>
            </a: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000">
                <a:solidFill>
                  <a:schemeClr val="tx1"/>
                </a:solidFill>
                <a:latin typeface="Sandoll 온고딕"/>
                <a:ea typeface="Sandoll 온고딕"/>
              </a:rPr>
              <a:t>2.2Python-Security</a:t>
            </a: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의 기능 개요</a:t>
            </a:r>
          </a:p>
          <a:p>
            <a:pPr algn="l">
              <a:defRPr/>
            </a:pPr>
            <a:r>
              <a:rPr lang="en-US" altLang="ko-KR" sz="2800">
                <a:solidFill>
                  <a:schemeClr val="tx1"/>
                </a:solidFill>
                <a:latin typeface="Sandoll 온고딕"/>
                <a:ea typeface="Sandoll 온고딕"/>
              </a:rPr>
              <a:t>3.</a:t>
            </a:r>
            <a:r>
              <a:rPr lang="ko-KR" altLang="en-US" sz="2800">
                <a:solidFill>
                  <a:schemeClr val="tx1"/>
                </a:solidFill>
                <a:latin typeface="Sandoll 온고딕"/>
                <a:ea typeface="Sandoll 온고딕"/>
              </a:rPr>
              <a:t> 프로젝트 계획</a:t>
            </a:r>
          </a:p>
          <a:p>
            <a:pPr algn="l">
              <a:defRPr/>
            </a:pPr>
            <a:r>
              <a:rPr lang="en-US" altLang="ko-KR" sz="28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000">
                <a:solidFill>
                  <a:schemeClr val="tx1"/>
                </a:solidFill>
                <a:latin typeface="Sandoll 온고딕"/>
                <a:ea typeface="Sandoll 온고딕"/>
              </a:rPr>
              <a:t>3.1</a:t>
            </a: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일정표</a:t>
            </a: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000">
                <a:solidFill>
                  <a:schemeClr val="tx1"/>
                </a:solidFill>
                <a:latin typeface="Sandoll 온고딕"/>
                <a:ea typeface="Sandoll 온고딕"/>
              </a:rPr>
              <a:t>3.2</a:t>
            </a: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업무분담</a:t>
            </a: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000">
                <a:solidFill>
                  <a:schemeClr val="tx1"/>
                </a:solidFill>
                <a:latin typeface="Sandoll 온고딕"/>
                <a:ea typeface="Sandoll 온고딕"/>
              </a:rPr>
              <a:t>3.3</a:t>
            </a:r>
            <a:r>
              <a:rPr lang="ko-KR" altLang="en-US" sz="2000">
                <a:solidFill>
                  <a:schemeClr val="tx1"/>
                </a:solidFill>
                <a:latin typeface="Sandoll 온고딕"/>
                <a:ea typeface="Sandoll 온고딕"/>
              </a:rPr>
              <a:t>계획 외 상황 대처방안</a:t>
            </a:r>
          </a:p>
          <a:p>
            <a:pPr algn="l">
              <a:defRPr/>
            </a:pPr>
            <a:r>
              <a:rPr lang="en-US" altLang="ko-KR" sz="2800">
                <a:solidFill>
                  <a:schemeClr val="tx1"/>
                </a:solidFill>
                <a:latin typeface="Sandoll 온고딕"/>
                <a:ea typeface="Sandoll 온고딕"/>
              </a:rPr>
              <a:t>4.</a:t>
            </a:r>
            <a:r>
              <a:rPr lang="ko-KR" altLang="en-US" sz="2800">
                <a:solidFill>
                  <a:schemeClr val="tx1"/>
                </a:solidFill>
                <a:latin typeface="Sandoll 온고딕"/>
                <a:ea typeface="Sandoll 온고딕"/>
              </a:rPr>
              <a:t> 참고자료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Y헤드라인M"/>
                <a:ea typeface="HY헤드라인M"/>
              </a:rPr>
              <a:t>1.</a:t>
            </a:r>
            <a:r>
              <a:rPr lang="ko-KR" altLang="en-US">
                <a:latin typeface="HY헤드라인M"/>
                <a:ea typeface="HY헤드라인M"/>
              </a:rPr>
              <a:t> 개   요</a:t>
            </a:r>
            <a:endParaRPr lang="ko-KR" altLang="en-US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404622"/>
            <a:ext cx="10363198" cy="1470025"/>
          </a:xfrm>
        </p:spPr>
        <p:txBody>
          <a:bodyPr/>
          <a:lstStyle/>
          <a:p>
            <a:pPr algn="l">
              <a:defRPr/>
            </a:pPr>
            <a:r>
              <a:rPr lang="en-US" altLang="ko-KR" sz="3200">
                <a:latin typeface="HY헤드라인M"/>
                <a:ea typeface="HY헤드라인M"/>
              </a:rPr>
              <a:t>1.</a:t>
            </a:r>
            <a:r>
              <a:rPr lang="ko-KR" altLang="en-US" sz="3200">
                <a:latin typeface="HY헤드라인M"/>
                <a:ea typeface="HY헤드라인M"/>
              </a:rPr>
              <a:t> 개	   요</a:t>
            </a:r>
            <a:br>
              <a:rPr lang="ko-KR" altLang="en-US" sz="3200">
                <a:latin typeface="HY헤드라인M"/>
                <a:ea typeface="HY헤드라인M"/>
              </a:rPr>
            </a:br>
            <a:br>
              <a:rPr lang="ko-KR" altLang="en-US" sz="3200">
                <a:latin typeface="HY헤드라인M"/>
                <a:ea typeface="HY헤드라인M"/>
              </a:rPr>
            </a:br>
            <a:r>
              <a:rPr lang="en-US" altLang="ko-KR" sz="2666">
                <a:latin typeface="HY헤드라인M"/>
                <a:ea typeface="HY헤드라인M"/>
              </a:rPr>
              <a:t>1.1</a:t>
            </a:r>
            <a:r>
              <a:rPr lang="ko-KR" altLang="en-US" sz="2666">
                <a:latin typeface="HY헤드라인M"/>
                <a:ea typeface="HY헤드라인M"/>
              </a:rPr>
              <a:t> 프로젝트 목적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399" y="2060829"/>
            <a:ext cx="10363198" cy="4176522"/>
          </a:xfrm>
        </p:spPr>
        <p:txBody>
          <a:bodyPr/>
          <a:lstStyle/>
          <a:p>
            <a:pPr algn="l">
              <a:defRPr/>
            </a:pP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본 프로젝트를 통해 우리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조는 다음과 같은 목적을 달성하고자 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  <a:p>
            <a:pPr algn="l">
              <a:defRPr/>
            </a:pP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1)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파이썬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알고리즘 공부</a:t>
            </a:r>
          </a:p>
          <a:p>
            <a:pPr algn="l">
              <a:defRPr/>
            </a:pP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2)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보안 소프트웨어 개발 이해</a:t>
            </a:r>
          </a:p>
          <a:p>
            <a:pPr algn="l">
              <a:defRPr/>
            </a:pP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3)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오픈소스 개발 참여 기회 획득</a:t>
            </a:r>
          </a:p>
          <a:p>
            <a:pPr algn="l">
              <a:defRPr/>
            </a:pP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4)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프로젝트 경험 및 이해도 증진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404622"/>
            <a:ext cx="10363198" cy="1470025"/>
          </a:xfrm>
        </p:spPr>
        <p:txBody>
          <a:bodyPr/>
          <a:lstStyle/>
          <a:p>
            <a:pPr algn="l">
              <a:defRPr/>
            </a:pPr>
            <a:r>
              <a:rPr lang="en-US" altLang="ko-KR" sz="3200">
                <a:latin typeface="HY헤드라인M"/>
                <a:ea typeface="HY헤드라인M"/>
              </a:rPr>
              <a:t>1.</a:t>
            </a:r>
            <a:r>
              <a:rPr lang="ko-KR" altLang="en-US" sz="3200">
                <a:latin typeface="HY헤드라인M"/>
                <a:ea typeface="HY헤드라인M"/>
              </a:rPr>
              <a:t> 개	   요</a:t>
            </a:r>
            <a:br>
              <a:rPr lang="ko-KR" altLang="en-US" sz="3200">
                <a:latin typeface="HY헤드라인M"/>
                <a:ea typeface="HY헤드라인M"/>
              </a:rPr>
            </a:br>
            <a:br>
              <a:rPr lang="ko-KR" altLang="en-US" sz="3200">
                <a:latin typeface="HY헤드라인M"/>
                <a:ea typeface="HY헤드라인M"/>
              </a:rPr>
            </a:br>
            <a:r>
              <a:rPr lang="en-US" altLang="ko-KR" sz="2666">
                <a:latin typeface="HY헤드라인M"/>
                <a:ea typeface="HY헤드라인M"/>
              </a:rPr>
              <a:t>1.2</a:t>
            </a:r>
            <a:r>
              <a:rPr lang="ko-KR" altLang="en-US" sz="2666">
                <a:latin typeface="HY헤드라인M"/>
                <a:ea typeface="HY헤드라인M"/>
              </a:rPr>
              <a:t> 프로젝트 </a:t>
            </a:r>
            <a:r>
              <a:rPr lang="en-US" altLang="ko-KR" sz="2666">
                <a:latin typeface="HY헤드라인M"/>
                <a:ea typeface="HY헤드라인M"/>
              </a:rPr>
              <a:t>Python-Security</a:t>
            </a:r>
            <a:r>
              <a:rPr lang="ko-KR" altLang="en-US" sz="2666">
                <a:latin typeface="HY헤드라인M"/>
                <a:ea typeface="HY헤드라인M"/>
              </a:rPr>
              <a:t>의 개요</a:t>
            </a:r>
            <a:endParaRPr lang="ko-KR" altLang="en-US" sz="2666">
              <a:latin typeface="HY헤드라인M"/>
              <a:ea typeface="HY헤드라인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399" y="2060829"/>
            <a:ext cx="10363198" cy="4536567"/>
          </a:xfrm>
        </p:spPr>
        <p:txBody>
          <a:bodyPr/>
          <a:lstStyle/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1)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특징</a:t>
            </a: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-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명령 입력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SSRF, SQL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입력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XSS,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디렉토리 순회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등을 검색한다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-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다양한 커스터마이징이 가능하다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2)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사용 대상</a:t>
            </a: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-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웹 프레임워크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웹 응용프로그램 </a:t>
            </a: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3)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사용 목적</a:t>
            </a: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-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파이썬 웹 응용프로그램의 보안 취약점을 발견해내기 위해 사용한다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4)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사용법</a:t>
            </a: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-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웹 프레임워크를 선택한다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-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소스와 싱크 정보를 커스터마이즈한다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.(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선택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)</a:t>
            </a: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	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-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어떤 라이브러리 함수가 감염을 퍼뜨리는지 커스터마이즈한다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.(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선택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)</a:t>
            </a: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404622"/>
            <a:ext cx="10363198" cy="1470025"/>
          </a:xfrm>
        </p:spPr>
        <p:txBody>
          <a:bodyPr/>
          <a:lstStyle/>
          <a:p>
            <a:pPr algn="l">
              <a:defRPr/>
            </a:pPr>
            <a:r>
              <a:rPr lang="en-US" altLang="ko-KR" sz="3200">
                <a:latin typeface="HY헤드라인M"/>
                <a:ea typeface="HY헤드라인M"/>
              </a:rPr>
              <a:t>1.</a:t>
            </a:r>
            <a:r>
              <a:rPr lang="ko-KR" altLang="en-US" sz="3200">
                <a:latin typeface="HY헤드라인M"/>
                <a:ea typeface="HY헤드라인M"/>
              </a:rPr>
              <a:t> 개	   요</a:t>
            </a:r>
            <a:br>
              <a:rPr lang="ko-KR" altLang="en-US" sz="3200">
                <a:latin typeface="HY헤드라인M"/>
                <a:ea typeface="HY헤드라인M"/>
              </a:rPr>
            </a:br>
            <a:br>
              <a:rPr lang="ko-KR" altLang="en-US" sz="3200">
                <a:latin typeface="HY헤드라인M"/>
                <a:ea typeface="HY헤드라인M"/>
              </a:rPr>
            </a:br>
            <a:r>
              <a:rPr lang="en-US" altLang="ko-KR" sz="2666">
                <a:latin typeface="HY헤드라인M"/>
                <a:ea typeface="HY헤드라인M"/>
              </a:rPr>
              <a:t>1.3</a:t>
            </a:r>
            <a:r>
              <a:rPr lang="ko-KR" altLang="en-US" sz="2666">
                <a:latin typeface="HY헤드라인M"/>
                <a:ea typeface="HY헤드라인M"/>
              </a:rPr>
              <a:t> </a:t>
            </a:r>
            <a:r>
              <a:rPr lang="en-US" altLang="ko-KR" sz="2666">
                <a:latin typeface="HY헤드라인M"/>
                <a:ea typeface="HY헤드라인M"/>
              </a:rPr>
              <a:t>GitHub </a:t>
            </a:r>
            <a:r>
              <a:rPr lang="ko-KR" altLang="en-US" sz="2666">
                <a:latin typeface="HY헤드라인M"/>
                <a:ea typeface="HY헤드라인M"/>
              </a:rPr>
              <a:t>주소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399" y="2060829"/>
            <a:ext cx="10363198" cy="4176522"/>
          </a:xfrm>
        </p:spPr>
        <p:txBody>
          <a:bodyPr/>
          <a:lstStyle/>
          <a:p>
            <a:pPr algn="l">
              <a:defRPr/>
            </a:pP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https://github.com/python-security/pyt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Y헤드라인M"/>
                <a:ea typeface="HY헤드라인M"/>
              </a:rPr>
              <a:t>2.</a:t>
            </a:r>
            <a:r>
              <a:rPr lang="ko-KR" altLang="en-US">
                <a:latin typeface="HY헤드라인M"/>
                <a:ea typeface="HY헤드라인M"/>
              </a:rPr>
              <a:t> 공개 </a:t>
            </a:r>
            <a:r>
              <a:rPr lang="en-US" altLang="ko-KR">
                <a:latin typeface="HY헤드라인M"/>
                <a:ea typeface="HY헤드라인M"/>
              </a:rPr>
              <a:t>SW</a:t>
            </a:r>
            <a:r>
              <a:rPr lang="ko-KR" altLang="en-US">
                <a:latin typeface="HY헤드라인M"/>
                <a:ea typeface="HY헤드라인M"/>
              </a:rPr>
              <a:t> 분석</a:t>
            </a:r>
            <a:endParaRPr lang="ko-KR" altLang="en-US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404622"/>
            <a:ext cx="10363198" cy="1470025"/>
          </a:xfrm>
        </p:spPr>
        <p:txBody>
          <a:bodyPr/>
          <a:lstStyle/>
          <a:p>
            <a:pPr algn="l">
              <a:defRPr/>
            </a:pPr>
            <a:r>
              <a:rPr lang="en-US" altLang="ko-KR" sz="3200">
                <a:latin typeface="HY헤드라인M"/>
                <a:ea typeface="HY헤드라인M"/>
              </a:rPr>
              <a:t>2.</a:t>
            </a:r>
            <a:r>
              <a:rPr lang="ko-KR" altLang="en-US" sz="3200">
                <a:latin typeface="HY헤드라인M"/>
                <a:ea typeface="HY헤드라인M"/>
              </a:rPr>
              <a:t> 공개</a:t>
            </a:r>
            <a:r>
              <a:rPr lang="en-US" altLang="ko-KR" sz="3200">
                <a:latin typeface="HY헤드라인M"/>
                <a:ea typeface="HY헤드라인M"/>
              </a:rPr>
              <a:t>SW</a:t>
            </a:r>
            <a:r>
              <a:rPr lang="ko-KR" altLang="en-US" sz="3200">
                <a:latin typeface="HY헤드라인M"/>
                <a:ea typeface="HY헤드라인M"/>
              </a:rPr>
              <a:t>분석</a:t>
            </a:r>
            <a:br>
              <a:rPr lang="ko-KR" altLang="en-US" sz="3200">
                <a:latin typeface="HY헤드라인M"/>
                <a:ea typeface="HY헤드라인M"/>
              </a:rPr>
            </a:br>
            <a:br>
              <a:rPr lang="ko-KR" altLang="en-US" sz="3200">
                <a:latin typeface="HY헤드라인M"/>
                <a:ea typeface="HY헤드라인M"/>
              </a:rPr>
            </a:br>
            <a:r>
              <a:rPr lang="en-US" altLang="ko-KR" sz="2666">
                <a:latin typeface="HY헤드라인M"/>
                <a:ea typeface="HY헤드라인M"/>
              </a:rPr>
              <a:t>2.1</a:t>
            </a:r>
            <a:r>
              <a:rPr lang="ko-KR" altLang="en-US" sz="2666">
                <a:latin typeface="HY헤드라인M"/>
                <a:ea typeface="HY헤드라인M"/>
              </a:rPr>
              <a:t> 프로젝트 복잡도 및 난이도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399" y="2060829"/>
            <a:ext cx="10363198" cy="4176522"/>
          </a:xfrm>
        </p:spPr>
        <p:txBody>
          <a:bodyPr/>
          <a:lstStyle/>
          <a:p>
            <a:pPr algn="l">
              <a:defRPr/>
            </a:pP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1)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파이썬 사용 미숙함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</a:t>
            </a:r>
          </a:p>
          <a:p>
            <a:pPr algn="l">
              <a:defRPr/>
            </a:pP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2)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다른 개발자들의 코드 이해 필요</a:t>
            </a:r>
          </a:p>
          <a:p>
            <a:pPr algn="l">
              <a:defRPr/>
            </a:pP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3) Control flow graph(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제어 흐름 그래프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이해 필요</a:t>
            </a:r>
          </a:p>
          <a:p>
            <a:pPr algn="l">
              <a:defRPr/>
            </a:pP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4) fixed point(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고정점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), dataflow analysis(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데이터흐름 분석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이해 필요</a:t>
            </a:r>
          </a:p>
          <a:p>
            <a:pPr algn="l">
              <a:defRPr/>
            </a:pPr>
            <a:endParaRPr lang="en-US" altLang="ko-KR" sz="240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5) django, html, SQL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등 프레임워크 및 언어에 대한 이해 필요</a:t>
            </a:r>
          </a:p>
          <a:p>
            <a:pPr algn="l">
              <a:defRPr/>
            </a:pPr>
            <a:endParaRPr lang="ko-KR" altLang="en-US" sz="2400">
              <a:solidFill>
                <a:schemeClr val="tx1"/>
              </a:solidFill>
              <a:latin typeface="Sandoll 온고딕"/>
              <a:ea typeface="Sandoll 온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4216" y="2060829"/>
            <a:ext cx="2880360" cy="747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300" b="1"/>
              <a:t>난이도 </a:t>
            </a:r>
            <a:r>
              <a:rPr lang="en-US" altLang="ko-KR" sz="4300" b="1"/>
              <a:t>:</a:t>
            </a:r>
            <a:r>
              <a:rPr lang="ko-KR" altLang="en-US" sz="4300" b="1"/>
              <a:t> 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404622"/>
            <a:ext cx="10363198" cy="1470025"/>
          </a:xfrm>
        </p:spPr>
        <p:txBody>
          <a:bodyPr/>
          <a:lstStyle/>
          <a:p>
            <a:pPr algn="l">
              <a:defRPr/>
            </a:pPr>
            <a:r>
              <a:rPr lang="en-US" altLang="ko-KR" sz="3200">
                <a:latin typeface="HY헤드라인M"/>
                <a:ea typeface="HY헤드라인M"/>
              </a:rPr>
              <a:t>2.</a:t>
            </a:r>
            <a:r>
              <a:rPr lang="ko-KR" altLang="en-US" sz="3200">
                <a:latin typeface="HY헤드라인M"/>
                <a:ea typeface="HY헤드라인M"/>
              </a:rPr>
              <a:t> 공개</a:t>
            </a:r>
            <a:r>
              <a:rPr lang="en-US" altLang="ko-KR" sz="3200">
                <a:latin typeface="HY헤드라인M"/>
                <a:ea typeface="HY헤드라인M"/>
              </a:rPr>
              <a:t>SW</a:t>
            </a:r>
            <a:r>
              <a:rPr lang="ko-KR" altLang="en-US" sz="3200">
                <a:latin typeface="HY헤드라인M"/>
                <a:ea typeface="HY헤드라인M"/>
              </a:rPr>
              <a:t>분석</a:t>
            </a:r>
            <a:br>
              <a:rPr lang="ko-KR" altLang="en-US" sz="3200">
                <a:latin typeface="HY헤드라인M"/>
                <a:ea typeface="HY헤드라인M"/>
              </a:rPr>
            </a:br>
            <a:br>
              <a:rPr lang="ko-KR" altLang="en-US" sz="3200">
                <a:latin typeface="HY헤드라인M"/>
                <a:ea typeface="HY헤드라인M"/>
              </a:rPr>
            </a:br>
            <a:r>
              <a:rPr lang="en-US" altLang="ko-KR" sz="2666">
                <a:latin typeface="HY헤드라인M"/>
                <a:ea typeface="HY헤드라인M"/>
              </a:rPr>
              <a:t>2.2</a:t>
            </a:r>
            <a:r>
              <a:rPr lang="ko-KR" altLang="en-US" sz="2666">
                <a:latin typeface="HY헤드라인M"/>
                <a:ea typeface="HY헤드라인M"/>
              </a:rPr>
              <a:t> </a:t>
            </a:r>
            <a:r>
              <a:rPr lang="en-US" altLang="ko-KR" sz="2666">
                <a:latin typeface="HY헤드라인M"/>
                <a:ea typeface="HY헤드라인M"/>
              </a:rPr>
              <a:t>Python-Security</a:t>
            </a:r>
            <a:r>
              <a:rPr lang="ko-KR" altLang="en-US" sz="2666">
                <a:latin typeface="HY헤드라인M"/>
                <a:ea typeface="HY헤드라인M"/>
              </a:rPr>
              <a:t>의 기능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399" y="2060829"/>
            <a:ext cx="10363198" cy="4536567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step 0 :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모든 스텝이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__main__.py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에서 일어난다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step 1 :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명령 라인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argument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를 해석한다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step 2 : AST(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추상 문법 트리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를 구동한다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step 3 : CFG(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제어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흐름 그래프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를 만들기 위해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AST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를 넘긴다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step 4 :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특정 함수들의 감염된 소스인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arguments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를 마크할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Framework Adaptor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에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CFG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를 넘긴다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step 5 : definition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이 어디 도달해 있는지 알기 위해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reaching definitions analysis(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도달 정의 분석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을 실행한다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step 6 :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어디에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어떻게 소스 코드가 도달했는지 점검하고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취약점을 발견한다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step 7 : baseline(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이전에 구동된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pyt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의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json file)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이 제공됐다면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이미 알려진 취약점을 제거한다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  <a:p>
            <a:pPr algn="l">
              <a:defRPr/>
            </a:pP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step 8 : 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표준 출력 또는 출력 파일로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즉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text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 또는 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JSON</a:t>
            </a:r>
            <a:r>
              <a:rPr lang="ko-KR" altLang="en-US" sz="2400">
                <a:solidFill>
                  <a:schemeClr val="tx1"/>
                </a:solidFill>
                <a:latin typeface="Sandoll 온고딕"/>
                <a:ea typeface="Sandoll 온고딕"/>
              </a:rPr>
              <a:t>으로 결과를 출력한다</a:t>
            </a:r>
            <a:r>
              <a:rPr lang="en-US" altLang="ko-KR" sz="2400">
                <a:solidFill>
                  <a:schemeClr val="tx1"/>
                </a:solidFill>
                <a:latin typeface="Sandoll 온고딕"/>
                <a:ea typeface="Sandoll 온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380</ep:Words>
  <ep:PresentationFormat>와이드스크린</ep:PresentationFormat>
  <ep:Paragraphs>79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공개SW실무 프로젝트 계획서</vt:lpstr>
      <vt:lpstr>목차</vt:lpstr>
      <vt:lpstr>1. 개   요</vt:lpstr>
      <vt:lpstr>1. 개    요  1.1 프로젝트 목적</vt:lpstr>
      <vt:lpstr>1. 개    요  1.2 프로젝트 Python-Security의 개요</vt:lpstr>
      <vt:lpstr>1. 개    요  1.3 GitHub 주소</vt:lpstr>
      <vt:lpstr>2. 공개 SW 분석</vt:lpstr>
      <vt:lpstr>2. 공개SW분석  2.1 프로젝트 복잡도 및 난이도 분석</vt:lpstr>
      <vt:lpstr>2. 공개SW분석  2.2 Python-Security의 기능 개요</vt:lpstr>
      <vt:lpstr>슬라이드 10</vt:lpstr>
      <vt:lpstr>3. 프로젝트 계획</vt:lpstr>
      <vt:lpstr>3. 프로젝트 계획</vt:lpstr>
      <vt:lpstr>슬라이드 13</vt:lpstr>
      <vt:lpstr>4. 참고자료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2018-10-22T05:09:13.000</dcterms:created>
  <dc:creator>david</dc:creator>
  <cp:lastModifiedBy>david</cp:lastModifiedBy>
  <dcterms:modified xsi:type="dcterms:W3CDTF">2018-10-24T06:03:08.289</dcterms:modified>
  <cp:revision>76</cp:revision>
  <dc:title>공개SW실무 프로젝트 계획서</dc:title>
  <cp:version>1000.0000.01</cp:version>
</cp:coreProperties>
</file>