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B33CAC-BE49-4186-9679-4B7E347FE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392511-7F4E-47FF-9AB5-E0CB93F87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A10AA8-DDAF-4940-90A0-CA0D561D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5DF9-37BC-4266-8933-550AF3C7D489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A58D34-3C0A-46D5-8D71-E7211C2E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30F012-767A-43DA-859F-3E0AD0AF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2771-09A9-4041-B752-A9AB3742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18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5A3CDF-E819-4690-90D8-EBF3EB87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1B6E8F-5380-415D-9C45-A712D3939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46B2E6-E4C7-4AFF-A58D-9008C6BB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5DF9-37BC-4266-8933-550AF3C7D489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4AC1E5-9979-4AC9-91D2-3EFF3B30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349C51-8F08-43B8-BC9D-81B4C002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2771-09A9-4041-B752-A9AB3742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85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F6BBF9-61F0-4B1D-9856-B1EBA5803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36BE3D-6C7C-4A35-9DA7-4A0C38481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7B48A9-7116-424D-AE28-FFF581A1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5DF9-37BC-4266-8933-550AF3C7D489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16009-E0D1-4B12-9F3D-B0EEFEB2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385BBB-981B-4648-8404-B45DEF88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2771-09A9-4041-B752-A9AB3742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5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E5217-8722-4A61-A876-51DC1318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44EA88-2D85-4167-881C-5473C345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9DE8FD-0215-4E74-8287-7C48103B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5DF9-37BC-4266-8933-550AF3C7D489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AA0683-5C33-4E09-A647-1768F239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6E880A-25BD-44EF-B10F-6B357644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2771-09A9-4041-B752-A9AB3742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45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55756-6E1D-451B-A26A-6E20A491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02EFF1-4729-4D97-9DC3-497DF570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09F610-E7BA-47FB-9685-B9C24695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5DF9-37BC-4266-8933-550AF3C7D489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EB283C-B7A0-44A1-9D5C-0F41F537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3F6426-C0C4-4658-80C5-7885FE2E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2771-09A9-4041-B752-A9AB3742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6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0D639-23EB-404D-9971-55E839CF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0805FF-1D55-42ED-B171-3D1C33CD9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36C415-1F79-4947-9C98-6538E1521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2BD6E3-786B-4D82-A216-50D8E992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5DF9-37BC-4266-8933-550AF3C7D489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A539B9-5EEF-4E2C-86F1-A0419BEB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A9D0A3-09E9-4805-80A4-35056B8A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2771-09A9-4041-B752-A9AB3742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3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F1791-2436-4582-8C8F-43A7734D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720983-A5C0-4A95-966A-23191229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96CA69-0C7D-41E1-85BE-021482EA5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1F318E3-837F-4892-AE42-0FD1AF9D0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B6C27D-DF1D-4063-B651-033EFB1B3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E76E25-E1E8-4BFF-B216-256EB86E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5DF9-37BC-4266-8933-550AF3C7D489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D8ABD8E-6AAE-472B-A0E3-75036C53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BA921D-E5F6-4337-BA89-BFE4315A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2771-09A9-4041-B752-A9AB3742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45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9CB57C-E775-4CFB-9F75-F1609651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335EFCB-181D-42BF-B381-20FDA3FC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5DF9-37BC-4266-8933-550AF3C7D489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52EF86-0B28-47D6-8027-58A03124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23AC59-49EC-4E28-B8F2-83CBBC98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2771-09A9-4041-B752-A9AB3742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28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95F6BB-4937-4B21-A985-301B43C3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5DF9-37BC-4266-8933-550AF3C7D489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5174C62-4941-4FD7-AB3D-E275EDF9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78F788-AF25-439A-AAAA-562B9FC1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2771-09A9-4041-B752-A9AB3742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842AE2-368A-4A93-8911-A2CE05C7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97AEC5-E075-4797-8B63-5662CB10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237576-E1E8-4C99-80D1-E27E108E5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459084-A82F-41C2-83B4-F3E4DA0C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5DF9-37BC-4266-8933-550AF3C7D489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1A270E-7078-4C8E-9D09-E9031455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6C2387-9B12-4CDA-9C79-F6572CB8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2771-09A9-4041-B752-A9AB3742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1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D6C82-175F-463F-B684-B400FBBC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AAA15E-5FE0-40E5-A4F5-655F1DF16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EF92A7-F06D-4050-B46B-350D8DA1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369B98-17F3-4E35-B55A-B63655DD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5DF9-37BC-4266-8933-550AF3C7D489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9DCE34-504B-462A-828A-DF3BC5C3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D4D257-A157-4FDC-A1ED-CA5DF958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2771-09A9-4041-B752-A9AB3742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54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182E79-25CA-47AB-9B73-3A865ADD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E14F7C-42E9-488C-A39A-F6064DCD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2081F3-6C85-4D09-B03D-8D054CB4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5DF9-37BC-4266-8933-550AF3C7D489}" type="datetimeFigureOut">
              <a:rPr lang="it-IT" smtClean="0"/>
              <a:t>30/04/2020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34952A-D118-44AC-91BF-C7F097507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593D24-E7FE-4167-AF7A-6C068A4CB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2771-09A9-4041-B752-A9AB3742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50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EC3D754E-08AA-48AF-9CDC-0E45E92C56E5}"/>
              </a:ext>
            </a:extLst>
          </p:cNvPr>
          <p:cNvGrpSpPr/>
          <p:nvPr/>
        </p:nvGrpSpPr>
        <p:grpSpPr>
          <a:xfrm>
            <a:off x="342101" y="1121620"/>
            <a:ext cx="10911905" cy="4208213"/>
            <a:chOff x="166255" y="57751"/>
            <a:chExt cx="10911905" cy="4208213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180CF30-24DB-4D59-BE7D-0522B526FDD3}"/>
                </a:ext>
              </a:extLst>
            </p:cNvPr>
            <p:cNvSpPr/>
            <p:nvPr/>
          </p:nvSpPr>
          <p:spPr>
            <a:xfrm>
              <a:off x="3872080" y="1361180"/>
              <a:ext cx="1801090" cy="775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RemoteView</a:t>
              </a:r>
              <a:endParaRPr lang="en-US" sz="1400" dirty="0"/>
            </a:p>
            <a:p>
              <a:pPr algn="ctr"/>
              <a:r>
                <a:rPr lang="en-US" sz="1400" dirty="0"/>
                <a:t>@</a:t>
              </a:r>
              <a:r>
                <a:rPr lang="en-US" sz="1400" dirty="0" err="1"/>
                <a:t>GameEventListener</a:t>
              </a:r>
              <a:endParaRPr lang="en-US" sz="1400" dirty="0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87F83058-A316-4D26-835F-1FEDFD12926C}"/>
                </a:ext>
              </a:extLst>
            </p:cNvPr>
            <p:cNvSpPr/>
            <p:nvPr/>
          </p:nvSpPr>
          <p:spPr>
            <a:xfrm>
              <a:off x="7076322" y="1331418"/>
              <a:ext cx="1801090" cy="775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Server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57ED3A6-F8E3-4C0A-9FFF-B2C8195648A0}"/>
                </a:ext>
              </a:extLst>
            </p:cNvPr>
            <p:cNvSpPr/>
            <p:nvPr/>
          </p:nvSpPr>
          <p:spPr>
            <a:xfrm>
              <a:off x="8877412" y="2782522"/>
              <a:ext cx="1801090" cy="775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Controller</a:t>
              </a:r>
            </a:p>
            <a:p>
              <a:pPr algn="ctr"/>
              <a:r>
                <a:rPr lang="en-US" sz="1400" dirty="0"/>
                <a:t>@</a:t>
              </a:r>
              <a:r>
                <a:rPr lang="en-US" sz="1400" dirty="0" err="1"/>
                <a:t>GameEventListener</a:t>
              </a:r>
              <a:endParaRPr lang="en-US" sz="1400" dirty="0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17DD6A95-B468-4189-8257-E28A8323F8E3}"/>
                </a:ext>
              </a:extLst>
            </p:cNvPr>
            <p:cNvSpPr/>
            <p:nvPr/>
          </p:nvSpPr>
          <p:spPr>
            <a:xfrm>
              <a:off x="166255" y="1361180"/>
              <a:ext cx="1801090" cy="775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/>
                <a:t>ClientView</a:t>
              </a:r>
              <a:endParaRPr lang="it-IT" sz="1400" dirty="0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EB5EBF2C-C580-49EA-AC8C-273A9364DADA}"/>
                </a:ext>
              </a:extLst>
            </p:cNvPr>
            <p:cNvSpPr/>
            <p:nvPr/>
          </p:nvSpPr>
          <p:spPr>
            <a:xfrm>
              <a:off x="5645440" y="3261634"/>
              <a:ext cx="1801090" cy="775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Model</a:t>
              </a:r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5A2951D1-04F9-4BDA-B4C9-4B49FB35EC6A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>
              <a:off x="1967345" y="1749108"/>
              <a:ext cx="1904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2AF4E1CC-8A0F-421D-8840-0FC70FFE83A4}"/>
                </a:ext>
              </a:extLst>
            </p:cNvPr>
            <p:cNvSpPr txBox="1"/>
            <p:nvPr/>
          </p:nvSpPr>
          <p:spPr>
            <a:xfrm>
              <a:off x="2075442" y="1460347"/>
              <a:ext cx="18261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Performs action through socket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4304F2EA-BA01-462F-8670-6BCA42FBB9F2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5673170" y="1749106"/>
              <a:ext cx="1411033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C9825BD-A0D3-4C78-AA8D-D973992510FA}"/>
                </a:ext>
              </a:extLst>
            </p:cNvPr>
            <p:cNvSpPr txBox="1"/>
            <p:nvPr/>
          </p:nvSpPr>
          <p:spPr>
            <a:xfrm>
              <a:off x="5727568" y="1473125"/>
              <a:ext cx="1188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dirty="0"/>
                <a:t>Event Transmission</a:t>
              </a:r>
            </a:p>
          </p:txBody>
        </p:sp>
        <p:grpSp>
          <p:nvGrpSpPr>
            <p:cNvPr id="72" name="Gruppo 71">
              <a:extLst>
                <a:ext uri="{FF2B5EF4-FFF2-40B4-BE49-F238E27FC236}">
                  <a16:creationId xmlns:a16="http://schemas.microsoft.com/office/drawing/2014/main" id="{D7413FD9-7736-401D-AB70-2DCDAEA43495}"/>
                </a:ext>
              </a:extLst>
            </p:cNvPr>
            <p:cNvGrpSpPr/>
            <p:nvPr/>
          </p:nvGrpSpPr>
          <p:grpSpPr>
            <a:xfrm>
              <a:off x="4772625" y="2137035"/>
              <a:ext cx="600827" cy="646022"/>
              <a:chOff x="4772625" y="2137035"/>
              <a:chExt cx="600827" cy="646022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FDECAABD-84C5-46AF-A614-C207CE905112}"/>
                  </a:ext>
                </a:extLst>
              </p:cNvPr>
              <p:cNvGrpSpPr/>
              <p:nvPr/>
            </p:nvGrpSpPr>
            <p:grpSpPr>
              <a:xfrm>
                <a:off x="4778091" y="2149212"/>
                <a:ext cx="595361" cy="633845"/>
                <a:chOff x="4769299" y="2158004"/>
                <a:chExt cx="595361" cy="633845"/>
              </a:xfrm>
            </p:grpSpPr>
            <p:cxnSp>
              <p:nvCxnSpPr>
                <p:cNvPr id="24" name="Connettore diritto 23">
                  <a:extLst>
                    <a:ext uri="{FF2B5EF4-FFF2-40B4-BE49-F238E27FC236}">
                      <a16:creationId xmlns:a16="http://schemas.microsoft.com/office/drawing/2014/main" id="{D52ED85B-D760-4580-AF5C-46C3948BC8C5}"/>
                    </a:ext>
                  </a:extLst>
                </p:cNvPr>
                <p:cNvCxnSpPr/>
                <p:nvPr/>
              </p:nvCxnSpPr>
              <p:spPr>
                <a:xfrm>
                  <a:off x="5364660" y="2158004"/>
                  <a:ext cx="0" cy="633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ttore diritto 25">
                  <a:extLst>
                    <a:ext uri="{FF2B5EF4-FFF2-40B4-BE49-F238E27FC236}">
                      <a16:creationId xmlns:a16="http://schemas.microsoft.com/office/drawing/2014/main" id="{FBC3E43E-19A1-4468-B3FF-73F4A19930B2}"/>
                    </a:ext>
                  </a:extLst>
                </p:cNvPr>
                <p:cNvCxnSpPr/>
                <p:nvPr/>
              </p:nvCxnSpPr>
              <p:spPr>
                <a:xfrm flipH="1">
                  <a:off x="4769299" y="2791314"/>
                  <a:ext cx="59494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D35FE8B0-0DB1-4E07-B6B3-D6FBA9220DA5}"/>
                  </a:ext>
                </a:extLst>
              </p:cNvPr>
              <p:cNvCxnSpPr>
                <a:endCxn id="4" idx="2"/>
              </p:cNvCxnSpPr>
              <p:nvPr/>
            </p:nvCxnSpPr>
            <p:spPr>
              <a:xfrm flipV="1">
                <a:off x="4772625" y="2137035"/>
                <a:ext cx="0" cy="633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A11DF838-8A1B-4CD1-956E-B0E3E3C704E0}"/>
                </a:ext>
              </a:extLst>
            </p:cNvPr>
            <p:cNvSpPr txBox="1"/>
            <p:nvPr/>
          </p:nvSpPr>
          <p:spPr>
            <a:xfrm>
              <a:off x="5325437" y="2456665"/>
              <a:ext cx="21210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Creates</a:t>
              </a:r>
              <a:r>
                <a:rPr lang="it-IT" sz="1000" dirty="0"/>
                <a:t> </a:t>
              </a:r>
              <a:r>
                <a:rPr lang="it-IT" sz="1000" dirty="0" err="1"/>
                <a:t>GameEvent</a:t>
              </a:r>
              <a:r>
                <a:rPr lang="it-IT" sz="1000" dirty="0"/>
                <a:t> from </a:t>
              </a:r>
              <a:r>
                <a:rPr lang="en-US" sz="1000" dirty="0"/>
                <a:t>socket</a:t>
              </a:r>
              <a:r>
                <a:rPr lang="it-IT" sz="1000" dirty="0"/>
                <a:t> data</a:t>
              </a:r>
            </a:p>
          </p:txBody>
        </p:sp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87997352-3F9E-4961-AEEE-E41B63788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9471" y="1840749"/>
              <a:ext cx="355811" cy="355811"/>
            </a:xfrm>
            <a:prstGeom prst="rect">
              <a:avLst/>
            </a:prstGeom>
          </p:spPr>
        </p:pic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65E427E6-A8E6-46FE-9149-88822206B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4243" y="2278432"/>
              <a:ext cx="351049" cy="351049"/>
            </a:xfrm>
            <a:prstGeom prst="rect">
              <a:avLst/>
            </a:prstGeom>
          </p:spPr>
        </p:pic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7088465E-3C81-4F1E-81CD-1125912A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1754" y="1751460"/>
              <a:ext cx="355812" cy="355812"/>
            </a:xfrm>
            <a:prstGeom prst="rect">
              <a:avLst/>
            </a:prstGeom>
          </p:spPr>
        </p:pic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807461A8-2832-4755-AB2B-B884A381E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7412" y="1763305"/>
              <a:ext cx="161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po 73">
              <a:extLst>
                <a:ext uri="{FF2B5EF4-FFF2-40B4-BE49-F238E27FC236}">
                  <a16:creationId xmlns:a16="http://schemas.microsoft.com/office/drawing/2014/main" id="{D5490769-48D9-4DC6-ABBC-8C0B7B92EB4E}"/>
                </a:ext>
              </a:extLst>
            </p:cNvPr>
            <p:cNvGrpSpPr/>
            <p:nvPr/>
          </p:nvGrpSpPr>
          <p:grpSpPr>
            <a:xfrm>
              <a:off x="8398623" y="1310118"/>
              <a:ext cx="2679537" cy="1480710"/>
              <a:chOff x="4590746" y="4080020"/>
              <a:chExt cx="2679537" cy="1480710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C4A11F2C-20EA-4F03-ADA0-255FC9DAFC89}"/>
                  </a:ext>
                </a:extLst>
              </p:cNvPr>
              <p:cNvSpPr txBox="1"/>
              <p:nvPr/>
            </p:nvSpPr>
            <p:spPr>
              <a:xfrm>
                <a:off x="5355868" y="4299263"/>
                <a:ext cx="13452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GameEvent</a:t>
                </a:r>
                <a:r>
                  <a:rPr lang="en-US" sz="1000" dirty="0"/>
                  <a:t> Launching</a:t>
                </a:r>
              </a:p>
            </p:txBody>
          </p:sp>
          <p:cxnSp>
            <p:nvCxnSpPr>
              <p:cNvPr id="39" name="Connettore 2 38">
                <a:extLst>
                  <a:ext uri="{FF2B5EF4-FFF2-40B4-BE49-F238E27FC236}">
                    <a16:creationId xmlns:a16="http://schemas.microsoft.com/office/drawing/2014/main" id="{A4074B1F-29C5-4B25-B481-816013F3FD6D}"/>
                  </a:ext>
                </a:extLst>
              </p:cNvPr>
              <p:cNvCxnSpPr/>
              <p:nvPr/>
            </p:nvCxnSpPr>
            <p:spPr>
              <a:xfrm flipV="1">
                <a:off x="5673170" y="4538957"/>
                <a:ext cx="0" cy="1021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2 40">
                <a:extLst>
                  <a:ext uri="{FF2B5EF4-FFF2-40B4-BE49-F238E27FC236}">
                    <a16:creationId xmlns:a16="http://schemas.microsoft.com/office/drawing/2014/main" id="{7D201310-E728-40BE-B52E-DB1EEC870B54}"/>
                  </a:ext>
                </a:extLst>
              </p:cNvPr>
              <p:cNvCxnSpPr/>
              <p:nvPr/>
            </p:nvCxnSpPr>
            <p:spPr>
              <a:xfrm>
                <a:off x="6028488" y="4536342"/>
                <a:ext cx="0" cy="1021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FE395EA-760B-40D4-8624-6C3AA96DC409}"/>
                  </a:ext>
                </a:extLst>
              </p:cNvPr>
              <p:cNvSpPr txBox="1"/>
              <p:nvPr/>
            </p:nvSpPr>
            <p:spPr>
              <a:xfrm>
                <a:off x="4590746" y="5152208"/>
                <a:ext cx="11416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000" dirty="0"/>
                  <a:t>              </a:t>
                </a:r>
                <a:r>
                  <a:rPr lang="en-US" sz="1000" dirty="0"/>
                  <a:t>Listening</a:t>
                </a:r>
                <a:r>
                  <a:rPr lang="it-IT" sz="1000" dirty="0"/>
                  <a:t>…</a:t>
                </a:r>
              </a:p>
            </p:txBody>
          </p:sp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2970070C-5F7F-4235-A495-09621A6655DE}"/>
                  </a:ext>
                </a:extLst>
              </p:cNvPr>
              <p:cNvSpPr txBox="1"/>
              <p:nvPr/>
            </p:nvSpPr>
            <p:spPr>
              <a:xfrm>
                <a:off x="5987560" y="4678572"/>
                <a:ext cx="12827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Captures</a:t>
                </a:r>
                <a:r>
                  <a:rPr lang="it-IT" sz="1000" dirty="0"/>
                  <a:t> </a:t>
                </a:r>
                <a:r>
                  <a:rPr lang="it-IT" sz="1000" dirty="0" err="1"/>
                  <a:t>GameEvent</a:t>
                </a:r>
                <a:endParaRPr lang="it-IT" sz="1000" dirty="0"/>
              </a:p>
            </p:txBody>
          </p:sp>
          <p:pic>
            <p:nvPicPr>
              <p:cNvPr id="45" name="Immagine 44">
                <a:extLst>
                  <a:ext uri="{FF2B5EF4-FFF2-40B4-BE49-F238E27FC236}">
                    <a16:creationId xmlns:a16="http://schemas.microsoft.com/office/drawing/2014/main" id="{3A96C4E9-CE7B-4011-9268-5AB274F98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8921" y="4080020"/>
                <a:ext cx="351266" cy="351266"/>
              </a:xfrm>
              <a:prstGeom prst="rect">
                <a:avLst/>
              </a:prstGeom>
            </p:spPr>
          </p:pic>
          <p:pic>
            <p:nvPicPr>
              <p:cNvPr id="46" name="Immagine 45">
                <a:extLst>
                  <a:ext uri="{FF2B5EF4-FFF2-40B4-BE49-F238E27FC236}">
                    <a16:creationId xmlns:a16="http://schemas.microsoft.com/office/drawing/2014/main" id="{B1B24834-A2FB-4E66-B8C3-69B3ABBE4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73330" y="4977371"/>
                <a:ext cx="355810" cy="355810"/>
              </a:xfrm>
              <a:prstGeom prst="rect">
                <a:avLst/>
              </a:prstGeom>
            </p:spPr>
          </p:pic>
        </p:grpSp>
        <p:cxnSp>
          <p:nvCxnSpPr>
            <p:cNvPr id="48" name="Connettore 2 47">
              <a:extLst>
                <a:ext uri="{FF2B5EF4-FFF2-40B4-BE49-F238E27FC236}">
                  <a16:creationId xmlns:a16="http://schemas.microsoft.com/office/drawing/2014/main" id="{C0EA2AFC-7684-42A6-A57E-88E17474A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530" y="3429000"/>
              <a:ext cx="1430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440A35A7-D53B-4A83-8777-E24582B5D8CF}"/>
                </a:ext>
              </a:extLst>
            </p:cNvPr>
            <p:cNvSpPr txBox="1"/>
            <p:nvPr/>
          </p:nvSpPr>
          <p:spPr>
            <a:xfrm>
              <a:off x="7534235" y="3170449"/>
              <a:ext cx="12554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Calls Model method</a:t>
              </a:r>
              <a:br>
                <a:rPr lang="en-US" sz="1000" dirty="0"/>
              </a:br>
              <a:br>
                <a:rPr lang="en-US" sz="1000" dirty="0"/>
              </a:br>
              <a:r>
                <a:rPr lang="en-US" sz="1000" dirty="0"/>
                <a:t>(1:1 association with</a:t>
              </a:r>
              <a:br>
                <a:rPr lang="en-US" sz="1000" dirty="0"/>
              </a:br>
              <a:r>
                <a:rPr lang="en-US" sz="1000" dirty="0"/>
                <a:t>controller methods)</a:t>
              </a:r>
            </a:p>
          </p:txBody>
        </p:sp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A30D37A5-BD41-4E21-A5CB-9E03B1451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63239" y="3878335"/>
              <a:ext cx="355812" cy="355812"/>
            </a:xfrm>
            <a:prstGeom prst="rect">
              <a:avLst/>
            </a:prstGeom>
          </p:spPr>
        </p:pic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D2D1B78E-D83B-4ACB-9AFC-8DE933DF9A8A}"/>
                </a:ext>
              </a:extLst>
            </p:cNvPr>
            <p:cNvSpPr txBox="1"/>
            <p:nvPr/>
          </p:nvSpPr>
          <p:spPr>
            <a:xfrm>
              <a:off x="3675073" y="3686686"/>
              <a:ext cx="1707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dirty="0" err="1"/>
                <a:t>Launches</a:t>
              </a:r>
              <a:r>
                <a:rPr lang="it-IT" sz="1000" dirty="0"/>
                <a:t> System </a:t>
              </a:r>
              <a:r>
                <a:rPr lang="it-IT" sz="1000" dirty="0" err="1"/>
                <a:t>GameEvent</a:t>
              </a:r>
              <a:endParaRPr lang="it-IT" sz="1000" dirty="0"/>
            </a:p>
          </p:txBody>
        </p:sp>
        <p:cxnSp>
          <p:nvCxnSpPr>
            <p:cNvPr id="91" name="Connettore 2 90">
              <a:extLst>
                <a:ext uri="{FF2B5EF4-FFF2-40B4-BE49-F238E27FC236}">
                  <a16:creationId xmlns:a16="http://schemas.microsoft.com/office/drawing/2014/main" id="{B359D434-8978-43E7-B0A3-EB713C94B0C9}"/>
                </a:ext>
              </a:extLst>
            </p:cNvPr>
            <p:cNvCxnSpPr>
              <a:stCxn id="10" idx="1"/>
            </p:cNvCxnSpPr>
            <p:nvPr/>
          </p:nvCxnSpPr>
          <p:spPr>
            <a:xfrm flipH="1" flipV="1">
              <a:off x="3661404" y="3649561"/>
              <a:ext cx="19840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2" name="Immagine 91">
              <a:extLst>
                <a:ext uri="{FF2B5EF4-FFF2-40B4-BE49-F238E27FC236}">
                  <a16:creationId xmlns:a16="http://schemas.microsoft.com/office/drawing/2014/main" id="{ED1D6C75-51D9-4D1D-8EC1-E8DAFAE7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17107" y="3910152"/>
              <a:ext cx="355812" cy="355812"/>
            </a:xfrm>
            <a:prstGeom prst="rect">
              <a:avLst/>
            </a:prstGeom>
          </p:spPr>
        </p:pic>
        <p:cxnSp>
          <p:nvCxnSpPr>
            <p:cNvPr id="94" name="Connettore 2 93">
              <a:extLst>
                <a:ext uri="{FF2B5EF4-FFF2-40B4-BE49-F238E27FC236}">
                  <a16:creationId xmlns:a16="http://schemas.microsoft.com/office/drawing/2014/main" id="{26932B63-4467-4009-B5E9-00D1BB23CACE}"/>
                </a:ext>
              </a:extLst>
            </p:cNvPr>
            <p:cNvCxnSpPr/>
            <p:nvPr/>
          </p:nvCxnSpPr>
          <p:spPr>
            <a:xfrm>
              <a:off x="4296970" y="2137035"/>
              <a:ext cx="0" cy="1512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2 95">
              <a:extLst>
                <a:ext uri="{FF2B5EF4-FFF2-40B4-BE49-F238E27FC236}">
                  <a16:creationId xmlns:a16="http://schemas.microsoft.com/office/drawing/2014/main" id="{B7C33226-4A73-4ACB-ABF7-DE8639B428B7}"/>
                </a:ext>
              </a:extLst>
            </p:cNvPr>
            <p:cNvCxnSpPr/>
            <p:nvPr/>
          </p:nvCxnSpPr>
          <p:spPr>
            <a:xfrm flipV="1">
              <a:off x="4095013" y="2149212"/>
              <a:ext cx="0" cy="1500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6C1292F9-86CB-4D23-BE4F-1EAC80AEFF1D}"/>
                </a:ext>
              </a:extLst>
            </p:cNvPr>
            <p:cNvSpPr txBox="1"/>
            <p:nvPr/>
          </p:nvSpPr>
          <p:spPr>
            <a:xfrm>
              <a:off x="3930460" y="3209376"/>
              <a:ext cx="11416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dirty="0"/>
                <a:t>              </a:t>
              </a:r>
              <a:r>
                <a:rPr lang="en-US" sz="1000" dirty="0"/>
                <a:t>Listening</a:t>
              </a:r>
              <a:r>
                <a:rPr lang="it-IT" sz="1000" dirty="0"/>
                <a:t>…</a:t>
              </a: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637BC4E0-9D50-4BC4-857E-3773ED41C238}"/>
                </a:ext>
              </a:extLst>
            </p:cNvPr>
            <p:cNvSpPr txBox="1"/>
            <p:nvPr/>
          </p:nvSpPr>
          <p:spPr>
            <a:xfrm>
              <a:off x="2908156" y="2780691"/>
              <a:ext cx="12827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Captures</a:t>
              </a:r>
              <a:r>
                <a:rPr lang="it-IT" sz="1000" dirty="0"/>
                <a:t> </a:t>
              </a:r>
              <a:r>
                <a:rPr lang="it-IT" sz="1000" dirty="0" err="1"/>
                <a:t>GameEvent</a:t>
              </a:r>
              <a:endParaRPr lang="it-IT" sz="1000" dirty="0"/>
            </a:p>
          </p:txBody>
        </p:sp>
        <p:pic>
          <p:nvPicPr>
            <p:cNvPr id="99" name="Immagine 98">
              <a:extLst>
                <a:ext uri="{FF2B5EF4-FFF2-40B4-BE49-F238E27FC236}">
                  <a16:creationId xmlns:a16="http://schemas.microsoft.com/office/drawing/2014/main" id="{5DB1D903-A2FB-409B-A293-19FD4FF2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97698" y="2395167"/>
              <a:ext cx="355810" cy="355810"/>
            </a:xfrm>
            <a:prstGeom prst="rect">
              <a:avLst/>
            </a:prstGeom>
          </p:spPr>
        </p:pic>
        <p:grpSp>
          <p:nvGrpSpPr>
            <p:cNvPr id="108" name="Gruppo 107">
              <a:extLst>
                <a:ext uri="{FF2B5EF4-FFF2-40B4-BE49-F238E27FC236}">
                  <a16:creationId xmlns:a16="http://schemas.microsoft.com/office/drawing/2014/main" id="{C7551B74-56A4-432F-94B7-728E400C9BE7}"/>
                </a:ext>
              </a:extLst>
            </p:cNvPr>
            <p:cNvGrpSpPr/>
            <p:nvPr/>
          </p:nvGrpSpPr>
          <p:grpSpPr>
            <a:xfrm>
              <a:off x="1195754" y="430823"/>
              <a:ext cx="3576871" cy="947688"/>
              <a:chOff x="1195754" y="430823"/>
              <a:chExt cx="3576871" cy="947688"/>
            </a:xfrm>
          </p:grpSpPr>
          <p:grpSp>
            <p:nvGrpSpPr>
              <p:cNvPr id="104" name="Gruppo 103">
                <a:extLst>
                  <a:ext uri="{FF2B5EF4-FFF2-40B4-BE49-F238E27FC236}">
                    <a16:creationId xmlns:a16="http://schemas.microsoft.com/office/drawing/2014/main" id="{A48CBACA-5646-4E43-A324-AFD72E3F54FC}"/>
                  </a:ext>
                </a:extLst>
              </p:cNvPr>
              <p:cNvGrpSpPr/>
              <p:nvPr/>
            </p:nvGrpSpPr>
            <p:grpSpPr>
              <a:xfrm>
                <a:off x="1195754" y="430823"/>
                <a:ext cx="3576871" cy="930357"/>
                <a:chOff x="1195754" y="430823"/>
                <a:chExt cx="3576871" cy="930357"/>
              </a:xfrm>
            </p:grpSpPr>
            <p:cxnSp>
              <p:nvCxnSpPr>
                <p:cNvPr id="101" name="Connettore diritto 100">
                  <a:extLst>
                    <a:ext uri="{FF2B5EF4-FFF2-40B4-BE49-F238E27FC236}">
                      <a16:creationId xmlns:a16="http://schemas.microsoft.com/office/drawing/2014/main" id="{AB0950BA-F126-4A5C-B0FF-5FBED046F460}"/>
                    </a:ext>
                  </a:extLst>
                </p:cNvPr>
                <p:cNvCxnSpPr>
                  <a:stCxn id="4" idx="0"/>
                </p:cNvCxnSpPr>
                <p:nvPr/>
              </p:nvCxnSpPr>
              <p:spPr>
                <a:xfrm flipV="1">
                  <a:off x="4772625" y="430823"/>
                  <a:ext cx="0" cy="9303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ttore diritto 102">
                  <a:extLst>
                    <a:ext uri="{FF2B5EF4-FFF2-40B4-BE49-F238E27FC236}">
                      <a16:creationId xmlns:a16="http://schemas.microsoft.com/office/drawing/2014/main" id="{A03217D4-799E-4C06-A645-1F76E5EA32D1}"/>
                    </a:ext>
                  </a:extLst>
                </p:cNvPr>
                <p:cNvCxnSpPr/>
                <p:nvPr/>
              </p:nvCxnSpPr>
              <p:spPr>
                <a:xfrm flipH="1">
                  <a:off x="1195754" y="430823"/>
                  <a:ext cx="357687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Connettore 2 105">
                <a:extLst>
                  <a:ext uri="{FF2B5EF4-FFF2-40B4-BE49-F238E27FC236}">
                    <a16:creationId xmlns:a16="http://schemas.microsoft.com/office/drawing/2014/main" id="{CFA7F831-9D45-41BB-B241-012AD7871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5754" y="430823"/>
                <a:ext cx="0" cy="947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87F1DA5B-0BC0-40E3-86B1-EFE77F9AC199}"/>
                </a:ext>
              </a:extLst>
            </p:cNvPr>
            <p:cNvSpPr txBox="1"/>
            <p:nvPr/>
          </p:nvSpPr>
          <p:spPr>
            <a:xfrm>
              <a:off x="2080045" y="455817"/>
              <a:ext cx="20681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Communicates cloned updated data</a:t>
              </a:r>
              <a:br>
                <a:rPr lang="en-US" sz="1000" dirty="0"/>
              </a:br>
              <a:r>
                <a:rPr lang="en-US" sz="1000" dirty="0"/>
                <a:t>through socket</a:t>
              </a:r>
            </a:p>
          </p:txBody>
        </p:sp>
        <p:pic>
          <p:nvPicPr>
            <p:cNvPr id="110" name="Immagine 109">
              <a:extLst>
                <a:ext uri="{FF2B5EF4-FFF2-40B4-BE49-F238E27FC236}">
                  <a16:creationId xmlns:a16="http://schemas.microsoft.com/office/drawing/2014/main" id="{301A57CD-293F-45FB-97AE-B9134063A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72919" y="57751"/>
              <a:ext cx="349824" cy="349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0303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valassi</dc:creator>
  <cp:lastModifiedBy>mattia valassi</cp:lastModifiedBy>
  <cp:revision>4</cp:revision>
  <dcterms:created xsi:type="dcterms:W3CDTF">2020-04-30T13:06:39Z</dcterms:created>
  <dcterms:modified xsi:type="dcterms:W3CDTF">2020-04-30T13:36:47Z</dcterms:modified>
</cp:coreProperties>
</file>