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94659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44376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9953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6692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4312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40605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773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15333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5537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09869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34384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482168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4495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3043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66773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6825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722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95EE21BB-31AF-4657-8D2E-D3C40696FDEE}" type="datetimeFigureOut">
              <a:rPr lang="de-CH" smtClean="0"/>
              <a:t>17.06.2025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9AC5D1A-A92B-4678-A6D6-07E648E178C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17716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2D258-D0FB-D6A2-F6FF-919EFAFBC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77658F-82CA-44F6-C0EA-E98F2972B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321" y="624542"/>
            <a:ext cx="3479345" cy="950391"/>
          </a:xfrm>
        </p:spPr>
        <p:txBody>
          <a:bodyPr>
            <a:noAutofit/>
          </a:bodyPr>
          <a:lstStyle/>
          <a:p>
            <a:r>
              <a:rPr lang="de-CH" sz="7200" dirty="0">
                <a:latin typeface="Abadi" panose="020B0604020104020204" pitchFamily="34" charset="0"/>
              </a:rPr>
              <a:t>Carsdex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A3198D8-6E0F-E187-2584-65FEA1382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4321" y="2410435"/>
            <a:ext cx="3479345" cy="2971800"/>
          </a:xfrm>
        </p:spPr>
        <p:txBody>
          <a:bodyPr>
            <a:noAutofit/>
          </a:bodyPr>
          <a:lstStyle/>
          <a:p>
            <a:pPr marL="342900" indent="-342900" algn="l">
              <a:buFontTx/>
              <a:buChar char="-"/>
            </a:pPr>
            <a:r>
              <a:rPr lang="de-CH" dirty="0">
                <a:latin typeface="Abadi" panose="020B0604020104020204" pitchFamily="34" charset="0"/>
              </a:rPr>
              <a:t>Problem</a:t>
            </a:r>
          </a:p>
          <a:p>
            <a:pPr marL="800100" lvl="1" indent="-342900" algn="l">
              <a:buFontTx/>
              <a:buChar char="-"/>
            </a:pPr>
            <a:r>
              <a:rPr lang="de-CH" dirty="0">
                <a:latin typeface="Abadi" panose="020B0604020104020204" pitchFamily="34" charset="0"/>
              </a:rPr>
              <a:t>Nicht schnell auffindbar</a:t>
            </a:r>
          </a:p>
          <a:p>
            <a:pPr marL="800100" lvl="1" indent="-342900" algn="l">
              <a:buFontTx/>
              <a:buChar char="-"/>
            </a:pPr>
            <a:r>
              <a:rPr lang="de-CH" dirty="0">
                <a:latin typeface="Abadi" panose="020B0604020104020204" pitchFamily="34" charset="0"/>
              </a:rPr>
              <a:t>Bilder kategorisieren</a:t>
            </a:r>
          </a:p>
          <a:p>
            <a:pPr marL="342900" indent="-342900" algn="l">
              <a:buFontTx/>
              <a:buChar char="-"/>
            </a:pPr>
            <a:r>
              <a:rPr lang="de-CH" dirty="0">
                <a:latin typeface="Abadi" panose="020B0604020104020204" pitchFamily="34" charset="0"/>
              </a:rPr>
              <a:t>Produkt (Carsdex)</a:t>
            </a:r>
          </a:p>
          <a:p>
            <a:pPr marL="800100" lvl="1" indent="-342900" algn="l">
              <a:buFontTx/>
              <a:buChar char="-"/>
            </a:pPr>
            <a:r>
              <a:rPr lang="de-CH" dirty="0">
                <a:latin typeface="Abadi" panose="020B0604020104020204" pitchFamily="34" charset="0"/>
              </a:rPr>
              <a:t>Posten</a:t>
            </a:r>
          </a:p>
          <a:p>
            <a:pPr marL="800100" lvl="1" indent="-342900" algn="l">
              <a:buFontTx/>
              <a:buChar char="-"/>
            </a:pPr>
            <a:r>
              <a:rPr lang="de-CH" sz="2000" dirty="0">
                <a:latin typeface="Abadi" panose="020B0604020104020204" pitchFamily="34" charset="0"/>
              </a:rPr>
              <a:t>Kategorisieren</a:t>
            </a:r>
          </a:p>
          <a:p>
            <a:pPr marL="800100" lvl="1" indent="-342900" algn="l">
              <a:buFontTx/>
              <a:buChar char="-"/>
            </a:pPr>
            <a:r>
              <a:rPr lang="de-CH" sz="2000" dirty="0">
                <a:latin typeface="Abadi" panose="020B0604020104020204" pitchFamily="34" charset="0"/>
              </a:rPr>
              <a:t>Bewerten</a:t>
            </a:r>
          </a:p>
          <a:p>
            <a:pPr marL="800100" lvl="1" indent="-342900" algn="l">
              <a:buFontTx/>
              <a:buChar char="-"/>
            </a:pPr>
            <a:endParaRPr lang="de-CH" sz="2000" dirty="0">
              <a:latin typeface="Abadi" panose="020B0604020104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E1D4DFA-E160-1A01-C492-BE8AB4A420E4}"/>
              </a:ext>
            </a:extLst>
          </p:cNvPr>
          <p:cNvSpPr/>
          <p:nvPr/>
        </p:nvSpPr>
        <p:spPr>
          <a:xfrm>
            <a:off x="5852585" y="2410435"/>
            <a:ext cx="5691715" cy="297180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861A9FEA-F339-5FA5-A313-ABD430F325FA}"/>
              </a:ext>
            </a:extLst>
          </p:cNvPr>
          <p:cNvSpPr/>
          <p:nvPr/>
        </p:nvSpPr>
        <p:spPr>
          <a:xfrm>
            <a:off x="6055254" y="2570249"/>
            <a:ext cx="5286375" cy="46407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badi" panose="020B0604020104020204" pitchFamily="34" charset="0"/>
              </a:rPr>
              <a:t>Porsche GT 3RS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CD5743BB-9ABD-137F-2A6D-787B04328ED6}"/>
              </a:ext>
            </a:extLst>
          </p:cNvPr>
          <p:cNvSpPr/>
          <p:nvPr/>
        </p:nvSpPr>
        <p:spPr>
          <a:xfrm>
            <a:off x="6055254" y="3118825"/>
            <a:ext cx="5286375" cy="305316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>
                <a:latin typeface="Abadi" panose="020B0604020104020204" pitchFamily="34" charset="0"/>
              </a:rPr>
              <a:t>25.01.2025, Monaco</a:t>
            </a:r>
          </a:p>
        </p:txBody>
      </p:sp>
      <p:sp>
        <p:nvSpPr>
          <p:cNvPr id="8" name="Herz 7">
            <a:extLst>
              <a:ext uri="{FF2B5EF4-FFF2-40B4-BE49-F238E27FC236}">
                <a16:creationId xmlns:a16="http://schemas.microsoft.com/office/drawing/2014/main" id="{6D145F1B-22F3-72DA-0CAC-6A8DC3A898F3}"/>
              </a:ext>
            </a:extLst>
          </p:cNvPr>
          <p:cNvSpPr/>
          <p:nvPr/>
        </p:nvSpPr>
        <p:spPr>
          <a:xfrm>
            <a:off x="11349335" y="5192345"/>
            <a:ext cx="389922" cy="379779"/>
          </a:xfrm>
          <a:prstGeom prst="hear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CC12A8-F9D8-4E84-E60E-B985F5017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492" y="3536590"/>
            <a:ext cx="1299897" cy="173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CE4E3BD0-7FD2-733C-5D8B-99C05B7BB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5197" y="3642621"/>
            <a:ext cx="1162294" cy="154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BFB9859-4AEA-A760-E6B9-4EE3F7900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91" y="3642623"/>
            <a:ext cx="1162292" cy="1549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166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iefer">
  <a:themeElements>
    <a:clrScheme name="Schiefer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chiefer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iefer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Schiefer</Template>
  <TotalTime>0</TotalTime>
  <Words>20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Abadi</vt:lpstr>
      <vt:lpstr>Calisto MT</vt:lpstr>
      <vt:lpstr>Wingdings 2</vt:lpstr>
      <vt:lpstr>Schiefer</vt:lpstr>
      <vt:lpstr>Carsdex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Provenzano David GBS-BMTK1a_2023</dc:creator>
  <cp:lastModifiedBy>Provenzano David GBS-BMTK1a_2023</cp:lastModifiedBy>
  <cp:revision>18</cp:revision>
  <dcterms:created xsi:type="dcterms:W3CDTF">2025-02-04T08:28:53Z</dcterms:created>
  <dcterms:modified xsi:type="dcterms:W3CDTF">2025-06-17T07:47:23Z</dcterms:modified>
</cp:coreProperties>
</file>