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6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946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7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95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66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31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605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773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1533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5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86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38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216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449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4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773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82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2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EE21BB-31AF-4657-8D2E-D3C40696FDEE}" type="datetimeFigureOut">
              <a:rPr lang="de-CH" smtClean="0"/>
              <a:t>06.02.2025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716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2D258-D0FB-D6A2-F6FF-919EFAFBC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7658F-82CA-44F6-C0EA-E98F2972B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21" y="624542"/>
            <a:ext cx="3479345" cy="950391"/>
          </a:xfrm>
        </p:spPr>
        <p:txBody>
          <a:bodyPr>
            <a:noAutofit/>
          </a:bodyPr>
          <a:lstStyle/>
          <a:p>
            <a:r>
              <a:rPr lang="de-CH" sz="7200" dirty="0">
                <a:latin typeface="Abadi" panose="020B0604020104020204" pitchFamily="34" charset="0"/>
              </a:rPr>
              <a:t>Carsdex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3198D8-6E0F-E187-2584-65FEA1382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321" y="2410435"/>
            <a:ext cx="3479345" cy="2971800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Problem</a:t>
            </a:r>
          </a:p>
          <a:p>
            <a:pPr marL="800100" lvl="1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Nicht schnell auffindbar</a:t>
            </a:r>
          </a:p>
          <a:p>
            <a:pPr marL="800100" lvl="1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Bilder kategorisieren</a:t>
            </a:r>
          </a:p>
          <a:p>
            <a:pPr marL="342900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Produkt (Carsdex)</a:t>
            </a:r>
          </a:p>
          <a:p>
            <a:pPr marL="800100" lvl="1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Posten</a:t>
            </a:r>
          </a:p>
          <a:p>
            <a:pPr marL="800100" lvl="1" indent="-342900" algn="l">
              <a:buFontTx/>
              <a:buChar char="-"/>
            </a:pPr>
            <a:r>
              <a:rPr lang="de-CH" sz="2000" dirty="0">
                <a:latin typeface="Abadi" panose="020B0604020104020204" pitchFamily="34" charset="0"/>
              </a:rPr>
              <a:t>Kategorisieren</a:t>
            </a:r>
          </a:p>
          <a:p>
            <a:pPr marL="800100" lvl="1" indent="-342900" algn="l">
              <a:buFontTx/>
              <a:buChar char="-"/>
            </a:pPr>
            <a:r>
              <a:rPr lang="de-CH" sz="2000" dirty="0">
                <a:latin typeface="Abadi" panose="020B0604020104020204" pitchFamily="34" charset="0"/>
              </a:rPr>
              <a:t>Bewerten</a:t>
            </a:r>
          </a:p>
          <a:p>
            <a:pPr marL="800100" lvl="1" indent="-342900" algn="l">
              <a:buFontTx/>
              <a:buChar char="-"/>
            </a:pPr>
            <a:endParaRPr lang="de-CH" sz="2000" dirty="0">
              <a:latin typeface="Abadi" panose="020B06040201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1D4DFA-E160-1A01-C492-BE8AB4A420E4}"/>
              </a:ext>
            </a:extLst>
          </p:cNvPr>
          <p:cNvSpPr/>
          <p:nvPr/>
        </p:nvSpPr>
        <p:spPr>
          <a:xfrm>
            <a:off x="5852585" y="2410435"/>
            <a:ext cx="5691715" cy="297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61A9FEA-F339-5FA5-A313-ABD430F325FA}"/>
              </a:ext>
            </a:extLst>
          </p:cNvPr>
          <p:cNvSpPr/>
          <p:nvPr/>
        </p:nvSpPr>
        <p:spPr>
          <a:xfrm>
            <a:off x="6055254" y="2570249"/>
            <a:ext cx="5286375" cy="464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badi" panose="020B0604020104020204" pitchFamily="34" charset="0"/>
              </a:rPr>
              <a:t>Porsche GT 3RS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D5743BB-9ABD-137F-2A6D-787B04328ED6}"/>
              </a:ext>
            </a:extLst>
          </p:cNvPr>
          <p:cNvSpPr/>
          <p:nvPr/>
        </p:nvSpPr>
        <p:spPr>
          <a:xfrm>
            <a:off x="6055254" y="3118825"/>
            <a:ext cx="5286375" cy="30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badi" panose="020B0604020104020204" pitchFamily="34" charset="0"/>
              </a:rPr>
              <a:t>25.01.2025, Monaco</a:t>
            </a:r>
          </a:p>
        </p:txBody>
      </p:sp>
      <p:sp>
        <p:nvSpPr>
          <p:cNvPr id="8" name="Herz 7">
            <a:extLst>
              <a:ext uri="{FF2B5EF4-FFF2-40B4-BE49-F238E27FC236}">
                <a16:creationId xmlns:a16="http://schemas.microsoft.com/office/drawing/2014/main" id="{6D145F1B-22F3-72DA-0CAC-6A8DC3A898F3}"/>
              </a:ext>
            </a:extLst>
          </p:cNvPr>
          <p:cNvSpPr/>
          <p:nvPr/>
        </p:nvSpPr>
        <p:spPr>
          <a:xfrm>
            <a:off x="11349335" y="5192345"/>
            <a:ext cx="389922" cy="379779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C12A8-F9D8-4E84-E60E-B985F501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92" y="3536590"/>
            <a:ext cx="1299897" cy="173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E4E3BD0-7FD2-733C-5D8B-99C05B7BB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197" y="3642621"/>
            <a:ext cx="1162294" cy="154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BFB9859-4AEA-A760-E6B9-4EE3F790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91" y="3642623"/>
            <a:ext cx="1162292" cy="154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6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Abadi</vt:lpstr>
      <vt:lpstr>Calisto MT</vt:lpstr>
      <vt:lpstr>Wingdings 2</vt:lpstr>
      <vt:lpstr>Schiefer</vt:lpstr>
      <vt:lpstr>Carsdex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Provenzano David GBS-BMTK1a_2023</dc:creator>
  <cp:lastModifiedBy>Provenzano David GBS-BMTK1a_2023</cp:lastModifiedBy>
  <cp:revision>16</cp:revision>
  <dcterms:created xsi:type="dcterms:W3CDTF">2025-02-04T08:28:53Z</dcterms:created>
  <dcterms:modified xsi:type="dcterms:W3CDTF">2025-02-06T08:56:03Z</dcterms:modified>
</cp:coreProperties>
</file>