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5DC8B0-4037-47BA-9C57-A80B80CD67F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6391-4D11-4717-96C6-20AD18D73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252" y="169683"/>
            <a:ext cx="6764592" cy="20622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A2B1C-3876-476F-8C3D-7B0118D0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2142" y="4626077"/>
            <a:ext cx="5673213" cy="20622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E52-9E91-4568-BADC-7F637182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3A43C-0D99-4756-9239-FA43C6F3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00B6-34AE-4089-BEEA-C764C081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F257-491C-4205-A4D5-7F0DCC6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97F8-27B5-4348-81F8-89F1592B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04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5178D-466A-42E9-9341-35343134E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F34B-93C3-401F-A163-0A85D79D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9A37-1A47-4A0C-8DB8-2A29D597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559E-B547-4D61-AD83-BBB0F24E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F678-F80F-4555-8759-2C70252D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700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D69A-42E3-438B-A470-81CFFD8C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22A0-4C97-4559-8556-982C45C3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74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9B0-B8D9-4084-BBA1-6119293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319252"/>
            <a:ext cx="12192000" cy="140222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68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47C4-A715-4ECB-AE66-BC0F3120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2A1F-61A8-4761-B828-6EDC1B7D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B21F-AFB5-48A5-A046-93396BA3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503-9B7D-4973-93E6-1A28D510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BB1C-DAC1-4A2E-AE67-2EBEB27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31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FFF-813B-42CD-9296-38C44A0E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C1D4-5283-4A2B-A7E0-0F112C3E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C16B-23EE-405B-A341-27B33295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94EB-3AF8-44FC-83CC-F62848DB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E8751-E475-472C-AA6E-6BD4E5AA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2DAB-C425-45F3-BAD0-1B91CD00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16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E598-B0AC-450B-93B1-44F235AA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98B8-A2AF-478B-A95C-CDE5C3252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C4C8-03D6-4144-8598-F65409FE6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26AC-E5DD-4755-A2C1-B8164D4AF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4CF6-F343-4F1B-A810-1A48C3862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6D32-4DFB-4501-86F3-29502FF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B9EFE-4C74-445D-A296-81F382DF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7383F-6A1D-482D-BDCC-268D387A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1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DEE-17D5-4A30-8F18-52303EE9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0ECED-5987-4C85-ABA0-442090B0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180C-3A9E-4468-AF30-29D98B2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8BB26-E5B8-44F2-BE96-1432C58D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2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1CB93-A889-4FEA-8B3C-C3D963CE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3DB85-0975-43EA-A9B7-3E8C747B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D2E88-ABE4-472A-B3DB-A4CAB0D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9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791-2A1E-4EB8-A3C7-8A4633D6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6023-01D5-4E62-8976-0B7F11F0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6A5E-A816-490B-887F-494B0691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7E79-1E01-4F4A-A905-3F8F7A3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C1DB-14F1-48A1-AB48-D83A7160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31FBD-28B4-49F4-A516-1E0B1761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8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68CA-9D08-43FB-B156-F5A71B0E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32800-2AC7-4965-8087-9023F8340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7C69-5B0D-4EFB-A1C9-3A2A6DBD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C0B19-ED94-4A07-BBB3-BDC14179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6961-EFD6-4180-AE60-689F7028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C55E-D0AB-4829-9FD5-2C24E389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69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2A2D7-8B77-4038-98DF-F61F43CE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3F5D-023A-41E6-9158-E4D35943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B7B2-7380-46AB-BAE9-16E6AE62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0BC6-06EE-41D8-B8FA-76C910C9E711}" type="datetimeFigureOut">
              <a:rPr lang="es-AR" smtClean="0"/>
              <a:t>27/7/2018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313C-50A2-4E7B-A24E-841092D3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46C4-86DF-41E8-9337-E3EDDD8D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AFB9-2355-4AB8-BB92-5D5213FF225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7177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68E8-38F3-44C0-95F1-CC208209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252" y="169683"/>
            <a:ext cx="6764592" cy="1265827"/>
          </a:xfrm>
        </p:spPr>
        <p:txBody>
          <a:bodyPr/>
          <a:lstStyle/>
          <a:p>
            <a:r>
              <a:rPr lang="es-AR" dirty="0"/>
              <a:t>Modulación 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CE1FE-503C-4AD5-9035-BAB9D1A9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2142" y="5093109"/>
            <a:ext cx="5673213" cy="1595207"/>
          </a:xfrm>
        </p:spPr>
        <p:txBody>
          <a:bodyPr/>
          <a:lstStyle/>
          <a:p>
            <a:pPr algn="l"/>
            <a:r>
              <a:rPr lang="es-AR" dirty="0"/>
              <a:t>Materia: Procesamiento de Señales I</a:t>
            </a:r>
          </a:p>
          <a:p>
            <a:pPr algn="l"/>
            <a:r>
              <a:rPr lang="es-AR" dirty="0"/>
              <a:t>Autor: David Pérez Ramírez</a:t>
            </a:r>
          </a:p>
          <a:p>
            <a:pPr algn="l"/>
            <a:r>
              <a:rPr lang="es-AR" dirty="0"/>
              <a:t>Año: 2018</a:t>
            </a:r>
          </a:p>
        </p:txBody>
      </p:sp>
    </p:spTree>
    <p:extLst>
      <p:ext uri="{BB962C8B-B14F-4D97-AF65-F5344CB8AC3E}">
        <p14:creationId xmlns:p14="http://schemas.microsoft.com/office/powerpoint/2010/main" val="127752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Demodulación de señal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75FFD-ED17-4C44-BDEA-D1D9576E05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765" y="1115499"/>
            <a:ext cx="6259616" cy="39186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B65D40-FAFD-4426-B697-106DB3E8C90F}"/>
              </a:ext>
            </a:extLst>
          </p:cNvPr>
          <p:cNvSpPr txBox="1"/>
          <p:nvPr/>
        </p:nvSpPr>
        <p:spPr>
          <a:xfrm>
            <a:off x="806245" y="1885196"/>
            <a:ext cx="4119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Fragmento de 2 segundos para una mejor observación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Frecuencia de portadora de 3000hz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Frecuencia de muestreo de 44100hz</a:t>
            </a:r>
          </a:p>
        </p:txBody>
      </p:sp>
    </p:spTree>
    <p:extLst>
      <p:ext uri="{BB962C8B-B14F-4D97-AF65-F5344CB8AC3E}">
        <p14:creationId xmlns:p14="http://schemas.microsoft.com/office/powerpoint/2010/main" val="208260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Demodulación de señal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C83383-E9D8-4964-92A5-5DA52A0EC9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27" y="983226"/>
            <a:ext cx="6058206" cy="3814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A5D85-4E1E-4A8A-948D-1FAF1748E94F}"/>
              </a:ext>
            </a:extLst>
          </p:cNvPr>
          <p:cNvSpPr txBox="1"/>
          <p:nvPr/>
        </p:nvSpPr>
        <p:spPr>
          <a:xfrm>
            <a:off x="1209368" y="2045110"/>
            <a:ext cx="340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observa espectro de frecuencia de señal modulada y original prácticamente iguales</a:t>
            </a:r>
          </a:p>
        </p:txBody>
      </p:sp>
    </p:spTree>
    <p:extLst>
      <p:ext uri="{BB962C8B-B14F-4D97-AF65-F5344CB8AC3E}">
        <p14:creationId xmlns:p14="http://schemas.microsoft.com/office/powerpoint/2010/main" val="197992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Separación entre portadoras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3BE0A-1CE3-4DA3-83C7-11C9BE26EA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05" y="939748"/>
            <a:ext cx="5810865" cy="409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83BE0-2618-4858-BF99-C81860B4DBF4}"/>
              </a:ext>
            </a:extLst>
          </p:cNvPr>
          <p:cNvSpPr txBox="1"/>
          <p:nvPr/>
        </p:nvSpPr>
        <p:spPr>
          <a:xfrm>
            <a:off x="1229032" y="1582823"/>
            <a:ext cx="3824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Espectro de frecuencias de portadoras a 0.1hz y 3000hz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observa interferencia en señales moduladas.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Dificultades en demodulación de la señal</a:t>
            </a:r>
          </a:p>
        </p:txBody>
      </p:sp>
    </p:spTree>
    <p:extLst>
      <p:ext uri="{BB962C8B-B14F-4D97-AF65-F5344CB8AC3E}">
        <p14:creationId xmlns:p14="http://schemas.microsoft.com/office/powerpoint/2010/main" val="345437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Separación entre portadoras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83BE0-2618-4858-BF99-C81860B4DBF4}"/>
              </a:ext>
            </a:extLst>
          </p:cNvPr>
          <p:cNvSpPr txBox="1"/>
          <p:nvPr/>
        </p:nvSpPr>
        <p:spPr>
          <a:xfrm>
            <a:off x="1376516" y="1302728"/>
            <a:ext cx="3824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Espectro de frecuencias de portadoras a 6khz y 22hz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Para la modulación AM las portadoras deben estar separadas por al menos 10Khz.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evita interferencias entre señales moduladas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Señal demodulada más fiel a la original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BC35C-A289-4ACA-A10C-C8A654FE69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5983"/>
            <a:ext cx="5869858" cy="3849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2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511277" y="1805518"/>
            <a:ext cx="108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69930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540774" y="2128684"/>
            <a:ext cx="108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422646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A710-823F-4EA0-9428-C745B051ED50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¿En qué consiste la modulación de una señal?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2D306-34F9-484B-B907-7FBA8D05164F}"/>
              </a:ext>
            </a:extLst>
          </p:cNvPr>
          <p:cNvSpPr/>
          <p:nvPr/>
        </p:nvSpPr>
        <p:spPr>
          <a:xfrm>
            <a:off x="796413" y="1288026"/>
            <a:ext cx="10638503" cy="3342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Es el proceso de transformar información a una forma que sea adecuada para la transmisión</a:t>
            </a:r>
          </a:p>
        </p:txBody>
      </p:sp>
    </p:spTree>
    <p:extLst>
      <p:ext uri="{BB962C8B-B14F-4D97-AF65-F5344CB8AC3E}">
        <p14:creationId xmlns:p14="http://schemas.microsoft.com/office/powerpoint/2010/main" val="172592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A710-823F-4EA0-9428-C745B051ED50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Modulación de AM</a:t>
            </a:r>
          </a:p>
        </p:txBody>
      </p:sp>
      <p:pic>
        <p:nvPicPr>
          <p:cNvPr id="6" name="Picture 5" descr="DiagramaBLoquesAM">
            <a:extLst>
              <a:ext uri="{FF2B5EF4-FFF2-40B4-BE49-F238E27FC236}">
                <a16:creationId xmlns:a16="http://schemas.microsoft.com/office/drawing/2014/main" id="{8B6EFC0F-7AD1-4E08-A1EF-BFCE70F0A6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0" y="1351937"/>
            <a:ext cx="6597445" cy="2959510"/>
          </a:xfrm>
          <a:prstGeom prst="rect">
            <a:avLst/>
          </a:prstGeom>
          <a:noFill/>
          <a:ln>
            <a:noFill/>
          </a:ln>
          <a:effectLst>
            <a:reflection stA="0" endPos="47000" dist="508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346E5A-9C76-410A-A82D-CBC98EE17D88}"/>
              </a:ext>
            </a:extLst>
          </p:cNvPr>
          <p:cNvSpPr txBox="1"/>
          <p:nvPr/>
        </p:nvSpPr>
        <p:spPr>
          <a:xfrm>
            <a:off x="334299" y="1677530"/>
            <a:ext cx="506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amplificador describe la señal moduladora la cual puede tener una frecuencia o amplitud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Oscilador de portadora, la frecuencia y amplitud de la señal portadora son constantes.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modulador realiza el proceso de superponer la señal moduladora sobre la portadora, cambiando así su amplitud generando una señal modulada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833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A710-823F-4EA0-9428-C745B051ED50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Modulación de 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F5571-BE26-4E08-93A9-74EAACAF57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16" y="813480"/>
            <a:ext cx="4459994" cy="398466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CAB19-EDA0-4D95-A1A8-FB0FFFD3CE32}"/>
              </a:ext>
            </a:extLst>
          </p:cNvPr>
          <p:cNvSpPr txBox="1"/>
          <p:nvPr/>
        </p:nvSpPr>
        <p:spPr>
          <a:xfrm>
            <a:off x="2497393" y="1924665"/>
            <a:ext cx="2438400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Señal moduladora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Señal 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Señal modulada</a:t>
            </a:r>
          </a:p>
        </p:txBody>
      </p:sp>
    </p:spTree>
    <p:extLst>
      <p:ext uri="{BB962C8B-B14F-4D97-AF65-F5344CB8AC3E}">
        <p14:creationId xmlns:p14="http://schemas.microsoft.com/office/powerpoint/2010/main" val="132638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A710-823F-4EA0-9428-C745B051ED50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/>
              <a:t>Transmisión 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41202-9FBC-4065-A24D-B1D42B7FE7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48" y="815177"/>
            <a:ext cx="5787541" cy="3914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7DE68-1F53-48E9-9CFF-E692F71963CB}"/>
              </a:ext>
            </a:extLst>
          </p:cNvPr>
          <p:cNvSpPr txBox="1"/>
          <p:nvPr/>
        </p:nvSpPr>
        <p:spPr>
          <a:xfrm>
            <a:off x="1604487" y="1721322"/>
            <a:ext cx="2979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Señal audio </a:t>
            </a:r>
            <a:r>
              <a:rPr lang="es-AR" dirty="0" err="1"/>
              <a:t>wav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Fragmento de 15 </a:t>
            </a:r>
            <a:r>
              <a:rPr lang="es-AR" dirty="0" err="1"/>
              <a:t>seg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Muestreada 44100hz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164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A710-823F-4EA0-9428-C745B051ED50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Modulación de la señal de audio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4C776-4C48-444E-99FE-BC0FCDE359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57" y="830365"/>
            <a:ext cx="6156529" cy="389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057A0-8637-4219-B5DB-A684EEC9B249}"/>
              </a:ext>
            </a:extLst>
          </p:cNvPr>
          <p:cNvSpPr txBox="1"/>
          <p:nvPr/>
        </p:nvSpPr>
        <p:spPr>
          <a:xfrm>
            <a:off x="903800" y="1848465"/>
            <a:ext cx="3736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Portadora con frecuencia de 25hz.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toma los primeros 2 </a:t>
            </a:r>
            <a:r>
              <a:rPr lang="es-AR" dirty="0" err="1"/>
              <a:t>seg</a:t>
            </a:r>
            <a:r>
              <a:rPr lang="es-AR" dirty="0"/>
              <a:t> de la señal para observar con mejor detalle</a:t>
            </a:r>
          </a:p>
        </p:txBody>
      </p:sp>
    </p:spTree>
    <p:extLst>
      <p:ext uri="{BB962C8B-B14F-4D97-AF65-F5344CB8AC3E}">
        <p14:creationId xmlns:p14="http://schemas.microsoft.com/office/powerpoint/2010/main" val="39182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A710-823F-4EA0-9428-C745B051ED50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Modulación de 2 canales en sistema 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7C6CE-1A3D-45A5-A382-69C201AA5E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70" y="1124103"/>
            <a:ext cx="6151460" cy="3506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90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Modulación de 2 canales en sistema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FA04F-90CD-49E0-AA0A-7AAB086A96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7" y="1543663"/>
            <a:ext cx="5633884" cy="351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DE054D-9680-457B-B970-9554BA41CE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43663"/>
            <a:ext cx="5555225" cy="35101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50FA64-F05F-4583-AD46-1580E9826037}"/>
              </a:ext>
            </a:extLst>
          </p:cNvPr>
          <p:cNvSpPr txBox="1"/>
          <p:nvPr/>
        </p:nvSpPr>
        <p:spPr>
          <a:xfrm>
            <a:off x="599770" y="1085842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Portadora de 0.1 </a:t>
            </a:r>
            <a:r>
              <a:rPr lang="es-AR" dirty="0" err="1"/>
              <a:t>hz</a:t>
            </a:r>
            <a:endParaRPr lang="es-A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05ED8-3504-4BFA-8AE4-F7760439A4AA}"/>
              </a:ext>
            </a:extLst>
          </p:cNvPr>
          <p:cNvSpPr txBox="1"/>
          <p:nvPr/>
        </p:nvSpPr>
        <p:spPr>
          <a:xfrm>
            <a:off x="7305366" y="1090136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Portadora de 3000 </a:t>
            </a:r>
            <a:r>
              <a:rPr lang="es-AR" dirty="0" err="1"/>
              <a:t>hz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854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8FBE-B6AF-4364-BA92-685231DF10D6}"/>
              </a:ext>
            </a:extLst>
          </p:cNvPr>
          <p:cNvSpPr txBox="1"/>
          <p:nvPr/>
        </p:nvSpPr>
        <p:spPr>
          <a:xfrm>
            <a:off x="0" y="4729316"/>
            <a:ext cx="12192000" cy="162232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6FF2-1841-4E10-A7FD-D087745CA5DD}"/>
              </a:ext>
            </a:extLst>
          </p:cNvPr>
          <p:cNvSpPr txBox="1"/>
          <p:nvPr/>
        </p:nvSpPr>
        <p:spPr>
          <a:xfrm>
            <a:off x="806245" y="98323"/>
            <a:ext cx="1058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Receptor 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0FA64-F05F-4583-AD46-1580E9826037}"/>
              </a:ext>
            </a:extLst>
          </p:cNvPr>
          <p:cNvSpPr txBox="1"/>
          <p:nvPr/>
        </p:nvSpPr>
        <p:spPr>
          <a:xfrm>
            <a:off x="4493343" y="1667019"/>
            <a:ext cx="3480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Detección de señal</a:t>
            </a:r>
          </a:p>
          <a:p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Filtrado de Señal</a:t>
            </a:r>
          </a:p>
          <a:p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Amplificación de señal</a:t>
            </a:r>
          </a:p>
        </p:txBody>
      </p:sp>
    </p:spTree>
    <p:extLst>
      <p:ext uri="{BB962C8B-B14F-4D97-AF65-F5344CB8AC3E}">
        <p14:creationId xmlns:p14="http://schemas.microsoft.com/office/powerpoint/2010/main" val="220952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Modulación 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15</cp:revision>
  <dcterms:created xsi:type="dcterms:W3CDTF">2018-07-27T17:41:21Z</dcterms:created>
  <dcterms:modified xsi:type="dcterms:W3CDTF">2018-07-27T18:53:51Z</dcterms:modified>
</cp:coreProperties>
</file>