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ri.cmu.edu/pub_files/pub4/schneiderman_henry_2004_2/schneiderman_henry_2004_2.pdf" TargetMode="External"/><Relationship Id="rId2" Type="http://schemas.openxmlformats.org/officeDocument/2006/relationships/hyperlink" Target="http://www.eejournal.ktu.lt/index.php/elt/article/viewFile/152/111" TargetMode="External"/><Relationship Id="rId3" Type="http://schemas.openxmlformats.org/officeDocument/2006/relationships/hyperlink" Target="https://trac.v2.nl/export/7875/andres/Documentation/Bayesian%20reasoning-networks/dynamic%20bayes%20net%20approach%20to%20multimodal%20sensor%20fusion.ps" TargetMode="External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Bayes’sches Netze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Präsentation zur Hausarbeit von David Preiß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Beispiel(5)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Mit welcher Wahrscheinlichkeit ruft John an wenn eingebrochen wurde: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08800" y="2692800"/>
            <a:ext cx="9574920" cy="11473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463040" y="4023360"/>
            <a:ext cx="7406280" cy="61812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4AA412A8-41CB-49B6-A38D-4823EB362B89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Lernen von Bayes‘schen Netzen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 unterscheidet hier 4 Fälle [Fiedman]: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Bekannte Struktur, vollständige Datenbasis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Unbekannte Struktur, vollständige Datenbasis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Bekannte Struktur, unvollständige Datenbasis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Unbekannte Struktur, unvollständige Datenbasis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Eagern-Lerning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828800" y="283464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4"/>
          <p:cNvSpPr txBox="1"/>
          <p:nvPr/>
        </p:nvSpPr>
        <p:spPr>
          <a:xfrm>
            <a:off x="548640" y="661428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112A59EE-A84C-480E-9166-9558CCEE44C9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Anwendung in der Robotik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Erkennung von Objekten in der Bildverarbeitung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Umgang mit falschen Sensordaten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Umgang mit falschen Sensordaten in Hinblick auf die Auswertung verschiedener Sensoren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B69ACC49-21C3-49CB-A89A-CF90AFD0B0DC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Quellen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40080" y="1828800"/>
            <a:ext cx="8722800" cy="2779920"/>
          </a:xfrm>
          <a:prstGeom prst="rect">
            <a:avLst/>
          </a:prstGeom>
          <a:ln>
            <a:noFill/>
          </a:ln>
        </p:spPr>
      </p:pic>
      <p:sp>
        <p:nvSpPr>
          <p:cNvPr id="122" name="TextShape 3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59B4F9B1-0AF6-4922-8F96-3B46803A88EA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Danke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3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DA414FA3-B258-4F33-9F33-F450DC7E794E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Bayes‘sche Netze?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Bayes‘sche Netze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Sind eine Darstellung von logischen Kausalitäten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Dienen zur Vereinfachung dieser (Reduzierung des Aufwandes)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Arbeiten mit bedingten Unabhängigkeiten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8FB3A414-EDFD-4106-A048-CEA99286A41A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Umgang mit Sensordaten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Sensordaten können fehlerhaft sein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VL bereits beprochen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Bayes‘sche Netze können die Einträge in der Wahrscheinlichkeitstabelle von m</a:t>
            </a:r>
            <a:r>
              <a:rPr b="0" lang="de-DE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 n(m-1)m</a:t>
            </a:r>
            <a:r>
              <a:rPr b="0" lang="de-DE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verringern </a:t>
            </a:r>
            <a:r>
              <a:rPr b="0" lang="de-DE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F992F07D-2465-40D8-B582-78D3A210B6C4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737360" y="2194560"/>
            <a:ext cx="5951520" cy="8373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Unabhängigkeit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Unabhängigkeit: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Unabhängigkeit bei bedingten Wahrscheinlichkeiten: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103120" y="3931920"/>
            <a:ext cx="5989680" cy="1361160"/>
          </a:xfrm>
          <a:prstGeom prst="rect">
            <a:avLst/>
          </a:prstGeom>
          <a:ln>
            <a:noFill/>
          </a:ln>
        </p:spPr>
      </p:pic>
      <p:sp>
        <p:nvSpPr>
          <p:cNvPr id="84" name="TextShape 3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E7DB1D5C-143D-4E43-86EE-DAFBBABA901D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Bedingte Unabhängigkeit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71280" y="2572560"/>
            <a:ext cx="7989480" cy="1084680"/>
          </a:xfrm>
          <a:prstGeom prst="rect">
            <a:avLst/>
          </a:prstGeom>
          <a:ln>
            <a:noFill/>
          </a:ln>
        </p:spPr>
      </p:pic>
      <p:sp>
        <p:nvSpPr>
          <p:cNvPr id="88" name="TextShape 3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49ECAB2A-C7E2-4892-AB90-33B97508BE6B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 nach [Perl88]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889080" y="2324880"/>
            <a:ext cx="2237040" cy="2703960"/>
          </a:xfrm>
          <a:prstGeom prst="rect">
            <a:avLst/>
          </a:prstGeom>
          <a:ln>
            <a:noFill/>
          </a:ln>
        </p:spPr>
      </p:pic>
      <p:sp>
        <p:nvSpPr>
          <p:cNvPr id="92" name="TextShape 3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E6ED1428-82AF-4871-88DF-D4ADF47EA127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Beispiel(2)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737360" y="2489400"/>
            <a:ext cx="3589560" cy="27324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6281640" y="2926080"/>
            <a:ext cx="2313360" cy="151344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C5B60DB0-96E2-4659-9EF8-483735E2B526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Beispiel(3)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188720" y="1393920"/>
            <a:ext cx="8151480" cy="518940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6492240" y="678636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Quelle: Ertel16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7DE6C69F-A648-45CB-9C18-E1CF76BB3878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Beispiel(4)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Bedingte Unabhängigkeit: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188720" y="3200400"/>
            <a:ext cx="7420320" cy="904320"/>
          </a:xfrm>
          <a:prstGeom prst="rect">
            <a:avLst/>
          </a:prstGeom>
          <a:ln>
            <a:noFill/>
          </a:ln>
        </p:spPr>
      </p:pic>
      <p:sp>
        <p:nvSpPr>
          <p:cNvPr id="106" name="TextShape 3"/>
          <p:cNvSpPr txBox="1"/>
          <p:nvPr/>
        </p:nvSpPr>
        <p:spPr>
          <a:xfrm>
            <a:off x="549000" y="661464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DCC0211D-BEF2-49B8-9EF7-A25BF3F19B70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LibreOffice/5.2.5.1$Linux_X86_64 LibreOffice_project/20m0$Build-1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2017-04-01T13:30:25Z</dcterms:created>
  <dc:creator/>
  <dc:description/>
  <dc:language>en-US</dc:language>
  <cp:lastModifiedBy/>
  <dcterms:modified xsi:type="dcterms:W3CDTF">2017-04-18T01:07:58Z</dcterms:modified>
  <cp:revision>6</cp:revision>
  <dc:subject/>
  <dc:title/>
</cp:coreProperties>
</file>