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C9D208F-FFEE-4273-9756-2E27A6F91A80}" type="slidenum"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Door crossing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links oder rechts oder weiter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Door crossing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links oder rechts oder weiter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://www.ri.cmu.edu/pub_files/pub4/schneiderman_henry_2004_2/schneiderman_henry_2004_2.pdf" TargetMode="External"/><Relationship Id="rId2" Type="http://schemas.openxmlformats.org/officeDocument/2006/relationships/hyperlink" Target="http://www.eejournal.ktu.lt/index.php/elt/article/viewFile/152/111" TargetMode="External"/><Relationship Id="rId3" Type="http://schemas.openxmlformats.org/officeDocument/2006/relationships/hyperlink" Target="https://trac.v2.nl/export/7875/andres/Documentation/Bayesian%20reasoning-networks/dynamic%20bayes%20net%20approach%20to%20multimodal%20sensor%20fusion.ps" TargetMode="External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Bayes’sches Netze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Präsentation zur Hausarbeit von David Preiß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Beispiel(5)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Mit welcher Wahrscheinlichkeit ruft John an wenn eingebrochen wurde: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→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08800" y="2692800"/>
            <a:ext cx="9574200" cy="114660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1463040" y="4023360"/>
            <a:ext cx="7405560" cy="617400"/>
          </a:xfrm>
          <a:prstGeom prst="rect">
            <a:avLst/>
          </a:prstGeom>
          <a:ln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549000" y="6614640"/>
            <a:ext cx="400212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von 14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Lernen von Bayes‘schen Netzen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 unterscheidet hier 4 Fälle [Fiedman]: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Bekannte Struktur, vollständige Datenbasis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Unbekannte Struktur, vollständige Datenbasis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Bekannte Struktur, unvollständige Datenbasis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Unbekannte Struktur, unvollständige Datenbasis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→</a:t>
            </a: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Eagern-Lerning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828800" y="2834640"/>
            <a:ext cx="179640" cy="4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4"/>
          <p:cNvSpPr/>
          <p:nvPr/>
        </p:nvSpPr>
        <p:spPr>
          <a:xfrm>
            <a:off x="548640" y="6614280"/>
            <a:ext cx="400212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von 14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Anwendung in der Robotik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de-DE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Erkennung von Objekten in der Bildverarbeitung</a:t>
            </a:r>
            <a:r>
              <a:rPr b="0" lang="de-DE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(1)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Umgang mit falschen Sensordaten</a:t>
            </a:r>
            <a:r>
              <a:rPr b="0" lang="de-DE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(2)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Umgang mit falschen Sensordaten in Hinblick auf die Auswertung verschiedener Sensoren</a:t>
            </a:r>
            <a:r>
              <a:rPr b="0" lang="de-DE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(3)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549000" y="6614640"/>
            <a:ext cx="400212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von 14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Umgang mit falschen Senordaten(2)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>
            <a:off x="549000" y="6614640"/>
            <a:ext cx="400212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von 14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Verhaltensbasierte Diagnose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Entscheidung zwischen links, rechts oder geradeaus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jeder Sensor hat Wahrscheinlichkeit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Sensor muss durch zwei weitere bestätigt werden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Umgang mit falschen Senordaten(2): Ergebnis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549000" y="6614640"/>
            <a:ext cx="400212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von 14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36576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Echtzeitverhalten erreicht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Einfluss der Messfehler signifikant reduziert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Quellen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640080" y="1828800"/>
            <a:ext cx="8722080" cy="277920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549000" y="6614640"/>
            <a:ext cx="400212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von 14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Danke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549000" y="6614640"/>
            <a:ext cx="400212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von 14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Bayes‘sche Netze?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Bayes‘sche Netze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Sind eine Darstellung von logischen Kausalitäten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Dienen zur Vereinfachung dieser (Reduzierung des Aufwandes)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292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Arbeiten mit bedingten Unabhängigkeiten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549000" y="6614640"/>
            <a:ext cx="400212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von 14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Problem: Umgang mit Sensordaten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Sensordaten können fehlerhaft sein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VL bereits beprochen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Bayes‘sche Netze können die Einträge in der Wahrscheinlichkeitstabelle von m</a:t>
            </a:r>
            <a:r>
              <a:rPr b="0" lang="de-DE" sz="32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 </a:t>
            </a: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auf n(m-1)m</a:t>
            </a:r>
            <a:r>
              <a:rPr b="0" lang="de-DE" sz="32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</a:t>
            </a: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verringern </a:t>
            </a:r>
            <a:r>
              <a:rPr b="0" lang="de-DE" sz="32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549000" y="6614640"/>
            <a:ext cx="400212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von 14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737360" y="2194560"/>
            <a:ext cx="5950800" cy="83664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Unabhängigkeit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Unabhängigkeit: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Unabhängigkeit bei bedingten Wahrscheinlichkeiten: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103120" y="3931920"/>
            <a:ext cx="5988960" cy="136044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549000" y="6614640"/>
            <a:ext cx="400212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von 14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Bedingte Unabhängigkeit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971280" y="2572560"/>
            <a:ext cx="7988760" cy="1083960"/>
          </a:xfrm>
          <a:prstGeom prst="rect">
            <a:avLst/>
          </a:prstGeom>
          <a:ln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549000" y="6614640"/>
            <a:ext cx="400212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von 14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Beispiel nach [Perl88]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889080" y="2324880"/>
            <a:ext cx="2236320" cy="270324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549000" y="6614640"/>
            <a:ext cx="400212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von 14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Beispiel(2)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737360" y="2489400"/>
            <a:ext cx="3588840" cy="273168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6281640" y="2926080"/>
            <a:ext cx="2312640" cy="151272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549000" y="6614640"/>
            <a:ext cx="400212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von 14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Beispiel(3)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188720" y="1393920"/>
            <a:ext cx="8150760" cy="518868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6492240" y="6786360"/>
            <a:ext cx="33822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Quelle: Ertel16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549000" y="6614640"/>
            <a:ext cx="400212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von 14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Beispiel(4)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Bedingte Unabhängigkeit: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188720" y="3200400"/>
            <a:ext cx="7419600" cy="903600"/>
          </a:xfrm>
          <a:prstGeom prst="rect">
            <a:avLst/>
          </a:prstGeom>
          <a:ln>
            <a:noFill/>
          </a:ln>
        </p:spPr>
      </p:pic>
      <p:sp>
        <p:nvSpPr>
          <p:cNvPr id="111" name="CustomShape 3"/>
          <p:cNvSpPr/>
          <p:nvPr/>
        </p:nvSpPr>
        <p:spPr>
          <a:xfrm>
            <a:off x="549000" y="6614640"/>
            <a:ext cx="400212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von 14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LibreOffice/5.2.5.1$Linux_X86_64 LibreOffice_project/20m0$Build-1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2017-04-01T13:30:25Z</dcterms:created>
  <dc:creator/>
  <dc:description/>
  <dc:language>en-US</dc:language>
  <cp:lastModifiedBy/>
  <dcterms:modified xsi:type="dcterms:W3CDTF">2017-05-01T14:11:00Z</dcterms:modified>
  <cp:revision>9</cp:revision>
  <dc:subject/>
  <dc:title/>
</cp:coreProperties>
</file>