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&lt;header&gt;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884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884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C4D03B-4DE9-4CF3-BE1A-C93448D5EB6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Door crossing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links oder rechts oder weiter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Door crossing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links oder rechts oder weiter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en-US" sz="2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TextShape 3"/>
          <p:cNvSpPr txBox="1"/>
          <p:nvPr/>
        </p:nvSpPr>
        <p:spPr>
          <a:xfrm>
            <a:off x="477720" y="6583680"/>
            <a:ext cx="400284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DBC8AE12-82BA-4948-8A6A-47D4A291139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von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0" y="179640"/>
            <a:ext cx="972072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7560360" y="683964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900000" y="6839640"/>
            <a:ext cx="648036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180000" y="683964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5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28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283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dt"/>
          </p:nvPr>
        </p:nvSpPr>
        <p:spPr>
          <a:xfrm>
            <a:off x="7560360" y="683964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0" name="PlaceHolder 8"/>
          <p:cNvSpPr>
            <a:spLocks noGrp="1"/>
          </p:cNvSpPr>
          <p:nvPr>
            <p:ph type="ftr"/>
          </p:nvPr>
        </p:nvSpPr>
        <p:spPr>
          <a:xfrm>
            <a:off x="1080000" y="6839640"/>
            <a:ext cx="324036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9"/>
          <p:cNvSpPr>
            <a:spLocks noGrp="1"/>
          </p:cNvSpPr>
          <p:nvPr>
            <p:ph type="sldNum"/>
          </p:nvPr>
        </p:nvSpPr>
        <p:spPr>
          <a:xfrm>
            <a:off x="180000" y="683964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724CE33-52D0-4F51-BE62-8FBC3947A13E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10"/>
          <p:cNvSpPr txBox="1"/>
          <p:nvPr/>
        </p:nvSpPr>
        <p:spPr>
          <a:xfrm>
            <a:off x="900000" y="6888600"/>
            <a:ext cx="182700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von </a:t>
            </a:r>
            <a:fld id="{F68AE81E-5774-4630-84D4-3E23171B4380}" type="slidecount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ri.cmu.edu/pub_files/pub4/schneiderman_henry_2004_2/schneiderman_henry_2004_2.pdf" TargetMode="External"/><Relationship Id="rId2" Type="http://schemas.openxmlformats.org/officeDocument/2006/relationships/hyperlink" Target="http://www.eejournal.ktu.lt/index.php/elt/article/viewFile/152/111" TargetMode="External"/><Relationship Id="rId3" Type="http://schemas.openxmlformats.org/officeDocument/2006/relationships/hyperlink" Target="https://trac.v2.nl/export/7875/andres/Documentation/Bayesian%20reasoning-networks/dynamic%20bayes%20net%20approach%20to%20multimodal%20sensor%20fusion.ps" TargetMode="External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Bayes’sches Netze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Präsentation zur Hausarbeit von David Preiß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74320" y="694944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Mit welcher Wahrscheinlichkeit ruft John an wenn eingebrochen wurde: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8800" y="2692800"/>
            <a:ext cx="9573840" cy="11462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463040" y="4023360"/>
            <a:ext cx="7405200" cy="6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Lernen von Bayes‘schen Netzen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 unterscheidet hier 4 Fälle [Fiedman]: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Bekannte Struktur, vollständige Datenbasis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Unbekannte Struktur, vollständige Datenbasis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Bekannte Struktur, unvollständige Datenbasis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Unbekannte Struktur, unvollständige Datenbasis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Eagern-Lerning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828800" y="283464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 in der Robotik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Erkennung von Objekten in der Bildverarbeitung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Umgang mit falschen Sensordaten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Umgang mit falschen Sensordaten in Hinblick auf die Auswertung verschiedener Sensoren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Umgang mit falschen Senordaten(2)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Verhaltensbasierte Diagnose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Entscheidung zwischen links, rechts oder geradeaus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jeder Sensor hat Wahrscheinlichkeit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muss durch zwei weitere bestätigt werden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11088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Umgang mit falschen Senordaten(2): Ergebnis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36576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Echtzeitverhalten erreicht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Einfluss der Messfehler signifikant reduziert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8721720" cy="277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36576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Sind eine Darstellung von logischen Kausalitäten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Dienen zur Vereinfachung dieser (Reduzierung des Aufwandes)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Arbeiten mit bedingten Unabhängigkeiten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 Umgang mit Sensordaten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Sensordaten können fehlerhaft sein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VL bereits beprochen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 können die Einträge in der Wahrscheinlichkeitstabelle von m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auf n(m-1)m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verringern </a:t>
            </a:r>
            <a:r>
              <a:rPr b="0" lang="en-US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30520" y="2272680"/>
            <a:ext cx="5950440" cy="836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 bei bedingten Wahrscheinlichkeiten: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103120" y="3931920"/>
            <a:ext cx="5988600" cy="136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Bedingte Unabhängigkeit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71280" y="2572560"/>
            <a:ext cx="7988400" cy="10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nach [Perl88]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889080" y="2324880"/>
            <a:ext cx="2235960" cy="27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737360" y="2489400"/>
            <a:ext cx="3588480" cy="27313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6281640" y="2926080"/>
            <a:ext cx="2312280" cy="15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188720" y="1393920"/>
            <a:ext cx="8150400" cy="51883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492240" y="6786360"/>
            <a:ext cx="3381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Quelle: Ertel16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Bedingte Unabhängigkeit: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188720" y="3200400"/>
            <a:ext cx="7419240" cy="90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2017-04-01T13:30:25Z</dcterms:created>
  <dc:creator/>
  <dc:description/>
  <dc:language>en-US</dc:language>
  <cp:lastModifiedBy/>
  <dcterms:modified xsi:type="dcterms:W3CDTF">2017-05-02T09:54:56Z</dcterms:modified>
  <cp:revision>11</cp:revision>
  <dc:subject/>
  <dc:title/>
</cp:coreProperties>
</file>