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416A4AE-AA50-48FB-95FC-90FBECDD72BF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ri.cmu.edu/pub_files/pub4/schneiderman_henry_2004_2/schneiderman_henry_2004_2.pdf" TargetMode="External"/><Relationship Id="rId2" Type="http://schemas.openxmlformats.org/officeDocument/2006/relationships/hyperlink" Target="http://www.eejournal.ktu.lt/index.php/elt/article/viewFile/152/111" TargetMode="External"/><Relationship Id="rId3" Type="http://schemas.openxmlformats.org/officeDocument/2006/relationships/hyperlink" Target="https://trac.v2.nl/export/7875/andres/Documentation/Bayesian%20reasoning-networks/dynamic%20bayes%20net%20approach%20to%20multimodal%20sensor%20fusion.ps" TargetMode="External"/><Relationship Id="rId4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Bayes’sches Netze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Präsentation zur Hausarbeit von David Preiß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Beispiel(5)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Mit welcher Wahrscheinlichkeit ruft John an wenn eingebrochen wurde: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08800" y="2692800"/>
            <a:ext cx="9575280" cy="114768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463040" y="4023360"/>
            <a:ext cx="7406640" cy="6184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Lernen von Bayes‘schen Netzen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 unterscheidet hier 4 Fälle [Fiedman]: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Bekannte Struktur, vollständige Datenbasis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Unbekannte Struktur, vollständige Datenbasis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Bekannte Struktur, unvollständige Datenbasis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Unbekannte Struktur, unvollständige Datenbasis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Eagern-Lerning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1828800" y="2834640"/>
            <a:ext cx="180720" cy="427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Anwendung in der Robotik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Erkennung von Objekten in der Bildverarbeitung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Umgang mit falschen Sensordaten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Umgang mit falschen Sensordaten in Hinblick auf die Auswertung verschiedener Sensoren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8723160" cy="2780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Danke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Netze?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Sind eine Darstellung von logischen Kausalitäten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Dienen zur Vereinfachung dieser (Reduzierung des Aufwandes) 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Arbeiten mit bedingten Unabhängigkeiten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Problem: Umgang mit Sensordaten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Sensordaten können fehlerhaft sein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VL bereits beprochen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Bayes‘sche Netze können die Einträge in der Wahrscheinlichkeitstabelle von 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 n(m-1)m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verringern 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Unabhängigkeit bei bedingten Wahrscheinlichkeiten: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737360" y="2286000"/>
            <a:ext cx="5951880" cy="83772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2103120" y="3931920"/>
            <a:ext cx="5990040" cy="136152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Bedingte Unabhängigkeit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971280" y="2572560"/>
            <a:ext cx="7989840" cy="10850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 nach [Perl88]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89080" y="2324880"/>
            <a:ext cx="2237400" cy="27043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Beispiel(2)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737360" y="2489400"/>
            <a:ext cx="3589920" cy="27327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6281640" y="2926080"/>
            <a:ext cx="2313720" cy="15138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Beispiel(3)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88720" y="1393920"/>
            <a:ext cx="8151840" cy="5189760"/>
          </a:xfrm>
          <a:prstGeom prst="rect">
            <a:avLst/>
          </a:prstGeom>
          <a:ln>
            <a:noFill/>
          </a:ln>
        </p:spPr>
      </p:pic>
      <p:sp>
        <p:nvSpPr>
          <p:cNvPr id="62" name="TextShape 3"/>
          <p:cNvSpPr txBox="1"/>
          <p:nvPr/>
        </p:nvSpPr>
        <p:spPr>
          <a:xfrm>
            <a:off x="914400" y="6675120"/>
            <a:ext cx="3383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Quelle: Ertel16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Beispiel(4)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Bedingte Unabhängigkeit: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188720" y="3200400"/>
            <a:ext cx="7420680" cy="904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2017-04-01T13:30:25Z</dcterms:created>
  <dc:creator/>
  <dc:description/>
  <dc:language>en-US</dc:language>
  <cp:lastModifiedBy/>
  <dcterms:modified xsi:type="dcterms:W3CDTF">2017-04-13T12:57:34Z</dcterms:modified>
  <cp:revision>5</cp:revision>
  <dc:subject/>
  <dc:title/>
</cp:coreProperties>
</file>