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97" d="100"/>
          <a:sy n="97" d="100"/>
        </p:scale>
        <p:origin x="5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E6A28-0149-49BC-A455-00168DA79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CCBECC-6122-4017-B508-9B88E6D5C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91FD1-290F-4510-9530-76C468D9D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54CA-0B6B-482C-B1B0-AE895237511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3F625-C180-4E42-998A-94437B66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3DFC48-FBFB-4E94-88CC-288FA454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0F05-087C-4E3E-8F18-F6E0F3496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6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95BD7-5C9A-4BEA-9704-FA7E2293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92B1A5-B751-423F-AE7F-5176A290A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DE583-03E2-42D7-B17E-C590189A7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54CA-0B6B-482C-B1B0-AE895237511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E5D2D-6C60-4DB9-9FE7-1813162D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A600C-A7CA-4127-AFE6-BF6754B80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0F05-087C-4E3E-8F18-F6E0F3496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65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E0E726-F2D6-43FD-B9B6-0F4ADAF8C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05A498-9C49-47B0-AFF5-5860D5AE9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6F9E9-1C71-4B6D-B67C-BC42CE42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54CA-0B6B-482C-B1B0-AE895237511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B3E8AF-0EFF-40F5-9355-AFBC14C1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9887F-9F54-4C0D-964D-416744E3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0F05-087C-4E3E-8F18-F6E0F3496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089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>
            <a:extLst>
              <a:ext uri="{FF2B5EF4-FFF2-40B4-BE49-F238E27FC236}">
                <a16:creationId xmlns:a16="http://schemas.microsoft.com/office/drawing/2014/main" id="{97A269A6-4E98-4F19-A19C-882352A1FA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16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18A538-E3B2-4DF3-8C73-1BABE7CA3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18E62-595D-40D7-A50D-BBE83C4C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3FF464-C782-4076-8EAC-1CBB81393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54CA-0B6B-482C-B1B0-AE895237511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14EA8-CAAF-40FF-9CEF-74661B0EE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D0344-1F05-4CC0-AF84-C600F211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0F05-087C-4E3E-8F18-F6E0F3496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42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431038-DB0A-4715-A93C-CE829632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504D2-556F-4657-B456-E0F127C0E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2EF04-A680-406C-8113-38C90F63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54CA-0B6B-482C-B1B0-AE895237511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1BDDC9-D83D-48C2-B6A2-B4775682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E847C-B8E1-4F37-B076-D98EE615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0F05-087C-4E3E-8F18-F6E0F3496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396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7D438-19C1-435B-BE6D-7FC2F029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270D34-B3ED-4180-8B7C-9C9A3B0522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27125E-9AF8-4151-8B90-4202318AD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CE5299-725F-42F3-AC98-A0B59500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54CA-0B6B-482C-B1B0-AE895237511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FEB267-BDED-4FBF-8F35-E6FFEABA8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7CF8B-872D-4516-87DB-3052633E0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0F05-087C-4E3E-8F18-F6E0F3496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56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92033-FE8E-4585-9E80-53A5FA600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D01EAC-AFF1-4AE2-9F29-E4DFBB850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D257C-92A5-4EA8-9A52-675AB0CF7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8F7C44-2F23-4BA1-AF2C-F472EBE9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D95F83-0F7C-40C6-B4EB-6152CDA3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C40BC1-B253-47F7-932D-6572CD77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54CA-0B6B-482C-B1B0-AE895237511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321536-FC46-48A6-9363-FA4739BD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4C27A7-F3FA-4615-9AFC-41B9F866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0F05-087C-4E3E-8F18-F6E0F3496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8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55EBD-BE32-48CF-93E7-3D8CB7C6C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0118D8-1017-4F7F-81A7-AAD8B76E1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54CA-0B6B-482C-B1B0-AE895237511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3A02B2-3231-483C-8679-091C2DF8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2CF5B8-B081-4E05-A9EF-AB3B95165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0F05-087C-4E3E-8F18-F6E0F3496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349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1B8179-4655-43D4-8339-81F153896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54CA-0B6B-482C-B1B0-AE895237511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7B51637-15F2-479F-8AB4-9D931BD90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16DF5C-49A6-4FC0-8960-D8B7190D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0F05-087C-4E3E-8F18-F6E0F3496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2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C84BE-059F-4574-8F30-DEB0FF19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F4D93-73EC-48E2-8241-C768E6E48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F3BED1-EB8B-41D8-8BD2-A8308DFB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075A2-56B9-4ABD-98CD-D88A2ACA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54CA-0B6B-482C-B1B0-AE895237511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D053F4-A1BF-4F97-BDCF-76712C35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803FDA-5438-41A7-A2C4-BE03E3239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0F05-087C-4E3E-8F18-F6E0F3496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7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EAD1A6-38FF-4CF5-9186-E37711E9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B84A899-C329-4A27-9147-DC8CAA472E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2FCAC-313C-4CC1-AEDD-EDF9782A2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AE64FF-6AF5-492B-A4EB-544BB507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554CA-0B6B-482C-B1B0-AE895237511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BF5FC0-926F-4745-84B7-C1245587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6E8391-BEC8-4B76-BB35-B67C133D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80F05-087C-4E3E-8F18-F6E0F3496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9369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AA5855-2357-4CFA-B145-8393F31D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16E271-B1F5-49D4-9E29-F0FC8B742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126604-E1BB-4D09-B322-848FB8D0D5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554CA-0B6B-482C-B1B0-AE8952375114}" type="datetimeFigureOut">
              <a:rPr lang="zh-CN" altLang="en-US" smtClean="0"/>
              <a:t>2023/9/4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E82567-3411-465E-8CF9-10CB0A978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F70AF9-0BD1-4D26-9F6B-ACD585AFC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80F05-087C-4E3E-8F18-F6E0F34964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4202c778-6505-401f-aeae-c8f6427f2f93_1739976610-1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a168faeb-beb4-4b8d-bb73-0c47f517d45e_1739976626-11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d10a8534-d180-4d0d-8d06-f1d725fe4ffc_1739976627-12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21e82236-d3a9-4c06-97a9-bcacd21689da_1739976626-9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b006a218-e497-4b38-b377-99193d775243_1739976629-13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e7bcbf7f-d436-48cd-a841-8ee039fa0d52_1739976632-15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15fb1ac7-d069-4be6-9ea2-ba68db51264b_1739976630-14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5c97ec68-ddfe-4da8-a535-18992b9073f5_1739976634-18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23e303a8-3f79-4389-92a5-3ea69ae88b87_1739976633-16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361c5699-245b-4463-8c4d-2dd15e50fb21_1739976633-17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658982e6-ba0d-460f-8065-606184ee37ee_1739976610-2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2901484b-f2e0-4e7e-b2a8-86834c6bc7be_1739976622-3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0b6aaec0-9a5a-40c3-884e-722cdac358f6_1739976626-10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b4ff5d36-6bc7-42be-96e5-b2db329cdb1d_1739976624-6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2c4793ca-2779-428d-91e3-21b32bed3a14_1739976622-4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5fab3a98-3105-4bfe-84c7-2ed2241fd8c2_1739976625-8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7a3123af-0d98-464a-aa4c-10316021630a_1739976625-7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4423ea9-ee8b-45b3-8f7e-7cd012ad86df_1739976623-5.jp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l="6" r="6"/>
          <a:stretch>
            <a:fillRect/>
          </a:stretch>
        </p:blipFill>
        <p:spPr/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Process</dc:title>
  <dc:creator>DAVID SHALOM</dc:creator>
  <cp:lastModifiedBy>Edraw AI</cp:lastModifiedBy>
  <cp:revision>1</cp:revision>
  <dcterms:created xsi:type="dcterms:W3CDTF">2025-02-19T14:50:45Z</dcterms:created>
  <dcterms:modified xsi:type="dcterms:W3CDTF">2025-02-19T14:50:45Z</dcterms:modified>
</cp:coreProperties>
</file>