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DC4D-DB4B-B6A5-6C98-E1D8C8AF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4D13-A558-01FE-E496-33E0E20C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13B0-223F-7402-3441-A35F913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56F6-6261-5639-5781-BD10010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A76A-E190-A27E-A455-147C620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4960-F876-2899-2069-351174F9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A77E-1F4C-36A7-56F9-241669FB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EE65-554D-C23D-DF92-32E46059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5DBE-94AB-F993-24E4-6D575489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F173-47BA-3D7A-2ACB-082DE434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BF142-1984-5544-7235-EB383E3BC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CA815-0188-9E58-B90F-6719846CA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2693-DE06-8CA4-7408-CF956629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B443-9710-9247-B228-4E74F4F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F4CA-B052-8E20-E0A5-CFE61CA7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9947-6886-0389-A86F-BD3DA478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BBEC-B908-B7E6-1B03-8C7E54AA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8696-8314-F1AC-A243-6BE53C0A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5BEE-4D11-1975-8539-39311EA4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B82D-581A-638B-2D31-B885A3AF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FDD3-6727-3E86-675A-C1D2162D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8CB-81F4-027D-9E7E-316F65E2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6ECC-67C9-E5CD-3278-15DA2F99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523E-7C3A-71E7-CC12-1A64549E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8FC-D413-634B-9CA3-5E84F583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896-64EA-5A51-DC01-5D0542D6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ED0F-AC47-E603-FB70-F6371019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80C06-284D-C8DE-B9BC-6CA2A030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8E0D-3BA1-2FDB-F3B5-BB5EAD56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F650-848E-A30B-12EC-4AE7023E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4CAA-38D6-5CA2-E47E-3E477D92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3C0E-A305-1A8D-2153-26BEC45F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2C7C-0CB2-7667-606B-114C923B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F8C1-5E1F-B407-EA36-B7F9BA19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D986-CC4C-2A66-88A8-9B357917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E3EC3-11BF-1A0F-728A-6EF57E97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949B0-BF51-D4A2-1F5E-2058DE10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65D3D-D422-2863-ED2A-CCC2847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B7D9-7DC6-468D-F653-1D27C6D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D8D-F995-C06D-32BD-09FEA95E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494C3-DD1F-3BFA-0AF4-FF743AA5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B744-B5DF-283A-701D-F25A8D7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CE29A-32FB-AE92-D875-D8B1678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184E8-184C-3F1D-8953-26059C2C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542B-F4D4-0D38-19CE-C4F89B03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F840-3846-FFBD-CAE4-D3805265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414E-2609-72A8-A69D-80648DCE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4003-C7C6-622A-CA89-CC5316AF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37FE-6F82-2D98-A7A7-29ACB286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FE21-9A53-BF4F-96DC-510CEC52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670D6-5A28-F311-BE9A-AD868F27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3797A-7D2A-3BCF-69B5-933FB09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8BE8-B760-4C93-E4E1-266A9268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FDFFB-E26D-61B8-954E-6F7AA17C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F8358-8882-CBD0-1FD0-219FDCC7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D8F0-8128-A71C-5485-D4F1CD07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FACB-DC53-FA6D-58F4-3420288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41F6-1046-675F-C213-346539F8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AB6D3-92B1-72AF-405D-88743161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B243-97E5-E9C5-31B6-D154963D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B59-6295-9E5D-5864-5C74308CF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2444-913E-A34E-B3F5-052B0368420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A2B8-E423-EB58-1CC9-6DE5D4B1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8A8B-8F50-6956-852E-5AF32671E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78D-FE4B-CE49-A800-3C498241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8DBA-850E-F967-9764-C88AE5996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Submission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89E4F-7BB4-5F68-3CA2-536613353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Tsz Fung Hu (David)   &amp; </a:t>
            </a:r>
          </a:p>
          <a:p>
            <a:r>
              <a:rPr lang="en-US" dirty="0"/>
              <a:t>Priya Panwar</a:t>
            </a:r>
          </a:p>
        </p:txBody>
      </p:sp>
    </p:spTree>
    <p:extLst>
      <p:ext uri="{BB962C8B-B14F-4D97-AF65-F5344CB8AC3E}">
        <p14:creationId xmlns:p14="http://schemas.microsoft.com/office/powerpoint/2010/main" val="313511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51BA-B131-6013-FDFC-166AF0E0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1978-528E-40DB-FA9E-9EDAC523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 Statement – what is the optimized digital customer journey (users’ actions) before purchase</a:t>
            </a:r>
          </a:p>
          <a:p>
            <a:r>
              <a:rPr lang="en-US" sz="2000" dirty="0"/>
              <a:t>Data - Website (</a:t>
            </a:r>
            <a:r>
              <a:rPr lang="en-US" sz="2000" dirty="0" err="1"/>
              <a:t>ford.ca</a:t>
            </a:r>
            <a:r>
              <a:rPr lang="en-US" sz="2000" dirty="0"/>
              <a:t>) clickstream data - buying and engagement actions</a:t>
            </a:r>
          </a:p>
          <a:p>
            <a:r>
              <a:rPr lang="en-US" sz="2000" dirty="0"/>
              <a:t>Time Period - April 2020 to April 2022</a:t>
            </a:r>
          </a:p>
          <a:p>
            <a:r>
              <a:rPr lang="en-US" sz="2000" dirty="0"/>
              <a:t>Data Preprocessing – Cleansing and EDA</a:t>
            </a:r>
          </a:p>
          <a:p>
            <a:r>
              <a:rPr lang="en-US" sz="2000" dirty="0"/>
              <a:t>Analysis – Multivariate : </a:t>
            </a:r>
          </a:p>
          <a:p>
            <a:pPr lvl="1"/>
            <a:r>
              <a:rPr lang="en-US" sz="1600" dirty="0"/>
              <a:t>Principal Component Analysis</a:t>
            </a:r>
          </a:p>
          <a:p>
            <a:pPr lvl="1"/>
            <a:r>
              <a:rPr lang="en-US" sz="1600" dirty="0"/>
              <a:t>Structural Equation Modeling</a:t>
            </a:r>
          </a:p>
          <a:p>
            <a:r>
              <a:rPr lang="en-US" sz="2000" dirty="0"/>
              <a:t>Programming – Python (</a:t>
            </a:r>
            <a:r>
              <a:rPr lang="en-US" sz="2000" dirty="0" err="1"/>
              <a:t>semopy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9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28A9-5DF9-E2EB-EC2C-58D2A6A3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18821"/>
            <a:ext cx="10515600" cy="1325563"/>
          </a:xfrm>
        </p:spPr>
        <p:txBody>
          <a:bodyPr/>
          <a:lstStyle/>
          <a:p>
            <a:r>
              <a:rPr lang="en-US" sz="3200" b="1" dirty="0"/>
              <a:t>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8BA54-16B4-D60F-0CA4-E020AA51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758432"/>
            <a:ext cx="6996112" cy="6007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A40CB-1F2E-A923-5111-C5DCC8E8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812"/>
            <a:ext cx="7772400" cy="667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412FB-6541-CF4F-45FB-44900188E4FE}"/>
              </a:ext>
            </a:extLst>
          </p:cNvPr>
          <p:cNvSpPr txBox="1"/>
          <p:nvPr/>
        </p:nvSpPr>
        <p:spPr>
          <a:xfrm>
            <a:off x="10407316" y="2466474"/>
            <a:ext cx="1784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 Passive</a:t>
            </a:r>
          </a:p>
          <a:p>
            <a:r>
              <a:rPr lang="en-US" dirty="0"/>
              <a:t>1- Aware</a:t>
            </a:r>
          </a:p>
          <a:p>
            <a:r>
              <a:rPr lang="en-US" dirty="0"/>
              <a:t>2- Explore</a:t>
            </a:r>
          </a:p>
          <a:p>
            <a:r>
              <a:rPr lang="en-US" dirty="0"/>
              <a:t>3- Consider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8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2A5B-60C2-5246-A80C-A8407D74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588"/>
            <a:ext cx="10515600" cy="1325563"/>
          </a:xfrm>
        </p:spPr>
        <p:txBody>
          <a:bodyPr/>
          <a:lstStyle/>
          <a:p>
            <a:r>
              <a:rPr lang="en-US" sz="3200" b="1" dirty="0"/>
              <a:t>Customer Journey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F27BB-C07E-31F1-0722-FA060246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13" y="1177924"/>
            <a:ext cx="6695749" cy="56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88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 Submission </vt:lpstr>
      <vt:lpstr>Approach </vt:lpstr>
      <vt:lpstr>PCA</vt:lpstr>
      <vt:lpstr>Customer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</dc:title>
  <dc:creator>Priya Panwar</dc:creator>
  <cp:lastModifiedBy>Priya Panwar</cp:lastModifiedBy>
  <cp:revision>3</cp:revision>
  <dcterms:created xsi:type="dcterms:W3CDTF">2022-05-16T15:00:28Z</dcterms:created>
  <dcterms:modified xsi:type="dcterms:W3CDTF">2022-08-22T17:47:22Z</dcterms:modified>
</cp:coreProperties>
</file>