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2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42009-C94B-4E14-906D-44A8DB3C2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46F27B-3F82-49F6-968E-8BCC0C96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02A93-711D-456F-B6BA-1FFCFC98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5AE3-2D6D-40F0-9B53-3D61B1B0021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FC043C-4B8E-4C0B-97BF-59FB87D5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2932A-546E-482E-A4DE-8AE3E79C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E107-F2E5-4D11-945F-FB796071C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60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4F826-D1FB-40D2-9693-3B768230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10EB4A-932E-4155-A4EC-36E06845B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100887-2ED2-4842-845A-9A5D110E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5AE3-2D6D-40F0-9B53-3D61B1B0021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EACED-B50D-4BE9-8AD5-8CA3CDEE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B1ED8-8315-4DF8-BB43-60CB5417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E107-F2E5-4D11-945F-FB796071C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02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0FB1FB-2736-47E5-9E04-1BE8ADEE3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9FA10F-D998-4886-BAED-612B1505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E70418-01D3-446B-BE6C-23810542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5AE3-2D6D-40F0-9B53-3D61B1B0021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5224BC-80FC-4C80-83C2-97E182C7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3721A8-D949-401B-9794-02BCE652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E107-F2E5-4D11-945F-FB796071C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49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280ED-D6AA-4D37-AEB0-C062F0D1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27875-85FA-49FC-B752-8C9BC45D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EC45C8-A96E-4A35-AA63-F55AA029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5AE3-2D6D-40F0-9B53-3D61B1B0021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71ED9E-6508-4FAB-87B3-48F9C3A1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3E2D3-AC34-4C6B-A7F2-48C249B8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E107-F2E5-4D11-945F-FB796071C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95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FD074-A41E-4227-989E-8114210D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DEA9F3-32C2-4435-8FCD-9163AFA44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CC662-7F28-4793-8FD9-B61E2FFE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5AE3-2D6D-40F0-9B53-3D61B1B0021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4CBD2-DBCF-4849-98E2-99B2ADCF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5F8527-5556-4439-AC6B-92586C97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E107-F2E5-4D11-945F-FB796071C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3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65ADD-76E4-4010-B805-58E70974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0D60D-5B8C-454D-813A-64CDAE051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E1392B-E18E-4FEF-9CEA-BC90839C1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3CEB5-F22C-437B-A4A4-D1FF1C00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5AE3-2D6D-40F0-9B53-3D61B1B0021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A2E148-05B4-4FF9-98E8-AF34E357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9C4D83-D30C-47BC-B1BC-680C9F79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E107-F2E5-4D11-945F-FB796071C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67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26C94-B73C-4B69-BF09-CA41BA0B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E9FB4-2213-4FDA-9874-8EE8F7A0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5F2E40-6664-4F44-B0CE-B898067C7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20B2C3-CEE5-4E17-B12B-AF2AF0C6B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15718E-C670-477E-9B4F-9A0F17182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BADA72-09B4-45CA-97EA-3796829C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5AE3-2D6D-40F0-9B53-3D61B1B0021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B05668-FBA0-4BD5-AB7A-F236BCEA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A67397-9B91-4250-B2B0-08EC6981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E107-F2E5-4D11-945F-FB796071C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71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75C77-CFB4-4F57-8AA1-6B33ACED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B57045-C714-49FE-A5EC-2006AC96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5AE3-2D6D-40F0-9B53-3D61B1B0021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197C90-EE6A-4606-AE56-FDC1E56E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53B7C9-0FC6-43D7-9255-F65E075F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E107-F2E5-4D11-945F-FB796071C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5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34AC6A-D2EF-41F9-822D-43E4257B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5AE3-2D6D-40F0-9B53-3D61B1B0021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585AF9-C8BF-47DB-9D99-9F338D1C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DBCE22-C4D6-4D2D-BCD0-17427495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E107-F2E5-4D11-945F-FB796071C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3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CC8B-CA5A-415D-AE6C-DAC9B724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B5E77B-B1AB-4F25-AED5-90C6BAAE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D8E884-A5C6-4FF0-8233-6B2A3A8B7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3C7D87-6EAB-4B4B-A6E1-7D9CED65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5AE3-2D6D-40F0-9B53-3D61B1B0021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7612D-BF6C-4EA0-9BD6-9007198D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FCB088-3C1A-4B2B-8F67-4833C9B6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E107-F2E5-4D11-945F-FB796071C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0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B7FC9-6D61-444D-87D6-0D0306A1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8DDC01-F8FD-4C3B-92CE-615D508FF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927E46-6952-47A2-81E0-CBDCDB703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4F865A-5389-4450-8F25-F7B4587D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5AE3-2D6D-40F0-9B53-3D61B1B0021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718637-E6A5-4D1F-84DF-17B4C129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52CF53-66E3-4C09-8DFE-96DE41A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E107-F2E5-4D11-945F-FB796071C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49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EE3E2-876B-4730-99F0-805C804F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541275-7F1A-4029-81A6-F7A4CADCE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0EBDD-E2A3-4D97-80C8-8200FEDC1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5AE3-2D6D-40F0-9B53-3D61B1B00219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B2B02-34BD-4264-9739-447116387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F5D81-93C6-4069-9D49-18DBBEBBD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E107-F2E5-4D11-945F-FB796071C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13C5FA-7E13-4088-8C8E-73FC06D0F66E}"/>
              </a:ext>
            </a:extLst>
          </p:cNvPr>
          <p:cNvSpPr txBox="1"/>
          <p:nvPr/>
        </p:nvSpPr>
        <p:spPr>
          <a:xfrm>
            <a:off x="1739516" y="74382"/>
            <a:ext cx="8712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специальности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– Программирование в компьютерных системах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1270A43-2036-4899-9D7D-347E6F334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55800"/>
            <a:ext cx="9144000" cy="1376209"/>
          </a:xfrm>
        </p:spPr>
        <p:txBody>
          <a:bodyPr>
            <a:normAutofit fontScale="90000"/>
          </a:bodyPr>
          <a:lstStyle/>
          <a:p>
            <a:r>
              <a:rPr lang="ru-RU" sz="3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itchFamily="18" charset="0"/>
              </a:rPr>
              <a:t>Тема: Разработка и создание приложения для заведующего хозяйственной частью МБДОУ №38 г. Майкопа.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3878606-E177-4942-8E35-3B7D91C82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966" y="5330552"/>
            <a:ext cx="9126033" cy="1224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студентка группы ИС-43 </a:t>
            </a:r>
            <a:r>
              <a:rPr lang="ru-RU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Гелашвили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Д.Р.</a:t>
            </a:r>
          </a:p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ВКР : Пелипенко Н.А.</a:t>
            </a:r>
          </a:p>
        </p:txBody>
      </p:sp>
    </p:spTree>
    <p:extLst>
      <p:ext uri="{BB962C8B-B14F-4D97-AF65-F5344CB8AC3E}">
        <p14:creationId xmlns:p14="http://schemas.microsoft.com/office/powerpoint/2010/main" val="319174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7C580BE-D272-46CB-BEA4-D5683341F7D3}"/>
              </a:ext>
            </a:extLst>
          </p:cNvPr>
          <p:cNvSpPr/>
          <p:nvPr/>
        </p:nvSpPr>
        <p:spPr>
          <a:xfrm>
            <a:off x="3944716" y="2695896"/>
            <a:ext cx="4962968" cy="9024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C57389A-454E-4F19-9F9D-477AC55111C2}"/>
              </a:ext>
            </a:extLst>
          </p:cNvPr>
          <p:cNvSpPr/>
          <p:nvPr/>
        </p:nvSpPr>
        <p:spPr>
          <a:xfrm>
            <a:off x="0" y="321733"/>
            <a:ext cx="5130800" cy="17695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DAEF9-9E0E-4EAB-AD7C-F3D7A20349A0}"/>
              </a:ext>
            </a:extLst>
          </p:cNvPr>
          <p:cNvSpPr txBox="1"/>
          <p:nvPr/>
        </p:nvSpPr>
        <p:spPr>
          <a:xfrm>
            <a:off x="0" y="240438"/>
            <a:ext cx="52986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Целью</a:t>
            </a:r>
            <a:r>
              <a:rPr lang="ru-RU" sz="2200" dirty="0"/>
              <a:t> данного дипломного проекта является написанное приложение, позволяющее просмотреть и добавить данные о сотрудниках, их расписании, материалов, поставщиках и помещениях.</a:t>
            </a:r>
          </a:p>
          <a:p>
            <a:pPr algn="ctr"/>
            <a:endParaRPr lang="ru-RU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3A75A-0D32-4220-BFE8-09C64E2CFD51}"/>
              </a:ext>
            </a:extLst>
          </p:cNvPr>
          <p:cNvSpPr txBox="1"/>
          <p:nvPr/>
        </p:nvSpPr>
        <p:spPr>
          <a:xfrm>
            <a:off x="3944716" y="2695896"/>
            <a:ext cx="529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Объект исследования</a:t>
            </a:r>
            <a:r>
              <a:rPr lang="ru-RU" sz="2200" dirty="0"/>
              <a:t> – хозяйственная часть детского сада</a:t>
            </a:r>
            <a:r>
              <a:rPr lang="ru-RU" sz="2200" b="1" dirty="0"/>
              <a:t>.</a:t>
            </a:r>
            <a:endParaRPr lang="ru-RU" sz="22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D90A801-2101-4072-8BED-6A2BE9D095AF}"/>
              </a:ext>
            </a:extLst>
          </p:cNvPr>
          <p:cNvSpPr/>
          <p:nvPr/>
        </p:nvSpPr>
        <p:spPr>
          <a:xfrm>
            <a:off x="6678698" y="4465430"/>
            <a:ext cx="5298631" cy="15120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668D3-C17D-4308-9BCD-718C80F28BB5}"/>
              </a:ext>
            </a:extLst>
          </p:cNvPr>
          <p:cNvSpPr txBox="1"/>
          <p:nvPr/>
        </p:nvSpPr>
        <p:spPr>
          <a:xfrm>
            <a:off x="6678699" y="4465430"/>
            <a:ext cx="5298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/>
              <a:t>Предмет исследования – </a:t>
            </a:r>
            <a:r>
              <a:rPr lang="ru-RU" sz="2200" dirty="0"/>
              <a:t>программный комплекс для заведующего хозяйственной частью в детском саду. </a:t>
            </a:r>
          </a:p>
        </p:txBody>
      </p:sp>
    </p:spTree>
    <p:extLst>
      <p:ext uri="{BB962C8B-B14F-4D97-AF65-F5344CB8AC3E}">
        <p14:creationId xmlns:p14="http://schemas.microsoft.com/office/powerpoint/2010/main" val="90603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189D5-6146-4655-B622-385663FC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29133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для достижения поставленной 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09A7A-E2A4-42D3-A7BB-CEB96A62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58"/>
            <a:ext cx="10515600" cy="4351338"/>
          </a:xfrm>
        </p:spPr>
        <p:txBody>
          <a:bodyPr>
            <a:normAutofit/>
          </a:bodyPr>
          <a:lstStyle/>
          <a:p>
            <a:pPr lvl="0">
              <a:buFont typeface="Times New Roman" panose="02020603050405020304" pitchFamily="18" charset="0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и функциональности программы;</a:t>
            </a:r>
          </a:p>
          <a:p>
            <a:pPr lvl="0">
              <a:buFont typeface="Times New Roman" panose="02020603050405020304" pitchFamily="18" charset="0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произведение выбора средств реализации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Times New Roman" panose="02020603050405020304" pitchFamily="18" charset="0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минимальных требований к программно-техническим средствам;</a:t>
            </a:r>
          </a:p>
          <a:p>
            <a:pPr lvl="0">
              <a:buFont typeface="Times New Roman" panose="02020603050405020304" pitchFamily="18" charset="0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входных и выходных данных;</a:t>
            </a:r>
          </a:p>
          <a:p>
            <a:pPr lvl="0">
              <a:buFont typeface="Times New Roman" panose="02020603050405020304" pitchFamily="18" charset="0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кода 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Times New Roman" panose="02020603050405020304" pitchFamily="18" charset="0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руководства пользователя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Times New Roman" panose="02020603050405020304" pitchFamily="18" charset="0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инсталляции.</a:t>
            </a:r>
          </a:p>
        </p:txBody>
      </p:sp>
    </p:spTree>
    <p:extLst>
      <p:ext uri="{BB962C8B-B14F-4D97-AF65-F5344CB8AC3E}">
        <p14:creationId xmlns:p14="http://schemas.microsoft.com/office/powerpoint/2010/main" val="33663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5A565-3D3D-4626-AEE2-0BEBD7F3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366" y="136525"/>
            <a:ext cx="8949267" cy="1325563"/>
          </a:xfrm>
        </p:spPr>
        <p:txBody>
          <a:bodyPr>
            <a:normAutofit/>
          </a:bodyPr>
          <a:lstStyle/>
          <a:p>
            <a:r>
              <a:rPr lang="ru-RU" sz="3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средств разработки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5EE12F1-2498-4EAB-B85B-2F4C235FAAD1}"/>
              </a:ext>
            </a:extLst>
          </p:cNvPr>
          <p:cNvSpPr/>
          <p:nvPr/>
        </p:nvSpPr>
        <p:spPr>
          <a:xfrm>
            <a:off x="84666" y="1462088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были использованы следующие инструментальные средства: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Studio, MS SQL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019625-AA5E-4A89-80E3-54A457C9E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r="527"/>
          <a:stretch/>
        </p:blipFill>
        <p:spPr>
          <a:xfrm>
            <a:off x="279399" y="3054291"/>
            <a:ext cx="2074334" cy="21616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CDE9C75-6DE4-4629-9804-3D44039EC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68" y="3054291"/>
            <a:ext cx="2451657" cy="19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7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7F2B0-6B10-4928-BD5D-ABD732B8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7869"/>
            <a:ext cx="8365067" cy="1325563"/>
          </a:xfrm>
        </p:spPr>
        <p:txBody>
          <a:bodyPr>
            <a:normAutofit/>
          </a:bodyPr>
          <a:lstStyle/>
          <a:p>
            <a:r>
              <a:rPr lang="ru-RU" sz="3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основных функций</a:t>
            </a:r>
            <a:r>
              <a:rPr lang="en-US" sz="3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884A0A-C62E-4848-BE50-C2650D1C4CEB}"/>
              </a:ext>
            </a:extLst>
          </p:cNvPr>
          <p:cNvSpPr/>
          <p:nvPr/>
        </p:nvSpPr>
        <p:spPr>
          <a:xfrm>
            <a:off x="152399" y="1473432"/>
            <a:ext cx="8432800" cy="391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авторизация;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переход между страницами;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 информации в БД;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добавления новой информации;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быстрого поиска и сортировки данных;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информации и изображений в текстовые и графические поля.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9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F331D-DD9C-4777-841D-E6048BCA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549467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проектируемой структуры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29B1F8-141A-4CA0-ACFC-44E2356443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8578" y="1709419"/>
            <a:ext cx="6374844" cy="414104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47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26D37E-2933-4A01-86E6-FE4A5B560B6F}"/>
              </a:ext>
            </a:extLst>
          </p:cNvPr>
          <p:cNvSpPr txBox="1"/>
          <p:nvPr/>
        </p:nvSpPr>
        <p:spPr>
          <a:xfrm>
            <a:off x="2497866" y="59267"/>
            <a:ext cx="71962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8732D1-B71F-4B88-BF3B-4136F668C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861654"/>
            <a:ext cx="10764752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8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85BC9-BCA8-49B3-80BE-61CFD085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0" y="102659"/>
            <a:ext cx="6807200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основных модулей программы</a:t>
            </a:r>
          </a:p>
        </p:txBody>
      </p:sp>
      <p:pic>
        <p:nvPicPr>
          <p:cNvPr id="5" name="Изображение 14">
            <a:extLst>
              <a:ext uri="{FF2B5EF4-FFF2-40B4-BE49-F238E27FC236}">
                <a16:creationId xmlns:a16="http://schemas.microsoft.com/office/drawing/2014/main" id="{A0A13221-A86F-449B-80F8-3C6F6BDCEF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66" y="2040468"/>
            <a:ext cx="5969529" cy="37383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98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4B9E8F1-CD06-4DA6-85D0-B766322E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77859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12779D-44EE-4A7E-A66F-8728F6DCBEFD}"/>
              </a:ext>
            </a:extLst>
          </p:cNvPr>
          <p:cNvSpPr/>
          <p:nvPr/>
        </p:nvSpPr>
        <p:spPr>
          <a:xfrm>
            <a:off x="0" y="1164797"/>
            <a:ext cx="9364133" cy="4197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рамках данного проекта было разработано приложение для заведующего хозяйственной частью МБДОУ №38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Г.Майкоп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оно значительно повышает эффективность работы сотрудников и повышает качество обслуживания. Приложение позволяет не только вести учет материальных ресурсов, но и контролировать выполнение работ по обслуживанию объектов учреждения.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создания данного приложения для заведующего хозяйственной частью МБДОУ №38 </a:t>
            </a:r>
            <a:r>
              <a:rPr lang="ru-RU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Г.Майкоп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получил удобный и эффективный инструмент для управления хозяйственной деятельностью. Благодаря автоматизации учета материальных ресурсов и контролю выполнения работ, удалось существенно ускорить процесс подготовки документов и устранить ошибки в учете. </a:t>
            </a:r>
          </a:p>
        </p:txBody>
      </p:sp>
    </p:spTree>
    <p:extLst>
      <p:ext uri="{BB962C8B-B14F-4D97-AF65-F5344CB8AC3E}">
        <p14:creationId xmlns:p14="http://schemas.microsoft.com/office/powerpoint/2010/main" val="799308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289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Тема Office</vt:lpstr>
      <vt:lpstr>Тема: Разработка и создание приложения для заведующего хозяйственной частью МБДОУ №38 г. Майкопа.</vt:lpstr>
      <vt:lpstr>Презентация PowerPoint</vt:lpstr>
      <vt:lpstr>Задачи для достижения поставленной цели</vt:lpstr>
      <vt:lpstr>Выбор инструментальных средств разработки</vt:lpstr>
      <vt:lpstr>Описание основных функций приложения</vt:lpstr>
      <vt:lpstr>Схема проектируемой структуры приложения</vt:lpstr>
      <vt:lpstr>Презентация PowerPoint</vt:lpstr>
      <vt:lpstr>Схема взаимодействия основных модулей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давид петросян</dc:creator>
  <cp:lastModifiedBy>давид петросян</cp:lastModifiedBy>
  <cp:revision>56</cp:revision>
  <dcterms:created xsi:type="dcterms:W3CDTF">2023-05-25T00:57:42Z</dcterms:created>
  <dcterms:modified xsi:type="dcterms:W3CDTF">2023-05-30T00:16:35Z</dcterms:modified>
</cp:coreProperties>
</file>