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3" r:id="rId5"/>
    <p:sldId id="258" r:id="rId6"/>
    <p:sldId id="259" r:id="rId7"/>
    <p:sldId id="260" r:id="rId8"/>
    <p:sldId id="262" r:id="rId9"/>
    <p:sldId id="264" r:id="rId10"/>
    <p:sldId id="272" r:id="rId11"/>
    <p:sldId id="265" r:id="rId12"/>
    <p:sldId id="266" r:id="rId13"/>
    <p:sldId id="268" r:id="rId14"/>
    <p:sldId id="269" r:id="rId15"/>
    <p:sldId id="270" r:id="rId16"/>
    <p:sldId id="271" r:id="rId17"/>
    <p:sldId id="267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7EEAF5-B012-44FF-990B-D72C7C767A6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58D9E43-6412-434E-AFA9-F105E1095C6C}">
      <dgm:prSet/>
      <dgm:spPr/>
      <dgm:t>
        <a:bodyPr/>
        <a:lstStyle/>
        <a:p>
          <a:r>
            <a:rPr lang="hu-HU"/>
            <a:t>Discord: primary use, call meetings, quick exchanges and talks about the project</a:t>
          </a:r>
          <a:endParaRPr lang="en-US"/>
        </a:p>
      </dgm:t>
    </dgm:pt>
    <dgm:pt modelId="{92A0CFEB-F865-4A37-9D52-3040F88BF443}" type="parTrans" cxnId="{82224538-0397-4535-9E3A-459C7B7F95ED}">
      <dgm:prSet/>
      <dgm:spPr/>
      <dgm:t>
        <a:bodyPr/>
        <a:lstStyle/>
        <a:p>
          <a:endParaRPr lang="en-US"/>
        </a:p>
      </dgm:t>
    </dgm:pt>
    <dgm:pt modelId="{7F3B9050-1CD9-4819-86F7-3AD427196C7E}" type="sibTrans" cxnId="{82224538-0397-4535-9E3A-459C7B7F95ED}">
      <dgm:prSet/>
      <dgm:spPr/>
      <dgm:t>
        <a:bodyPr/>
        <a:lstStyle/>
        <a:p>
          <a:endParaRPr lang="en-US"/>
        </a:p>
      </dgm:t>
    </dgm:pt>
    <dgm:pt modelId="{1B68F847-07D9-449C-8FED-2BFC5D22BCFD}">
      <dgm:prSet/>
      <dgm:spPr/>
      <dgm:t>
        <a:bodyPr/>
        <a:lstStyle/>
        <a:p>
          <a:r>
            <a:rPr lang="hu-HU"/>
            <a:t>Clickup: planning, giving out tasks</a:t>
          </a:r>
          <a:endParaRPr lang="en-US"/>
        </a:p>
      </dgm:t>
    </dgm:pt>
    <dgm:pt modelId="{B03E19C2-D9CB-4196-91EE-B870CD31F350}" type="parTrans" cxnId="{DCAF4186-0846-4F7F-BD94-86C3D61A1CFA}">
      <dgm:prSet/>
      <dgm:spPr/>
      <dgm:t>
        <a:bodyPr/>
        <a:lstStyle/>
        <a:p>
          <a:endParaRPr lang="en-US"/>
        </a:p>
      </dgm:t>
    </dgm:pt>
    <dgm:pt modelId="{B223D5C4-1BA7-4EE9-8489-ACA7158AF4ED}" type="sibTrans" cxnId="{DCAF4186-0846-4F7F-BD94-86C3D61A1CFA}">
      <dgm:prSet/>
      <dgm:spPr/>
      <dgm:t>
        <a:bodyPr/>
        <a:lstStyle/>
        <a:p>
          <a:endParaRPr lang="en-US"/>
        </a:p>
      </dgm:t>
    </dgm:pt>
    <dgm:pt modelId="{7B42191D-42D2-4345-8FB8-49729B8FC18F}">
      <dgm:prSet/>
      <dgm:spPr/>
      <dgm:t>
        <a:bodyPr/>
        <a:lstStyle/>
        <a:p>
          <a:r>
            <a:rPr lang="hu-HU" dirty="0" err="1"/>
            <a:t>Github</a:t>
          </a:r>
          <a:r>
            <a:rPr lang="hu-HU" dirty="0"/>
            <a:t>: </a:t>
          </a:r>
          <a:r>
            <a:rPr lang="hu-HU" dirty="0" err="1"/>
            <a:t>uploading</a:t>
          </a:r>
          <a:r>
            <a:rPr lang="hu-HU" dirty="0"/>
            <a:t> </a:t>
          </a:r>
          <a:r>
            <a:rPr lang="hu-HU" dirty="0" err="1"/>
            <a:t>codes</a:t>
          </a:r>
          <a:r>
            <a:rPr lang="hu-HU" dirty="0"/>
            <a:t> and </a:t>
          </a:r>
          <a:r>
            <a:rPr lang="hu-HU" dirty="0" err="1"/>
            <a:t>commit</a:t>
          </a:r>
          <a:r>
            <a:rPr lang="hu-HU" dirty="0"/>
            <a:t> </a:t>
          </a:r>
          <a:r>
            <a:rPr lang="hu-HU" dirty="0" err="1"/>
            <a:t>for</a:t>
          </a:r>
          <a:r>
            <a:rPr lang="hu-HU" dirty="0"/>
            <a:t> </a:t>
          </a:r>
          <a:r>
            <a:rPr lang="hu-HU" dirty="0" err="1"/>
            <a:t>t</a:t>
          </a:r>
          <a:r>
            <a:rPr lang="hu-HU" b="0" i="0" dirty="0" err="1"/>
            <a:t>raceability</a:t>
          </a:r>
          <a:endParaRPr lang="en-US" dirty="0"/>
        </a:p>
      </dgm:t>
    </dgm:pt>
    <dgm:pt modelId="{9B4AC912-FD94-44C9-ACA4-57D2231744DA}" type="parTrans" cxnId="{98780CBF-96E7-4816-8A46-DF3F45464147}">
      <dgm:prSet/>
      <dgm:spPr/>
      <dgm:t>
        <a:bodyPr/>
        <a:lstStyle/>
        <a:p>
          <a:endParaRPr lang="en-US"/>
        </a:p>
      </dgm:t>
    </dgm:pt>
    <dgm:pt modelId="{6764AB05-9F3D-4FE7-A90E-44C9C6F05E23}" type="sibTrans" cxnId="{98780CBF-96E7-4816-8A46-DF3F45464147}">
      <dgm:prSet/>
      <dgm:spPr/>
      <dgm:t>
        <a:bodyPr/>
        <a:lstStyle/>
        <a:p>
          <a:endParaRPr lang="en-US"/>
        </a:p>
      </dgm:t>
    </dgm:pt>
    <dgm:pt modelId="{52A66033-A110-4F2C-806A-3D30D3A659F9}" type="pres">
      <dgm:prSet presAssocID="{307EEAF5-B012-44FF-990B-D72C7C767A64}" presName="linear" presStyleCnt="0">
        <dgm:presLayoutVars>
          <dgm:animLvl val="lvl"/>
          <dgm:resizeHandles val="exact"/>
        </dgm:presLayoutVars>
      </dgm:prSet>
      <dgm:spPr/>
    </dgm:pt>
    <dgm:pt modelId="{B2BE0E1C-12B4-425B-9FD1-6A09C671F09B}" type="pres">
      <dgm:prSet presAssocID="{458D9E43-6412-434E-AFA9-F105E1095C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ECACD87-7C84-4D64-80B7-33FCD436CF77}" type="pres">
      <dgm:prSet presAssocID="{7F3B9050-1CD9-4819-86F7-3AD427196C7E}" presName="spacer" presStyleCnt="0"/>
      <dgm:spPr/>
    </dgm:pt>
    <dgm:pt modelId="{4B4CCCD6-3F15-4ABD-BB43-4022FE48A3C3}" type="pres">
      <dgm:prSet presAssocID="{1B68F847-07D9-449C-8FED-2BFC5D22BCF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EAB86C8-E1B7-47DB-82F4-9B601174E1DD}" type="pres">
      <dgm:prSet presAssocID="{B223D5C4-1BA7-4EE9-8489-ACA7158AF4ED}" presName="spacer" presStyleCnt="0"/>
      <dgm:spPr/>
    </dgm:pt>
    <dgm:pt modelId="{28D9AFD4-811D-489E-8BB5-C74CFCC5F241}" type="pres">
      <dgm:prSet presAssocID="{7B42191D-42D2-4345-8FB8-49729B8FC18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892E300-11CC-46A3-8FAE-39E4E930A6D8}" type="presOf" srcId="{307EEAF5-B012-44FF-990B-D72C7C767A64}" destId="{52A66033-A110-4F2C-806A-3D30D3A659F9}" srcOrd="0" destOrd="0" presId="urn:microsoft.com/office/officeart/2005/8/layout/vList2"/>
    <dgm:cxn modelId="{51FF740D-90FF-4BB2-9DA4-919E3244765C}" type="presOf" srcId="{458D9E43-6412-434E-AFA9-F105E1095C6C}" destId="{B2BE0E1C-12B4-425B-9FD1-6A09C671F09B}" srcOrd="0" destOrd="0" presId="urn:microsoft.com/office/officeart/2005/8/layout/vList2"/>
    <dgm:cxn modelId="{82224538-0397-4535-9E3A-459C7B7F95ED}" srcId="{307EEAF5-B012-44FF-990B-D72C7C767A64}" destId="{458D9E43-6412-434E-AFA9-F105E1095C6C}" srcOrd="0" destOrd="0" parTransId="{92A0CFEB-F865-4A37-9D52-3040F88BF443}" sibTransId="{7F3B9050-1CD9-4819-86F7-3AD427196C7E}"/>
    <dgm:cxn modelId="{BC383575-931B-44A5-B37D-211CCD46EF6D}" type="presOf" srcId="{1B68F847-07D9-449C-8FED-2BFC5D22BCFD}" destId="{4B4CCCD6-3F15-4ABD-BB43-4022FE48A3C3}" srcOrd="0" destOrd="0" presId="urn:microsoft.com/office/officeart/2005/8/layout/vList2"/>
    <dgm:cxn modelId="{DCAF4186-0846-4F7F-BD94-86C3D61A1CFA}" srcId="{307EEAF5-B012-44FF-990B-D72C7C767A64}" destId="{1B68F847-07D9-449C-8FED-2BFC5D22BCFD}" srcOrd="1" destOrd="0" parTransId="{B03E19C2-D9CB-4196-91EE-B870CD31F350}" sibTransId="{B223D5C4-1BA7-4EE9-8489-ACA7158AF4ED}"/>
    <dgm:cxn modelId="{98780CBF-96E7-4816-8A46-DF3F45464147}" srcId="{307EEAF5-B012-44FF-990B-D72C7C767A64}" destId="{7B42191D-42D2-4345-8FB8-49729B8FC18F}" srcOrd="2" destOrd="0" parTransId="{9B4AC912-FD94-44C9-ACA4-57D2231744DA}" sibTransId="{6764AB05-9F3D-4FE7-A90E-44C9C6F05E23}"/>
    <dgm:cxn modelId="{66A4DFF1-B31A-4360-93B8-B7170F84B2DD}" type="presOf" srcId="{7B42191D-42D2-4345-8FB8-49729B8FC18F}" destId="{28D9AFD4-811D-489E-8BB5-C74CFCC5F241}" srcOrd="0" destOrd="0" presId="urn:microsoft.com/office/officeart/2005/8/layout/vList2"/>
    <dgm:cxn modelId="{60CFF44B-65DD-47B4-9C46-6E78B57F4A3D}" type="presParOf" srcId="{52A66033-A110-4F2C-806A-3D30D3A659F9}" destId="{B2BE0E1C-12B4-425B-9FD1-6A09C671F09B}" srcOrd="0" destOrd="0" presId="urn:microsoft.com/office/officeart/2005/8/layout/vList2"/>
    <dgm:cxn modelId="{52522177-021A-422E-B41E-7FF28533DA08}" type="presParOf" srcId="{52A66033-A110-4F2C-806A-3D30D3A659F9}" destId="{0ECACD87-7C84-4D64-80B7-33FCD436CF77}" srcOrd="1" destOrd="0" presId="urn:microsoft.com/office/officeart/2005/8/layout/vList2"/>
    <dgm:cxn modelId="{EADD0523-98A2-4B33-A2CC-7250CB78F2A4}" type="presParOf" srcId="{52A66033-A110-4F2C-806A-3D30D3A659F9}" destId="{4B4CCCD6-3F15-4ABD-BB43-4022FE48A3C3}" srcOrd="2" destOrd="0" presId="urn:microsoft.com/office/officeart/2005/8/layout/vList2"/>
    <dgm:cxn modelId="{428B6C4E-3959-4C26-8281-69CEEEDA56EA}" type="presParOf" srcId="{52A66033-A110-4F2C-806A-3D30D3A659F9}" destId="{3EAB86C8-E1B7-47DB-82F4-9B601174E1DD}" srcOrd="3" destOrd="0" presId="urn:microsoft.com/office/officeart/2005/8/layout/vList2"/>
    <dgm:cxn modelId="{FDF0CB09-3EDE-4F77-A383-1C769C1EF220}" type="presParOf" srcId="{52A66033-A110-4F2C-806A-3D30D3A659F9}" destId="{28D9AFD4-811D-489E-8BB5-C74CFCC5F2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E0E1C-12B4-425B-9FD1-6A09C671F09B}">
      <dsp:nvSpPr>
        <dsp:cNvPr id="0" name=""/>
        <dsp:cNvSpPr/>
      </dsp:nvSpPr>
      <dsp:spPr>
        <a:xfrm>
          <a:off x="0" y="25744"/>
          <a:ext cx="6666833" cy="173745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/>
            <a:t>Discord: primary use, call meetings, quick exchanges and talks about the project</a:t>
          </a:r>
          <a:endParaRPr lang="en-US" sz="3300" kern="1200"/>
        </a:p>
      </dsp:txBody>
      <dsp:txXfrm>
        <a:off x="84815" y="110559"/>
        <a:ext cx="6497203" cy="1567820"/>
      </dsp:txXfrm>
    </dsp:sp>
    <dsp:sp modelId="{4B4CCCD6-3F15-4ABD-BB43-4022FE48A3C3}">
      <dsp:nvSpPr>
        <dsp:cNvPr id="0" name=""/>
        <dsp:cNvSpPr/>
      </dsp:nvSpPr>
      <dsp:spPr>
        <a:xfrm>
          <a:off x="0" y="1858235"/>
          <a:ext cx="6666833" cy="1737450"/>
        </a:xfrm>
        <a:prstGeom prst="roundRect">
          <a:avLst/>
        </a:prstGeom>
        <a:gradFill rotWithShape="0">
          <a:gsLst>
            <a:gs pos="0">
              <a:schemeClr val="accent5">
                <a:hueOff val="801524"/>
                <a:satOff val="-9438"/>
                <a:lumOff val="6274"/>
                <a:alphaOff val="0"/>
                <a:tint val="96000"/>
                <a:lumMod val="104000"/>
              </a:schemeClr>
            </a:gs>
            <a:gs pos="100000">
              <a:schemeClr val="accent5">
                <a:hueOff val="801524"/>
                <a:satOff val="-9438"/>
                <a:lumOff val="627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/>
            <a:t>Clickup: planning, giving out tasks</a:t>
          </a:r>
          <a:endParaRPr lang="en-US" sz="3300" kern="1200"/>
        </a:p>
      </dsp:txBody>
      <dsp:txXfrm>
        <a:off x="84815" y="1943050"/>
        <a:ext cx="6497203" cy="1567820"/>
      </dsp:txXfrm>
    </dsp:sp>
    <dsp:sp modelId="{28D9AFD4-811D-489E-8BB5-C74CFCC5F241}">
      <dsp:nvSpPr>
        <dsp:cNvPr id="0" name=""/>
        <dsp:cNvSpPr/>
      </dsp:nvSpPr>
      <dsp:spPr>
        <a:xfrm>
          <a:off x="0" y="3690725"/>
          <a:ext cx="6666833" cy="1737450"/>
        </a:xfrm>
        <a:prstGeom prst="roundRect">
          <a:avLst/>
        </a:prstGeom>
        <a:gradFill rotWithShape="0">
          <a:gsLst>
            <a:gs pos="0">
              <a:schemeClr val="accent5">
                <a:hueOff val="1603047"/>
                <a:satOff val="-18876"/>
                <a:lumOff val="12549"/>
                <a:alphaOff val="0"/>
                <a:tint val="96000"/>
                <a:lumMod val="104000"/>
              </a:schemeClr>
            </a:gs>
            <a:gs pos="100000">
              <a:schemeClr val="accent5">
                <a:hueOff val="1603047"/>
                <a:satOff val="-18876"/>
                <a:lumOff val="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300" kern="1200" dirty="0" err="1"/>
            <a:t>Github</a:t>
          </a:r>
          <a:r>
            <a:rPr lang="hu-HU" sz="3300" kern="1200" dirty="0"/>
            <a:t>: </a:t>
          </a:r>
          <a:r>
            <a:rPr lang="hu-HU" sz="3300" kern="1200" dirty="0" err="1"/>
            <a:t>uploading</a:t>
          </a:r>
          <a:r>
            <a:rPr lang="hu-HU" sz="3300" kern="1200" dirty="0"/>
            <a:t> </a:t>
          </a:r>
          <a:r>
            <a:rPr lang="hu-HU" sz="3300" kern="1200" dirty="0" err="1"/>
            <a:t>codes</a:t>
          </a:r>
          <a:r>
            <a:rPr lang="hu-HU" sz="3300" kern="1200" dirty="0"/>
            <a:t> and </a:t>
          </a:r>
          <a:r>
            <a:rPr lang="hu-HU" sz="3300" kern="1200" dirty="0" err="1"/>
            <a:t>commit</a:t>
          </a:r>
          <a:r>
            <a:rPr lang="hu-HU" sz="3300" kern="1200" dirty="0"/>
            <a:t> </a:t>
          </a:r>
          <a:r>
            <a:rPr lang="hu-HU" sz="3300" kern="1200" dirty="0" err="1"/>
            <a:t>for</a:t>
          </a:r>
          <a:r>
            <a:rPr lang="hu-HU" sz="3300" kern="1200" dirty="0"/>
            <a:t> </a:t>
          </a:r>
          <a:r>
            <a:rPr lang="hu-HU" sz="3300" kern="1200" dirty="0" err="1"/>
            <a:t>t</a:t>
          </a:r>
          <a:r>
            <a:rPr lang="hu-HU" sz="3300" b="0" i="0" kern="1200" dirty="0" err="1"/>
            <a:t>raceability</a:t>
          </a:r>
          <a:endParaRPr lang="en-US" sz="3300" kern="1200" dirty="0"/>
        </a:p>
      </dsp:txBody>
      <dsp:txXfrm>
        <a:off x="84815" y="3775540"/>
        <a:ext cx="6497203" cy="15678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0B6-0465-46B7-A9D7-5AC42C72C638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024-0D1D-47B8-8441-6B1B68CFEB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757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0B6-0465-46B7-A9D7-5AC42C72C638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024-0D1D-47B8-8441-6B1B68CFEB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110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0B6-0465-46B7-A9D7-5AC42C72C638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024-0D1D-47B8-8441-6B1B68CFEB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812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0B6-0465-46B7-A9D7-5AC42C72C638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024-0D1D-47B8-8441-6B1B68CFEB08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125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0B6-0465-46B7-A9D7-5AC42C72C638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024-0D1D-47B8-8441-6B1B68CFEB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4154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0B6-0465-46B7-A9D7-5AC42C72C638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024-0D1D-47B8-8441-6B1B68CFEB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4823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0B6-0465-46B7-A9D7-5AC42C72C638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024-0D1D-47B8-8441-6B1B68CFEB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55519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0B6-0465-46B7-A9D7-5AC42C72C638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024-0D1D-47B8-8441-6B1B68CFEB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67920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0B6-0465-46B7-A9D7-5AC42C72C638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024-0D1D-47B8-8441-6B1B68CFEB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583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0B6-0465-46B7-A9D7-5AC42C72C638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024-0D1D-47B8-8441-6B1B68CFEB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687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0B6-0465-46B7-A9D7-5AC42C72C638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024-0D1D-47B8-8441-6B1B68CFEB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513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0B6-0465-46B7-A9D7-5AC42C72C638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024-0D1D-47B8-8441-6B1B68CFEB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8965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0B6-0465-46B7-A9D7-5AC42C72C638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024-0D1D-47B8-8441-6B1B68CFEB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2399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0B6-0465-46B7-A9D7-5AC42C72C638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024-0D1D-47B8-8441-6B1B68CFEB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717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0B6-0465-46B7-A9D7-5AC42C72C638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024-0D1D-47B8-8441-6B1B68CFEB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734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0B6-0465-46B7-A9D7-5AC42C72C638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024-0D1D-47B8-8441-6B1B68CFEB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0367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A0B6-0465-46B7-A9D7-5AC42C72C638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69024-0D1D-47B8-8441-6B1B68CFEB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97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D4A0B6-0465-46B7-A9D7-5AC42C72C638}" type="datetimeFigureOut">
              <a:rPr lang="hu-HU" smtClean="0"/>
              <a:t>2024. 12. 18.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2569024-0D1D-47B8-8441-6B1B68CFEB0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32722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D61477-6ED2-58E5-17C5-3E3A25EB1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3rd team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8C36996-6E49-1B51-125F-660DBB6B7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Kocsis András Barnabás, Kórodi-Juhász Dávid Attila, Petz Dávid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5836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E6369D-B566-09E0-62D0-70A5C12E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The </a:t>
            </a:r>
            <a:r>
              <a:rPr lang="hu-HU" dirty="0" err="1"/>
              <a:t>Navbar</a:t>
            </a:r>
            <a:endParaRPr lang="hu-HU" dirty="0"/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29BFDB49-2BD9-0561-C754-EB298D7527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11" y="2067293"/>
            <a:ext cx="12144777" cy="703068"/>
          </a:xfrm>
        </p:spPr>
      </p:pic>
    </p:spTree>
    <p:extLst>
      <p:ext uri="{BB962C8B-B14F-4D97-AF65-F5344CB8AC3E}">
        <p14:creationId xmlns:p14="http://schemas.microsoft.com/office/powerpoint/2010/main" val="307394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394A7F-9724-2C62-6F78-4E4BA530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„</a:t>
            </a:r>
            <a:r>
              <a:rPr lang="hu-HU" dirty="0" err="1"/>
              <a:t>Connection”page</a:t>
            </a:r>
            <a:r>
              <a:rPr lang="hu-HU" dirty="0"/>
              <a:t> (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now</a:t>
            </a:r>
            <a:r>
              <a:rPr lang="hu-HU" dirty="0"/>
              <a:t>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C4E2A5CC-1B3D-AA10-90AE-BA2F6AEA5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827469"/>
            <a:ext cx="10353675" cy="3868225"/>
          </a:xfrm>
        </p:spPr>
      </p:pic>
    </p:spTree>
    <p:extLst>
      <p:ext uri="{BB962C8B-B14F-4D97-AF65-F5344CB8AC3E}">
        <p14:creationId xmlns:p14="http://schemas.microsoft.com/office/powerpoint/2010/main" val="250627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7C12B9-801C-5D65-BB49-3E983313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Project </a:t>
            </a:r>
            <a:r>
              <a:rPr lang="hu-HU" dirty="0" err="1"/>
              <a:t>phases</a:t>
            </a:r>
            <a:endParaRPr lang="hu-HU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C536D5A2-05A2-2437-4044-AB82BBBBDA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223" y="1465207"/>
            <a:ext cx="10161182" cy="5027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341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7DFB0-12D8-1D47-77AF-FC1EB85F6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CE7A7-13E9-D9EA-4AAA-9C4B4C7BB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Project </a:t>
            </a:r>
            <a:r>
              <a:rPr lang="hu-HU" dirty="0" err="1"/>
              <a:t>phases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88C40C3-DD24-D264-EE39-418AC7E0E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6CD3F567-4599-40E5-B767-5735FAEBF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074" y="1344684"/>
            <a:ext cx="9597851" cy="551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34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E28FE-71B9-FFC0-F226-AE66C53E7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5D9346-C206-350F-8AE1-DC5B00E5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Project </a:t>
            </a:r>
            <a:r>
              <a:rPr lang="hu-HU" dirty="0" err="1"/>
              <a:t>phases</a:t>
            </a:r>
            <a:endParaRPr lang="hu-HU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9E90332-9740-6893-1D96-5C8834106F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9272" y="1731963"/>
            <a:ext cx="8203931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01F0CDF6-D0B3-3A48-2358-05984F587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404" y="1382241"/>
            <a:ext cx="9739192" cy="547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962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A3C1C-FD09-7989-1FB4-5F2CB58AC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D4FA64-F0FA-4F15-BC39-604C5D84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Project </a:t>
            </a:r>
            <a:r>
              <a:rPr lang="hu-HU" dirty="0" err="1"/>
              <a:t>phases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E3DC18-B3B5-922E-AE78-150F90BEB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9401233E-FA27-0D77-5B4F-25C17A4C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12192000" cy="454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081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3B307-0197-E996-BCA3-007AA489E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DFDC98-D015-8466-D38F-18B40D487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Project </a:t>
            </a:r>
            <a:r>
              <a:rPr lang="hu-HU" dirty="0" err="1"/>
              <a:t>phases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E07C81-DCE0-F057-C840-02422E95A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43E37725-33E7-5AE3-23CB-6301DCDB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35523"/>
            <a:ext cx="10221362" cy="522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799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3902D9-FB6A-062D-4A84-3C5E041A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hu-HU" sz="4000">
                <a:solidFill>
                  <a:srgbClr val="FFFFFF"/>
                </a:solidFill>
              </a:rPr>
              <a:t>Platforms where we work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DF2DA97-FA56-7F27-9B64-6D014B78FB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32838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716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Thank You Images for Ppt - IvanabbWaters">
            <a:extLst>
              <a:ext uri="{FF2B5EF4-FFF2-40B4-BE49-F238E27FC236}">
                <a16:creationId xmlns:a16="http://schemas.microsoft.com/office/drawing/2014/main" id="{C1622E79-0A05-A560-03A1-4714EEEEEB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6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67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F4D8A6-F351-B830-8C97-231FD5B3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The </a:t>
            </a:r>
            <a:r>
              <a:rPr lang="hu-HU" dirty="0" err="1"/>
              <a:t>Project’s</a:t>
            </a:r>
            <a:r>
              <a:rPr lang="hu-HU" dirty="0"/>
              <a:t> </a:t>
            </a:r>
            <a:r>
              <a:rPr lang="hu-HU" dirty="0" err="1"/>
              <a:t>vision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E7323B-7805-698C-102B-38BCABF10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a </a:t>
            </a:r>
            <a:r>
              <a:rPr lang="hu-HU" dirty="0" err="1"/>
              <a:t>client</a:t>
            </a:r>
            <a:endParaRPr lang="hu-HU" dirty="0"/>
          </a:p>
          <a:p>
            <a:r>
              <a:rPr lang="hu-HU" dirty="0" err="1"/>
              <a:t>Creating</a:t>
            </a:r>
            <a:r>
              <a:rPr lang="hu-HU" dirty="0"/>
              <a:t> a webshop</a:t>
            </a:r>
          </a:p>
          <a:p>
            <a:r>
              <a:rPr lang="hu-HU" dirty="0" err="1"/>
              <a:t>Making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client’s</a:t>
            </a:r>
            <a:r>
              <a:rPr lang="hu-HU" dirty="0"/>
              <a:t>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easier</a:t>
            </a:r>
            <a:endParaRPr lang="hu-HU" dirty="0"/>
          </a:p>
          <a:p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 and </a:t>
            </a:r>
            <a:r>
              <a:rPr lang="hu-HU" dirty="0" err="1"/>
              <a:t>easy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modify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client</a:t>
            </a:r>
            <a:endParaRPr lang="hu-HU" dirty="0"/>
          </a:p>
          <a:p>
            <a:r>
              <a:rPr lang="hu-HU" dirty="0" err="1"/>
              <a:t>Traditional</a:t>
            </a:r>
            <a:r>
              <a:rPr lang="hu-HU" dirty="0"/>
              <a:t> </a:t>
            </a:r>
            <a:r>
              <a:rPr lang="hu-HU" dirty="0" err="1"/>
              <a:t>handmade</a:t>
            </a:r>
            <a:r>
              <a:rPr lang="hu-HU" dirty="0"/>
              <a:t> </a:t>
            </a:r>
            <a:r>
              <a:rPr lang="hu-HU" dirty="0" err="1"/>
              <a:t>products</a:t>
            </a:r>
            <a:endParaRPr lang="hu-HU" dirty="0"/>
          </a:p>
          <a:p>
            <a:r>
              <a:rPr lang="hu-HU" dirty="0"/>
              <a:t>Multi </a:t>
            </a:r>
            <a:r>
              <a:rPr lang="hu-HU" dirty="0" err="1"/>
              <a:t>language</a:t>
            </a:r>
            <a:r>
              <a:rPr lang="hu-HU" dirty="0"/>
              <a:t> site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5399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BBFC3-DB15-90BB-5B43-DDB18F89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FA9ECB-62D5-CB28-8712-072A91FC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83" y="0"/>
            <a:ext cx="10515600" cy="959667"/>
          </a:xfrm>
        </p:spPr>
        <p:txBody>
          <a:bodyPr/>
          <a:lstStyle/>
          <a:p>
            <a:pPr algn="ctr"/>
            <a:r>
              <a:rPr lang="hu-HU" dirty="0" err="1"/>
              <a:t>Ideas</a:t>
            </a:r>
            <a:r>
              <a:rPr lang="hu-HU" dirty="0"/>
              <a:t> and </a:t>
            </a:r>
            <a:r>
              <a:rPr lang="hu-HU" dirty="0" err="1"/>
              <a:t>planning</a:t>
            </a:r>
            <a:endParaRPr lang="hu-H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B36B70E-4F0F-C406-77A6-FA9EFF472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7"/>
            <a:ext cx="12192000" cy="496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7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68432F-D8E7-CC13-3D2E-4180E3C45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5758"/>
          </a:xfrm>
        </p:spPr>
        <p:txBody>
          <a:bodyPr/>
          <a:lstStyle/>
          <a:p>
            <a:pPr algn="ctr"/>
            <a:r>
              <a:rPr lang="hu-HU" dirty="0" err="1"/>
              <a:t>Ideas</a:t>
            </a:r>
            <a:r>
              <a:rPr lang="hu-HU" dirty="0"/>
              <a:t> and </a:t>
            </a:r>
            <a:r>
              <a:rPr lang="hu-HU" dirty="0" err="1"/>
              <a:t>planning</a:t>
            </a:r>
            <a:endParaRPr lang="hu-HU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AEC3BE9-A4BB-E30C-7489-BE907AE845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656" y="669954"/>
            <a:ext cx="9068687" cy="618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990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74DCE3-8FFF-1FC5-BF84-651214A09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9310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dirty="0" err="1"/>
              <a:t>Welcome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(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now</a:t>
            </a:r>
            <a:r>
              <a:rPr lang="hu-HU" dirty="0"/>
              <a:t>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45EAB24-182D-D2C2-7F5A-E428DDE88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450" y="1731963"/>
            <a:ext cx="8715574" cy="4059237"/>
          </a:xfrm>
        </p:spPr>
      </p:pic>
    </p:spTree>
    <p:extLst>
      <p:ext uri="{BB962C8B-B14F-4D97-AF65-F5344CB8AC3E}">
        <p14:creationId xmlns:p14="http://schemas.microsoft.com/office/powerpoint/2010/main" val="108175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3BB79D-9002-A4F6-0667-6EE70E2A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83" y="0"/>
            <a:ext cx="10515600" cy="959667"/>
          </a:xfrm>
        </p:spPr>
        <p:txBody>
          <a:bodyPr/>
          <a:lstStyle/>
          <a:p>
            <a:pPr algn="ctr"/>
            <a:r>
              <a:rPr lang="hu-HU" dirty="0"/>
              <a:t>„Products” </a:t>
            </a:r>
            <a:r>
              <a:rPr lang="hu-HU" dirty="0" err="1"/>
              <a:t>page</a:t>
            </a:r>
            <a:endParaRPr lang="hu-H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7A9C61-A315-96F3-7E24-E304882BF5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822" y="1091792"/>
            <a:ext cx="9426356" cy="576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888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B888A-5633-9D27-4093-FFB849BCE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3755EE-FD03-D1A7-F544-AFE744B3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83" y="0"/>
            <a:ext cx="10515600" cy="959667"/>
          </a:xfrm>
        </p:spPr>
        <p:txBody>
          <a:bodyPr/>
          <a:lstStyle/>
          <a:p>
            <a:pPr algn="ctr"/>
            <a:r>
              <a:rPr lang="hu-HU" dirty="0"/>
              <a:t>„Products” </a:t>
            </a:r>
            <a:r>
              <a:rPr lang="hu-HU" dirty="0" err="1"/>
              <a:t>page</a:t>
            </a:r>
            <a:endParaRPr lang="hu-H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6F23F85-4CAA-48CC-B827-42855A17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59" y="748433"/>
            <a:ext cx="10785082" cy="610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025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2A92F-68B0-14F8-6F46-633EF9BDD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D11C42-7C63-25B6-7702-238290F8C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483" y="0"/>
            <a:ext cx="10515600" cy="959667"/>
          </a:xfrm>
        </p:spPr>
        <p:txBody>
          <a:bodyPr/>
          <a:lstStyle/>
          <a:p>
            <a:pPr algn="ctr"/>
            <a:r>
              <a:rPr lang="hu-HU" dirty="0"/>
              <a:t>The </a:t>
            </a:r>
            <a:r>
              <a:rPr lang="hu-HU" dirty="0" err="1"/>
              <a:t>Basket</a:t>
            </a:r>
            <a:endParaRPr lang="hu-H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1642D6C-532A-CA4A-FA43-0B30EDD25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08"/>
          <a:stretch/>
        </p:blipFill>
        <p:spPr bwMode="auto">
          <a:xfrm>
            <a:off x="2160847" y="1102259"/>
            <a:ext cx="7870305" cy="495450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92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CF389E-C30E-2BC6-CB38-BDEEC5B5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/>
              <a:t>The Filter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F4B60F4-AB40-80DE-3B88-AF0FECD07B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61864" y="1808684"/>
            <a:ext cx="6058746" cy="390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158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la">
  <a:themeElements>
    <a:clrScheme name="Pal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al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TM04033929[[fn=Pala]]</Template>
  <TotalTime>106</TotalTime>
  <Words>124</Words>
  <Application>Microsoft Office PowerPoint</Application>
  <PresentationFormat>Szélesvásznú</PresentationFormat>
  <Paragraphs>27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2" baseType="lpstr">
      <vt:lpstr>Arial</vt:lpstr>
      <vt:lpstr>Calisto MT</vt:lpstr>
      <vt:lpstr>Wingdings 2</vt:lpstr>
      <vt:lpstr>Pala</vt:lpstr>
      <vt:lpstr>3rd team</vt:lpstr>
      <vt:lpstr>The Project’s vision</vt:lpstr>
      <vt:lpstr>Ideas and planning</vt:lpstr>
      <vt:lpstr>Ideas and planning</vt:lpstr>
      <vt:lpstr>Welcome page (for now)</vt:lpstr>
      <vt:lpstr>„Products” page</vt:lpstr>
      <vt:lpstr>„Products” page</vt:lpstr>
      <vt:lpstr>The Basket</vt:lpstr>
      <vt:lpstr>The Filter</vt:lpstr>
      <vt:lpstr>The Navbar</vt:lpstr>
      <vt:lpstr>„Connection”page (for now)</vt:lpstr>
      <vt:lpstr>Project phases</vt:lpstr>
      <vt:lpstr>Project phases</vt:lpstr>
      <vt:lpstr>Project phases</vt:lpstr>
      <vt:lpstr>Project phases</vt:lpstr>
      <vt:lpstr>Project phases</vt:lpstr>
      <vt:lpstr>Platforms where we work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Kórodi-Juhász Dávid Attila</dc:creator>
  <cp:lastModifiedBy>Kórodi-Juhász Dávid Attila</cp:lastModifiedBy>
  <cp:revision>37</cp:revision>
  <dcterms:created xsi:type="dcterms:W3CDTF">2024-12-18T17:52:39Z</dcterms:created>
  <dcterms:modified xsi:type="dcterms:W3CDTF">2024-12-18T19:38:51Z</dcterms:modified>
</cp:coreProperties>
</file>