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Lato" panose="02020500000000000000" charset="0"/>
      <p:regular r:id="rId15"/>
      <p:bold r:id="rId16"/>
      <p:italic r:id="rId17"/>
      <p:boldItalic r:id="rId18"/>
    </p:embeddedFont>
    <p:embeddedFont>
      <p:font typeface="Montserrat" panose="02020500000000000000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340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12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119fd8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119fd8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44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119fd8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119fd8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4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119fd8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119fd8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88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119fd8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119fd8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119fd8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119fd8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64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119fd87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119fd87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22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119fd87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119fd87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77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119fd87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119fd87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57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b119fd87c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b119fd87c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53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期末專題報告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組員: 		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工作分配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: 播放速率的演算法、消除彈跳。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: 用python撥音樂 、抓九軸數據。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/>
              <a:t>: 測試數據。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程式碼流程圖(STM32部分)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4897"/>
            <a:ext cx="7846501" cy="417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程式碼流程圖(Python部分)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899" y="0"/>
            <a:ext cx="3975098" cy="513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智慧指揮棒功能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透過揮動自製指揮棒來及時控制撥放的速率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(正常指揮下，音量大小是在排練前就已經決定了)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理想執行流程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00" y="1567550"/>
            <a:ext cx="7468450" cy="30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理想執行流程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九軸：</a:t>
            </a:r>
            <a:endParaRPr lang="en-US" altLang="zh-TW" dirty="0"/>
          </a:p>
          <a:p>
            <a:pPr marL="146050" indent="0">
              <a:buNone/>
            </a:pPr>
            <a:r>
              <a:rPr lang="zh-TW" altLang="en-US" dirty="0"/>
              <a:t>讀取加速度計的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</a:t>
            </a:r>
            <a:r>
              <a:rPr lang="en-US" altLang="zh-TW" dirty="0"/>
              <a:t>Z</a:t>
            </a:r>
            <a:r>
              <a:rPr lang="zh-TW" altLang="en-US" dirty="0"/>
              <a:t>軸。</a:t>
            </a:r>
            <a:endParaRPr lang="en-US" altLang="zh-TW" dirty="0"/>
          </a:p>
          <a:p>
            <a:r>
              <a:rPr lang="en-US" altLang="zh-TW" dirty="0"/>
              <a:t>STM32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46050" indent="0">
              <a:buNone/>
            </a:pPr>
            <a:r>
              <a:rPr lang="zh-TW" altLang="en-US" dirty="0"/>
              <a:t>透過九軸傳輸的加速度數據，去推測出指揮速度。</a:t>
            </a:r>
            <a:endParaRPr lang="en-US" altLang="zh-TW" dirty="0"/>
          </a:p>
          <a:p>
            <a:r>
              <a:rPr lang="zh-TW" altLang="en-US" dirty="0"/>
              <a:t>播音樂：</a:t>
            </a:r>
            <a:endParaRPr lang="en-US" altLang="zh-TW" dirty="0"/>
          </a:p>
          <a:p>
            <a:pPr marL="146050" indent="0">
              <a:buNone/>
            </a:pPr>
            <a:r>
              <a:rPr lang="zh-TW" altLang="en-US" dirty="0"/>
              <a:t>透過</a:t>
            </a:r>
            <a:r>
              <a:rPr lang="en-US" altLang="zh-TW" dirty="0"/>
              <a:t>STM32</a:t>
            </a:r>
            <a:r>
              <a:rPr lang="zh-TW" altLang="en-US" dirty="0"/>
              <a:t>外接音訊設備。</a:t>
            </a:r>
            <a:endParaRPr lang="en-US" altLang="zh-TW" dirty="0"/>
          </a:p>
          <a:p>
            <a:r>
              <a:rPr lang="en-US" altLang="zh-TW" dirty="0" err="1"/>
              <a:t>Termianl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46050" indent="0">
              <a:buNone/>
            </a:pPr>
            <a:r>
              <a:rPr lang="zh-TW" altLang="en-US" dirty="0"/>
              <a:t>方便觀察相關數據</a:t>
            </a:r>
            <a:r>
              <a:rPr lang="en-US" altLang="zh-TW" dirty="0"/>
              <a:t>(</a:t>
            </a:r>
            <a:r>
              <a:rPr lang="zh-TW" altLang="en-US" dirty="0"/>
              <a:t>九軸、指揮速度等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14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執行流程遇到的瓶頸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939225" y="1567550"/>
            <a:ext cx="753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1.Play audio :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BSP_AUDIO_OUT_Play(uint16_t* pBuffer, uint32_t Size)</a:t>
            </a:r>
            <a:endParaRPr lang="en-US" altLang="zh-TW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altLang="en-US" dirty="0"/>
              <a:t>不知該如何將音訊導入。</a:t>
            </a:r>
            <a:endParaRPr lang="en-US" altLang="zh-TW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altLang="en-US" dirty="0"/>
              <a:t>由於記憶體容量不可能大到直接存取整首歌，因此便思索</a:t>
            </a:r>
            <a:r>
              <a:rPr lang="en-US" altLang="zh-TW" dirty="0"/>
              <a:t>SD</a:t>
            </a:r>
            <a:r>
              <a:rPr lang="zh-TW" altLang="en-US" dirty="0"/>
              <a:t>卡的方法，透過外接容量解決此問題。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執行流程遇到的瓶頸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/>
              <a:t>2.SD card: 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err="1"/>
              <a:t>BSP_SD_ReadBlocks</a:t>
            </a:r>
            <a:r>
              <a:rPr lang="en-US" altLang="zh-TW" dirty="0"/>
              <a:t>(uint32_t *</a:t>
            </a:r>
            <a:r>
              <a:rPr lang="en-US" altLang="zh-TW" dirty="0" err="1"/>
              <a:t>pData</a:t>
            </a:r>
            <a:r>
              <a:rPr lang="en-US" altLang="zh-TW" dirty="0"/>
              <a:t>, uint32_t </a:t>
            </a:r>
            <a:r>
              <a:rPr lang="en-US" altLang="zh-TW" dirty="0" err="1"/>
              <a:t>ReadAddr</a:t>
            </a:r>
            <a:r>
              <a:rPr lang="en-US" altLang="zh-TW" dirty="0"/>
              <a:t>, uint32_t </a:t>
            </a:r>
            <a:r>
              <a:rPr lang="en-US" altLang="zh-TW" dirty="0" err="1"/>
              <a:t>NumOfBlocks</a:t>
            </a:r>
            <a:r>
              <a:rPr lang="en-US" altLang="zh-TW" dirty="0"/>
              <a:t>, uint32_t Timeout)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/>
              <a:t>不知該如何正確運用相關函示庫，跑出系統錯誤不知如何解決。</a:t>
            </a:r>
            <a:endParaRPr lang="en-US" altLang="zh-TW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/>
              <a:t>不知正確應該讀取的地址與頭尾。</a:t>
            </a:r>
            <a:endParaRPr lang="en-US" altLang="zh-TW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23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修正後的方法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038" y="1567550"/>
            <a:ext cx="7039818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使用說明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ontserrat"/>
                <a:ea typeface="Montserrat"/>
                <a:cs typeface="Montserrat"/>
                <a:sym typeface="Montserrat"/>
              </a:rPr>
              <a:t>開啟python檔，九軸準備好之後，按下按鈕，音樂開啟隨著揮動的速率改變速度，可再按下一次按鈕讓音樂提早結束。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可修正的方向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僅透過板子上就能將音樂正確的撥放出來。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將九軸用無線的方法跟板子連接。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將速度的演算法做的更佳的精確。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將調整速度所造成的'花栗鼠效應'解決。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371</Words>
  <Application>Microsoft Office PowerPoint</Application>
  <PresentationFormat>如螢幕大小 (16:9)</PresentationFormat>
  <Paragraphs>39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Lato</vt:lpstr>
      <vt:lpstr>Focus</vt:lpstr>
      <vt:lpstr>期末專題報告</vt:lpstr>
      <vt:lpstr>智慧指揮棒功能</vt:lpstr>
      <vt:lpstr>理想執行流程 </vt:lpstr>
      <vt:lpstr>理想執行流程</vt:lpstr>
      <vt:lpstr>執行流程遇到的瓶頸</vt:lpstr>
      <vt:lpstr>執行流程遇到的瓶頸</vt:lpstr>
      <vt:lpstr>修正後的方法</vt:lpstr>
      <vt:lpstr>使用說明</vt:lpstr>
      <vt:lpstr>可修正的方向</vt:lpstr>
      <vt:lpstr>工作分配</vt:lpstr>
      <vt:lpstr>程式碼流程圖(STM32部分)</vt:lpstr>
      <vt:lpstr>程式碼流程圖(Python部分)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期末專題報告</dc:title>
  <cp:lastModifiedBy>willi</cp:lastModifiedBy>
  <cp:revision>3</cp:revision>
  <dcterms:modified xsi:type="dcterms:W3CDTF">2020-07-05T16:21:17Z</dcterms:modified>
</cp:coreProperties>
</file>