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10" r:id="rId34"/>
    <p:sldId id="311" r:id="rId35"/>
    <p:sldId id="308" r:id="rId36"/>
    <p:sldId id="300"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73" r:id="rId66"/>
    <p:sldId id="37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299"/>
  </p:normalViewPr>
  <p:slideViewPr>
    <p:cSldViewPr snapToGrid="0" snapToObjects="1">
      <p:cViewPr varScale="1">
        <p:scale>
          <a:sx n="85" d="100"/>
          <a:sy n="85" d="100"/>
        </p:scale>
        <p:origin x="2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4/26/22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And 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Nygard (link/picture?),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 And bonus – if you use </a:t>
            </a:r>
            <a:r>
              <a:rPr lang="en-US" b="0" dirty="0" err="1">
                <a:effectLst/>
              </a:rPr>
              <a:t>Github</a:t>
            </a:r>
            <a:r>
              <a:rPr lang="en-US" b="0" dirty="0">
                <a:effectLst/>
              </a:rPr>
              <a:t>, you get nice rendering of Markdown docs for free!</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Or “decision-records”.</a:t>
            </a: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we’re all learning new ways of doing things. </a:t>
            </a:r>
          </a:p>
          <a:p>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Agile practitioners advocate deferring decisions until the least responsible moment</a:t>
            </a:r>
            <a:r>
              <a:rPr lang="en-US" sz="1800" b="0" i="0" u="none" strike="noStrike" kern="1200" baseline="0" dirty="0">
                <a:solidFill>
                  <a:schemeClr val="tx1"/>
                </a:solidFill>
                <a:effectLst/>
                <a:latin typeface="+mn-lt"/>
                <a:ea typeface="+mn-ea"/>
                <a:cs typeface="+mn-cs"/>
              </a:rPr>
              <a:t> and using </a:t>
            </a:r>
            <a:r>
              <a:rPr lang="en-US" sz="1800" b="0" i="0" u="none" strike="noStrike" kern="1200" dirty="0">
                <a:solidFill>
                  <a:schemeClr val="tx1"/>
                </a:solidFill>
                <a:effectLst/>
                <a:latin typeface="+mn-lt"/>
                <a:ea typeface="+mn-ea"/>
                <a:cs typeface="+mn-cs"/>
              </a:rPr>
              <a:t>evolutionary</a:t>
            </a:r>
            <a:r>
              <a:rPr lang="en-US" sz="1800" b="0" i="0" u="none" strike="noStrike" kern="1200" baseline="0" dirty="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(technology-decision)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is proposed by opening a pull request, and conversation and comments are added to the ADR. It was then "adopted' when it was discussed in the Architecture Guild (which we'll discuss later).</a:t>
            </a:r>
            <a:endParaRPr lang="en-US" b="0" dirty="0">
              <a:effectLst/>
            </a:endParaRPr>
          </a:p>
          <a:p>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As technologists and leaders, we are responsible for maintaining the health,</a:t>
            </a:r>
            <a:r>
              <a:rPr lang="en-US" b="0" baseline="0" dirty="0">
                <a:effectLst/>
              </a:rPr>
              <a:t> welfare, and safety of the teams that work with us and the enterprise systems in general. </a:t>
            </a:r>
          </a:p>
          <a:p>
            <a:pPr rtl="0"/>
            <a:endParaRPr lang="en-US" b="0" baseline="0" dirty="0">
              <a:effectLst/>
            </a:endParaRPr>
          </a:p>
          <a:p>
            <a:pPr rtl="0"/>
            <a:r>
              <a:rPr lang="en-US" b="0" baseline="0" dirty="0">
                <a:effectLst/>
              </a:rPr>
              <a:t>With decentralized decision making happening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A quick example to illustrate the problem:</a:t>
            </a:r>
          </a:p>
          <a:p>
            <a:pPr rtl="0"/>
            <a:endParaRPr lang="en-US" b="0" baseline="0" dirty="0">
              <a:effectLst/>
            </a:endParaRPr>
          </a:p>
          <a:p>
            <a:pPr rtl="0"/>
            <a:r>
              <a:rPr lang="en-US" b="0" baseline="0" dirty="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a:effectLst/>
            </a:endParaRPr>
          </a:p>
          <a:p>
            <a:pPr rtl="0"/>
            <a:r>
              <a:rPr lang="en-US" b="0" baseline="0" dirty="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a:effectLst/>
            </a:endParaRPr>
          </a:p>
          <a:p>
            <a:pPr rtl="0"/>
            <a:r>
              <a:rPr lang="en-US" b="0" baseline="0" dirty="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 time, we settled on several techniques</a:t>
            </a:r>
            <a:r>
              <a:rPr lang="en-US" sz="1200" b="0" i="0" u="none" strike="noStrike" kern="1200" baseline="0" dirty="0">
                <a:solidFill>
                  <a:schemeClr val="tx1"/>
                </a:solidFill>
                <a:effectLst/>
                <a:latin typeface="+mn-lt"/>
                <a:ea typeface="+mn-ea"/>
                <a:cs typeface="+mn-cs"/>
              </a:rPr>
              <a:t> to help make, document, and socialize our architectural decisions, and today, I’m going to talk about 3 of them. To be clear – socialization of decisions is hard and will take commitment. These 3 techniques improve the odds of success, but there will still need to be effort put into further socializing decisions.</a:t>
            </a: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4/26/22</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4/26/22</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lnSpcReduction="10000"/>
          </a:bodyPr>
          <a:lstStyle/>
          <a:p>
            <a:r>
              <a:rPr lang="en-US" sz="3200" dirty="0">
                <a:solidFill>
                  <a:schemeClr val="bg1"/>
                </a:solidFill>
              </a:rPr>
              <a:t>David Ayers, VP of Engineering, Invitation Homes</a:t>
            </a:r>
          </a:p>
          <a:p>
            <a:r>
              <a:rPr lang="en-US" sz="3200" dirty="0" err="1">
                <a:solidFill>
                  <a:schemeClr val="bg1"/>
                </a:solidFill>
              </a:rPr>
              <a:t>david@iamagiantnerd.com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739346" y="280226"/>
            <a:ext cx="10515600" cy="2127352"/>
          </a:xfrm>
        </p:spPr>
        <p:txBody>
          <a:bodyPr>
            <a:noAutofit/>
          </a:bodyPr>
          <a:lstStyle/>
          <a:p>
            <a:pPr algn="ctr"/>
            <a:r>
              <a:rPr lang="en-US" sz="6600" dirty="0"/>
              <a:t>Recording Decisions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a:t>
            </a:r>
            <a:br>
              <a:rPr lang="en-US" sz="6600" dirty="0"/>
            </a:br>
            <a:r>
              <a:rPr lang="en-US" dirty="0"/>
              <a:t>(Architectural Decision Records)</a:t>
            </a:r>
          </a:p>
        </p:txBody>
      </p:sp>
    </p:spTree>
    <p:extLst>
      <p:ext uri="{BB962C8B-B14F-4D97-AF65-F5344CB8AC3E}">
        <p14:creationId xmlns:p14="http://schemas.microsoft.com/office/powerpoint/2010/main" val="310269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71" y="4698948"/>
            <a:ext cx="1978849" cy="1978849"/>
          </a:xfrm>
          <a:prstGeom prst="rect">
            <a:avLst/>
          </a:prstGeom>
        </p:spPr>
      </p:pic>
    </p:spTree>
    <p:extLst>
      <p:ext uri="{BB962C8B-B14F-4D97-AF65-F5344CB8AC3E}">
        <p14:creationId xmlns:p14="http://schemas.microsoft.com/office/powerpoint/2010/main" val="368430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a:solidFill>
                  <a:schemeClr val="bg1"/>
                </a:solidFill>
              </a:rPr>
              <a:t>Technology leader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a:solidFill>
                  <a:schemeClr val="bg1"/>
                </a:solidFill>
              </a:rPr>
              <a:t>Former VP of Technology for The Container 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490861" y="2575676"/>
            <a:ext cx="5048498" cy="461665"/>
          </a:xfrm>
          <a:prstGeom prst="rect">
            <a:avLst/>
          </a:prstGeom>
          <a:noFill/>
        </p:spPr>
        <p:txBody>
          <a:bodyPr wrap="none" rtlCol="0">
            <a:spAutoFit/>
          </a:bodyPr>
          <a:lstStyle/>
          <a:p>
            <a:pPr algn="ctr"/>
            <a:r>
              <a:rPr lang="en-US" sz="2400" dirty="0">
                <a:solidFill>
                  <a:schemeClr val="bg1"/>
                </a:solidFill>
              </a:rPr>
              <a:t>VP of Engineering for Invitation Homes</a:t>
            </a:r>
          </a:p>
        </p:txBody>
      </p:sp>
      <p:sp>
        <p:nvSpPr>
          <p:cNvPr id="8" name="TextBox 7">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0" name="TextBox 9">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a:solidFill>
                  <a:schemeClr val="bg1"/>
                </a:solidFill>
              </a:rPr>
              <a:t>Giant Nerd</a:t>
            </a: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br>
              <a:rPr lang="en-US" sz="6600" dirty="0"/>
            </a:b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p:txBody>
      </p:sp>
    </p:spTree>
    <p:extLst>
      <p:ext uri="{BB962C8B-B14F-4D97-AF65-F5344CB8AC3E}">
        <p14:creationId xmlns:p14="http://schemas.microsoft.com/office/powerpoint/2010/main" val="1652631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Problem</a:t>
            </a:r>
          </a:p>
        </p:txBody>
      </p:sp>
    </p:spTree>
    <p:extLst>
      <p:ext uri="{BB962C8B-B14F-4D97-AF65-F5344CB8AC3E}">
        <p14:creationId xmlns:p14="http://schemas.microsoft.com/office/powerpoint/2010/main" val="1788312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3"/>
            <a:ext cx="10515600" cy="2127352"/>
          </a:xfrm>
        </p:spPr>
        <p:txBody>
          <a:bodyPr>
            <a:noAutofit/>
          </a:bodyPr>
          <a:lstStyle/>
          <a:p>
            <a:pPr algn="ctr"/>
            <a:r>
              <a:rPr lang="en-US" sz="6600" dirty="0"/>
              <a:t>Two Pizzas!</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69" y="2589735"/>
            <a:ext cx="2409276" cy="2409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68" y="2640859"/>
            <a:ext cx="2409276" cy="2409276"/>
          </a:xfrm>
          <a:prstGeom prst="rect">
            <a:avLst/>
          </a:prstGeom>
        </p:spPr>
      </p:pic>
    </p:spTree>
    <p:extLst>
      <p:ext uri="{BB962C8B-B14F-4D97-AF65-F5344CB8AC3E}">
        <p14:creationId xmlns:p14="http://schemas.microsoft.com/office/powerpoint/2010/main" val="409998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75562" y="771303"/>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a:t>The Curious Case of MongoDB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664411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deciding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Implementations</a:t>
            </a:r>
          </a:p>
        </p:txBody>
      </p:sp>
    </p:spTree>
    <p:extLst>
      <p:ext uri="{BB962C8B-B14F-4D97-AF65-F5344CB8AC3E}">
        <p14:creationId xmlns:p14="http://schemas.microsoft.com/office/powerpoint/2010/main" val="2769326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Implementations</a:t>
            </a:r>
          </a:p>
        </p:txBody>
      </p:sp>
    </p:spTree>
    <p:extLst>
      <p:ext uri="{BB962C8B-B14F-4D97-AF65-F5344CB8AC3E}">
        <p14:creationId xmlns:p14="http://schemas.microsoft.com/office/powerpoint/2010/main" val="1906664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lnSpcReduction="10000"/>
          </a:bodyPr>
          <a:lstStyle/>
          <a:p>
            <a:r>
              <a:rPr lang="en-US" sz="3200" dirty="0">
                <a:solidFill>
                  <a:schemeClr val="bg1"/>
                </a:solidFill>
              </a:rPr>
              <a:t>David Ayers, VP of Engineering, Invitation Homes</a:t>
            </a:r>
          </a:p>
          <a:p>
            <a:r>
              <a:rPr lang="en-US" sz="3200" dirty="0" err="1">
                <a:solidFill>
                  <a:schemeClr val="bg1"/>
                </a:solidFill>
              </a:rPr>
              <a:t>david@iamagiantnerd.com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3914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Implementations</a:t>
            </a:r>
          </a:p>
        </p:txBody>
      </p:sp>
    </p:spTree>
    <p:extLst>
      <p:ext uri="{BB962C8B-B14F-4D97-AF65-F5344CB8AC3E}">
        <p14:creationId xmlns:p14="http://schemas.microsoft.com/office/powerpoint/2010/main" val="141388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Every developer in history, twelve months after making a decision</a:t>
            </a:r>
          </a:p>
        </p:txBody>
      </p:sp>
    </p:spTree>
    <p:extLst>
      <p:ext uri="{BB962C8B-B14F-4D97-AF65-F5344CB8AC3E}">
        <p14:creationId xmlns:p14="http://schemas.microsoft.com/office/powerpoint/2010/main" val="33632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c945a3b-6160-4713-9831-294a2026c015}" enabled="1" method="Privileged" siteId="{0101c982-42b5-4932-8d76-28b81fc704c8}" contentBits="0" removed="0"/>
</clbl:labelList>
</file>

<file path=docProps/app.xml><?xml version="1.0" encoding="utf-8"?>
<Properties xmlns="http://schemas.openxmlformats.org/officeDocument/2006/extended-properties" xmlns:vt="http://schemas.openxmlformats.org/officeDocument/2006/docPropsVTypes">
  <Template>Office Theme</Template>
  <TotalTime>5046</TotalTime>
  <Words>3708</Words>
  <Application>Microsoft Macintosh PowerPoint</Application>
  <PresentationFormat>Widescreen</PresentationFormat>
  <Paragraphs>267</Paragraphs>
  <Slides>66</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Thanks for your time!</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33</cp:revision>
  <dcterms:created xsi:type="dcterms:W3CDTF">2018-07-28T21:27:28Z</dcterms:created>
  <dcterms:modified xsi:type="dcterms:W3CDTF">2022-04-27T12:06:12Z</dcterms:modified>
</cp:coreProperties>
</file>