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Lst>
  <p:sldSz cy="5143500" cx="9144000"/>
  <p:notesSz cx="6858000" cy="9144000"/>
  <p:embeddedFontLst>
    <p:embeddedFont>
      <p:font typeface="Lat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11" Type="http://schemas.openxmlformats.org/officeDocument/2006/relationships/slide" Target="slides/slide7.xml"/><Relationship Id="rId22" Type="http://schemas.openxmlformats.org/officeDocument/2006/relationships/font" Target="fonts/Lato-bold.fntdata"/><Relationship Id="rId10" Type="http://schemas.openxmlformats.org/officeDocument/2006/relationships/slide" Target="slides/slide6.xml"/><Relationship Id="rId21" Type="http://schemas.openxmlformats.org/officeDocument/2006/relationships/font" Target="fonts/Lato-regular.fntdata"/><Relationship Id="rId13" Type="http://schemas.openxmlformats.org/officeDocument/2006/relationships/slide" Target="slides/slide9.xml"/><Relationship Id="rId24" Type="http://schemas.openxmlformats.org/officeDocument/2006/relationships/font" Target="fonts/Lato-boldItalic.fntdata"/><Relationship Id="rId12" Type="http://schemas.openxmlformats.org/officeDocument/2006/relationships/slide" Target="slides/slide8.xml"/><Relationship Id="rId23" Type="http://schemas.openxmlformats.org/officeDocument/2006/relationships/font" Target="fonts/Lato-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lvl="0">
              <a:spcBef>
                <a:spcPts val="0"/>
              </a:spcBef>
              <a:buSzPts val="1100"/>
              <a:buChar char="●"/>
              <a:defRPr sz="1100"/>
            </a:lvl1pPr>
            <a:lvl2pPr lvl="1">
              <a:spcBef>
                <a:spcPts val="0"/>
              </a:spcBef>
              <a:buSzPts val="1100"/>
              <a:buChar char="○"/>
              <a:defRPr sz="1100"/>
            </a:lvl2pPr>
            <a:lvl3pPr lvl="2">
              <a:spcBef>
                <a:spcPts val="0"/>
              </a:spcBef>
              <a:buSzPts val="1100"/>
              <a:buChar char="■"/>
              <a:defRPr sz="1100"/>
            </a:lvl3pPr>
            <a:lvl4pPr lvl="3">
              <a:spcBef>
                <a:spcPts val="0"/>
              </a:spcBef>
              <a:buSzPts val="1100"/>
              <a:buChar char="●"/>
              <a:defRPr sz="1100"/>
            </a:lvl4pPr>
            <a:lvl5pPr lvl="4">
              <a:spcBef>
                <a:spcPts val="0"/>
              </a:spcBef>
              <a:buSzPts val="1100"/>
              <a:buChar char="○"/>
              <a:defRPr sz="1100"/>
            </a:lvl5pPr>
            <a:lvl6pPr lvl="5">
              <a:spcBef>
                <a:spcPts val="0"/>
              </a:spcBef>
              <a:buSzPts val="1100"/>
              <a:buChar char="■"/>
              <a:defRPr sz="1100"/>
            </a:lvl6pPr>
            <a:lvl7pPr lvl="6">
              <a:spcBef>
                <a:spcPts val="0"/>
              </a:spcBef>
              <a:buSzPts val="1100"/>
              <a:buChar char="●"/>
              <a:defRPr sz="1100"/>
            </a:lvl7pPr>
            <a:lvl8pPr lvl="7">
              <a:spcBef>
                <a:spcPts val="0"/>
              </a:spcBef>
              <a:buSzPts val="1100"/>
              <a:buChar char="○"/>
              <a:defRPr sz="1100"/>
            </a:lvl8pPr>
            <a:lvl9pPr lvl="8">
              <a:spcBef>
                <a:spcPts val="0"/>
              </a:spcBef>
              <a:buSzPts val="11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Shape 11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5" name="Shape 11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Shape 12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1" name="Shape 12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Shape 12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7" name="Shape 12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Shape 13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7" name="Shape 13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Shape 14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3" name="Shape 14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Shape 14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9" name="Shape 14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Shape 15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9" name="Shape 15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Shape 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8" name="Shape 5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Shape 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3" name="Shape 6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Shape 6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8" name="Shape 6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Shape 7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3" name="Shape 7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Shape 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3" name="Shape 8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Shape 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9" name="Shape 8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Shape 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9" name="Shape 9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Shape 10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5" name="Shape 10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rIns="91425" wrap="square" tIns="91425"/>
          <a:lstStyle>
            <a:lvl1pPr lvl="0" algn="ctr">
              <a:spcBef>
                <a:spcPts val="0"/>
              </a:spcBef>
              <a:buSzPts val="5200"/>
              <a:buNone/>
              <a:defRPr sz="5200"/>
            </a:lvl1pPr>
            <a:lvl2pPr lvl="1" algn="ctr">
              <a:spcBef>
                <a:spcPts val="0"/>
              </a:spcBef>
              <a:buSzPts val="5200"/>
              <a:buNone/>
              <a:defRPr sz="5200"/>
            </a:lvl2pPr>
            <a:lvl3pPr lvl="2" algn="ctr">
              <a:spcBef>
                <a:spcPts val="0"/>
              </a:spcBef>
              <a:buSzPts val="5200"/>
              <a:buNone/>
              <a:defRPr sz="5200"/>
            </a:lvl3pPr>
            <a:lvl4pPr lvl="3" algn="ctr">
              <a:spcBef>
                <a:spcPts val="0"/>
              </a:spcBef>
              <a:buSzPts val="5200"/>
              <a:buNone/>
              <a:defRPr sz="5200"/>
            </a:lvl4pPr>
            <a:lvl5pPr lvl="4" algn="ctr">
              <a:spcBef>
                <a:spcPts val="0"/>
              </a:spcBef>
              <a:buSzPts val="5200"/>
              <a:buNone/>
              <a:defRPr sz="5200"/>
            </a:lvl5pPr>
            <a:lvl6pPr lvl="5" algn="ctr">
              <a:spcBef>
                <a:spcPts val="0"/>
              </a:spcBef>
              <a:buSzPts val="5200"/>
              <a:buNone/>
              <a:defRPr sz="5200"/>
            </a:lvl6pPr>
            <a:lvl7pPr lvl="6" algn="ctr">
              <a:spcBef>
                <a:spcPts val="0"/>
              </a:spcBef>
              <a:buSzPts val="5200"/>
              <a:buNone/>
              <a:defRPr sz="5200"/>
            </a:lvl7pPr>
            <a:lvl8pPr lvl="7" algn="ctr">
              <a:spcBef>
                <a:spcPts val="0"/>
              </a:spcBef>
              <a:buSzPts val="5200"/>
              <a:buNone/>
              <a:defRPr sz="5200"/>
            </a:lvl8pPr>
            <a:lvl9pPr lvl="8" algn="ctr">
              <a:spcBef>
                <a:spcPts val="0"/>
              </a:spcBef>
              <a:buSzPts val="5200"/>
              <a:buNone/>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Shape 12"/>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rIns="91425" wrap="square" tIns="91425"/>
          <a:lstStyle>
            <a:lvl1pPr lvl="0" algn="ctr">
              <a:spcBef>
                <a:spcPts val="0"/>
              </a:spcBef>
              <a:buSzPts val="12000"/>
              <a:buNone/>
              <a:defRPr sz="12000"/>
            </a:lvl1pPr>
            <a:lvl2pPr lvl="1" algn="ctr">
              <a:spcBef>
                <a:spcPts val="0"/>
              </a:spcBef>
              <a:buSzPts val="12000"/>
              <a:buNone/>
              <a:defRPr sz="12000"/>
            </a:lvl2pPr>
            <a:lvl3pPr lvl="2" algn="ctr">
              <a:spcBef>
                <a:spcPts val="0"/>
              </a:spcBef>
              <a:buSzPts val="12000"/>
              <a:buNone/>
              <a:defRPr sz="12000"/>
            </a:lvl3pPr>
            <a:lvl4pPr lvl="3" algn="ctr">
              <a:spcBef>
                <a:spcPts val="0"/>
              </a:spcBef>
              <a:buSzPts val="12000"/>
              <a:buNone/>
              <a:defRPr sz="12000"/>
            </a:lvl4pPr>
            <a:lvl5pPr lvl="4" algn="ctr">
              <a:spcBef>
                <a:spcPts val="0"/>
              </a:spcBef>
              <a:buSzPts val="12000"/>
              <a:buNone/>
              <a:defRPr sz="12000"/>
            </a:lvl5pPr>
            <a:lvl6pPr lvl="5" algn="ctr">
              <a:spcBef>
                <a:spcPts val="0"/>
              </a:spcBef>
              <a:buSzPts val="12000"/>
              <a:buNone/>
              <a:defRPr sz="12000"/>
            </a:lvl6pPr>
            <a:lvl7pPr lvl="6" algn="ctr">
              <a:spcBef>
                <a:spcPts val="0"/>
              </a:spcBef>
              <a:buSzPts val="12000"/>
              <a:buNone/>
              <a:defRPr sz="12000"/>
            </a:lvl7pPr>
            <a:lvl8pPr lvl="7" algn="ctr">
              <a:spcBef>
                <a:spcPts val="0"/>
              </a:spcBef>
              <a:buSzPts val="12000"/>
              <a:buNone/>
              <a:defRPr sz="12000"/>
            </a:lvl8pPr>
            <a:lvl9pPr lvl="8" algn="ctr">
              <a:spcBef>
                <a:spcPts val="0"/>
              </a:spcBef>
              <a:buSzPts val="12000"/>
              <a:buNone/>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rIns="91425" wrap="square" tIns="91425"/>
          <a:lstStyle>
            <a:lvl1pPr lvl="0" algn="ctr">
              <a:spcBef>
                <a:spcPts val="0"/>
              </a:spcBef>
              <a:buSzPts val="1800"/>
              <a:buChar char="●"/>
              <a:defRPr/>
            </a:lvl1pPr>
            <a:lvl2pPr lvl="1" algn="ctr">
              <a:spcBef>
                <a:spcPts val="0"/>
              </a:spcBef>
              <a:buSzPts val="1400"/>
              <a:buChar char="○"/>
              <a:defRPr/>
            </a:lvl2pPr>
            <a:lvl3pPr lvl="2" algn="ctr">
              <a:spcBef>
                <a:spcPts val="0"/>
              </a:spcBef>
              <a:buSzPts val="1400"/>
              <a:buChar char="■"/>
              <a:defRPr/>
            </a:lvl3pPr>
            <a:lvl4pPr lvl="3" algn="ctr">
              <a:spcBef>
                <a:spcPts val="0"/>
              </a:spcBef>
              <a:buSzPts val="1400"/>
              <a:buChar char="●"/>
              <a:defRPr/>
            </a:lvl4pPr>
            <a:lvl5pPr lvl="4" algn="ctr">
              <a:spcBef>
                <a:spcPts val="0"/>
              </a:spcBef>
              <a:buSzPts val="1400"/>
              <a:buChar char="○"/>
              <a:defRPr/>
            </a:lvl5pPr>
            <a:lvl6pPr lvl="5" algn="ctr">
              <a:spcBef>
                <a:spcPts val="0"/>
              </a:spcBef>
              <a:buSzPts val="1400"/>
              <a:buChar char="■"/>
              <a:defRPr/>
            </a:lvl6pPr>
            <a:lvl7pPr lvl="6" algn="ctr">
              <a:spcBef>
                <a:spcPts val="0"/>
              </a:spcBef>
              <a:buSzPts val="1400"/>
              <a:buChar char="●"/>
              <a:defRPr/>
            </a:lvl7pPr>
            <a:lvl8pPr lvl="7" algn="ctr">
              <a:spcBef>
                <a:spcPts val="0"/>
              </a:spcBef>
              <a:buSzPts val="1400"/>
              <a:buChar char="○"/>
              <a:defRPr/>
            </a:lvl8pPr>
            <a:lvl9pPr lvl="8" algn="ctr">
              <a:spcBef>
                <a:spcPts val="0"/>
              </a:spcBef>
              <a:buSzPts val="1400"/>
              <a:buChar char="■"/>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rIns="91425" wrap="square" tIns="91425"/>
          <a:lstStyle>
            <a:lvl1pPr lvl="0" algn="ctr">
              <a:spcBef>
                <a:spcPts val="0"/>
              </a:spcBef>
              <a:buSzPts val="3600"/>
              <a:buNone/>
              <a:defRPr sz="3600"/>
            </a:lvl1pPr>
            <a:lvl2pPr lvl="1" algn="ctr">
              <a:spcBef>
                <a:spcPts val="0"/>
              </a:spcBef>
              <a:buSzPts val="3600"/>
              <a:buNone/>
              <a:defRPr sz="3600"/>
            </a:lvl2pPr>
            <a:lvl3pPr lvl="2" algn="ctr">
              <a:spcBef>
                <a:spcPts val="0"/>
              </a:spcBef>
              <a:buSzPts val="3600"/>
              <a:buNone/>
              <a:defRPr sz="3600"/>
            </a:lvl3pPr>
            <a:lvl4pPr lvl="3" algn="ctr">
              <a:spcBef>
                <a:spcPts val="0"/>
              </a:spcBef>
              <a:buSzPts val="3600"/>
              <a:buNone/>
              <a:defRPr sz="3600"/>
            </a:lvl4pPr>
            <a:lvl5pPr lvl="4" algn="ctr">
              <a:spcBef>
                <a:spcPts val="0"/>
              </a:spcBef>
              <a:buSzPts val="3600"/>
              <a:buNone/>
              <a:defRPr sz="3600"/>
            </a:lvl5pPr>
            <a:lvl6pPr lvl="5" algn="ctr">
              <a:spcBef>
                <a:spcPts val="0"/>
              </a:spcBef>
              <a:buSzPts val="3600"/>
              <a:buNone/>
              <a:defRPr sz="3600"/>
            </a:lvl6pPr>
            <a:lvl7pPr lvl="6" algn="ctr">
              <a:spcBef>
                <a:spcPts val="0"/>
              </a:spcBef>
              <a:buSzPts val="3600"/>
              <a:buNone/>
              <a:defRPr sz="3600"/>
            </a:lvl7pPr>
            <a:lvl8pPr lvl="7" algn="ctr">
              <a:spcBef>
                <a:spcPts val="0"/>
              </a:spcBef>
              <a:buSzPts val="3600"/>
              <a:buNone/>
              <a:defRPr sz="3600"/>
            </a:lvl8pPr>
            <a:lvl9pPr lvl="8" algn="ctr">
              <a:spcBef>
                <a:spcPts val="0"/>
              </a:spcBef>
              <a:buSzPts val="3600"/>
              <a:buNone/>
              <a:defRPr sz="3600"/>
            </a:lvl9pPr>
          </a:lstStyle>
          <a:p/>
        </p:txBody>
      </p:sp>
      <p:sp>
        <p:nvSpPr>
          <p:cNvPr id="15" name="Shape 15"/>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buSzPts val="2800"/>
              <a:buNone/>
              <a:defRPr/>
            </a:lvl1pPr>
            <a:lvl2pPr lvl="1">
              <a:spcBef>
                <a:spcPts val="0"/>
              </a:spcBef>
              <a:buSzPts val="2800"/>
              <a:buNone/>
              <a:defRPr/>
            </a:lvl2pPr>
            <a:lvl3pPr lvl="2">
              <a:spcBef>
                <a:spcPts val="0"/>
              </a:spcBef>
              <a:buSzPts val="2800"/>
              <a:buNone/>
              <a:defRPr/>
            </a:lvl3pPr>
            <a:lvl4pPr lvl="3">
              <a:spcBef>
                <a:spcPts val="0"/>
              </a:spcBef>
              <a:buSzPts val="2800"/>
              <a:buNone/>
              <a:defRPr/>
            </a:lvl4pPr>
            <a:lvl5pPr lvl="4">
              <a:spcBef>
                <a:spcPts val="0"/>
              </a:spcBef>
              <a:buSzPts val="2800"/>
              <a:buNone/>
              <a:defRPr/>
            </a:lvl5pPr>
            <a:lvl6pPr lvl="5">
              <a:spcBef>
                <a:spcPts val="0"/>
              </a:spcBef>
              <a:buSzPts val="2800"/>
              <a:buNone/>
              <a:defRPr/>
            </a:lvl6pPr>
            <a:lvl7pPr lvl="6">
              <a:spcBef>
                <a:spcPts val="0"/>
              </a:spcBef>
              <a:buSzPts val="2800"/>
              <a:buNone/>
              <a:defRPr/>
            </a:lvl7pPr>
            <a:lvl8pPr lvl="7">
              <a:spcBef>
                <a:spcPts val="0"/>
              </a:spcBef>
              <a:buSzPts val="2800"/>
              <a:buNone/>
              <a:defRPr/>
            </a:lvl8pPr>
            <a:lvl9pPr lvl="8">
              <a:spcBef>
                <a:spcPts val="0"/>
              </a:spcBef>
              <a:buSzPts val="2800"/>
              <a:buNone/>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rIns="91425" wrap="square" tIns="91425"/>
          <a:lstStyle>
            <a:lvl1pPr lvl="0">
              <a:spcBef>
                <a:spcPts val="0"/>
              </a:spcBef>
              <a:buSzPts val="1800"/>
              <a:buChar char="●"/>
              <a:defRPr/>
            </a:lvl1pPr>
            <a:lvl2pPr lvl="1">
              <a:spcBef>
                <a:spcPts val="0"/>
              </a:spcBef>
              <a:buSzPts val="1400"/>
              <a:buChar char="○"/>
              <a:defRPr/>
            </a:lvl2pPr>
            <a:lvl3pPr lvl="2">
              <a:spcBef>
                <a:spcPts val="0"/>
              </a:spcBef>
              <a:buSzPts val="1400"/>
              <a:buChar char="■"/>
              <a:defRPr/>
            </a:lvl3pPr>
            <a:lvl4pPr lvl="3">
              <a:spcBef>
                <a:spcPts val="0"/>
              </a:spcBef>
              <a:buSzPts val="1400"/>
              <a:buChar char="●"/>
              <a:defRPr/>
            </a:lvl4pPr>
            <a:lvl5pPr lvl="4">
              <a:spcBef>
                <a:spcPts val="0"/>
              </a:spcBef>
              <a:buSzPts val="1400"/>
              <a:buChar char="○"/>
              <a:defRPr/>
            </a:lvl5pPr>
            <a:lvl6pPr lvl="5">
              <a:spcBef>
                <a:spcPts val="0"/>
              </a:spcBef>
              <a:buSzPts val="1400"/>
              <a:buChar char="■"/>
              <a:defRPr/>
            </a:lvl6pPr>
            <a:lvl7pPr lvl="6">
              <a:spcBef>
                <a:spcPts val="0"/>
              </a:spcBef>
              <a:buSzPts val="1400"/>
              <a:buChar char="●"/>
              <a:defRPr/>
            </a:lvl7pPr>
            <a:lvl8pPr lvl="7">
              <a:spcBef>
                <a:spcPts val="0"/>
              </a:spcBef>
              <a:buSzPts val="1400"/>
              <a:buChar char="○"/>
              <a:defRPr/>
            </a:lvl8pPr>
            <a:lvl9pPr lvl="8">
              <a:spcBef>
                <a:spcPts val="0"/>
              </a:spcBef>
              <a:buSzPts val="1400"/>
              <a:buChar char="■"/>
              <a:defRPr/>
            </a:lvl9pPr>
          </a:lstStyle>
          <a:p/>
        </p:txBody>
      </p:sp>
      <p:sp>
        <p:nvSpPr>
          <p:cNvPr id="19" name="Shape 19"/>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buSzPts val="2800"/>
              <a:buNone/>
              <a:defRPr/>
            </a:lvl1pPr>
            <a:lvl2pPr lvl="1">
              <a:spcBef>
                <a:spcPts val="0"/>
              </a:spcBef>
              <a:buSzPts val="2800"/>
              <a:buNone/>
              <a:defRPr/>
            </a:lvl2pPr>
            <a:lvl3pPr lvl="2">
              <a:spcBef>
                <a:spcPts val="0"/>
              </a:spcBef>
              <a:buSzPts val="2800"/>
              <a:buNone/>
              <a:defRPr/>
            </a:lvl3pPr>
            <a:lvl4pPr lvl="3">
              <a:spcBef>
                <a:spcPts val="0"/>
              </a:spcBef>
              <a:buSzPts val="2800"/>
              <a:buNone/>
              <a:defRPr/>
            </a:lvl4pPr>
            <a:lvl5pPr lvl="4">
              <a:spcBef>
                <a:spcPts val="0"/>
              </a:spcBef>
              <a:buSzPts val="2800"/>
              <a:buNone/>
              <a:defRPr/>
            </a:lvl5pPr>
            <a:lvl6pPr lvl="5">
              <a:spcBef>
                <a:spcPts val="0"/>
              </a:spcBef>
              <a:buSzPts val="2800"/>
              <a:buNone/>
              <a:defRPr/>
            </a:lvl6pPr>
            <a:lvl7pPr lvl="6">
              <a:spcBef>
                <a:spcPts val="0"/>
              </a:spcBef>
              <a:buSzPts val="2800"/>
              <a:buNone/>
              <a:defRPr/>
            </a:lvl7pPr>
            <a:lvl8pPr lvl="7">
              <a:spcBef>
                <a:spcPts val="0"/>
              </a:spcBef>
              <a:buSzPts val="2800"/>
              <a:buNone/>
              <a:defRPr/>
            </a:lvl8pPr>
            <a:lvl9pPr lvl="8">
              <a:spcBef>
                <a:spcPts val="0"/>
              </a:spcBef>
              <a:buSzPts val="2800"/>
              <a:buNone/>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rIns="91425" wrap="square" tIns="91425"/>
          <a:lstStyle>
            <a:lvl1pPr lvl="0">
              <a:spcBef>
                <a:spcPts val="0"/>
              </a:spcBef>
              <a:buSzPts val="1400"/>
              <a:buChar char="●"/>
              <a:defRPr sz="14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rIns="91425" wrap="square" tIns="91425"/>
          <a:lstStyle>
            <a:lvl1pPr lvl="0">
              <a:spcBef>
                <a:spcPts val="0"/>
              </a:spcBef>
              <a:buSzPts val="1400"/>
              <a:buChar char="●"/>
              <a:defRPr sz="14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buSzPts val="2800"/>
              <a:buNone/>
              <a:defRPr/>
            </a:lvl1pPr>
            <a:lvl2pPr lvl="1">
              <a:spcBef>
                <a:spcPts val="0"/>
              </a:spcBef>
              <a:buSzPts val="2800"/>
              <a:buNone/>
              <a:defRPr/>
            </a:lvl2pPr>
            <a:lvl3pPr lvl="2">
              <a:spcBef>
                <a:spcPts val="0"/>
              </a:spcBef>
              <a:buSzPts val="2800"/>
              <a:buNone/>
              <a:defRPr/>
            </a:lvl3pPr>
            <a:lvl4pPr lvl="3">
              <a:spcBef>
                <a:spcPts val="0"/>
              </a:spcBef>
              <a:buSzPts val="2800"/>
              <a:buNone/>
              <a:defRPr/>
            </a:lvl4pPr>
            <a:lvl5pPr lvl="4">
              <a:spcBef>
                <a:spcPts val="0"/>
              </a:spcBef>
              <a:buSzPts val="2800"/>
              <a:buNone/>
              <a:defRPr/>
            </a:lvl5pPr>
            <a:lvl6pPr lvl="5">
              <a:spcBef>
                <a:spcPts val="0"/>
              </a:spcBef>
              <a:buSzPts val="2800"/>
              <a:buNone/>
              <a:defRPr/>
            </a:lvl6pPr>
            <a:lvl7pPr lvl="6">
              <a:spcBef>
                <a:spcPts val="0"/>
              </a:spcBef>
              <a:buSzPts val="2800"/>
              <a:buNone/>
              <a:defRPr/>
            </a:lvl7pPr>
            <a:lvl8pPr lvl="7">
              <a:spcBef>
                <a:spcPts val="0"/>
              </a:spcBef>
              <a:buSzPts val="2800"/>
              <a:buNone/>
              <a:defRPr/>
            </a:lvl8pPr>
            <a:lvl9pPr lvl="8">
              <a:spcBef>
                <a:spcPts val="0"/>
              </a:spcBef>
              <a:buSzPts val="2800"/>
              <a:buNone/>
              <a:defRPr/>
            </a:lvl9pPr>
          </a:lstStyle>
          <a:p/>
        </p:txBody>
      </p:sp>
      <p:sp>
        <p:nvSpPr>
          <p:cNvPr id="27" name="Shape 27"/>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rIns="91425" wrap="square" tIns="91425"/>
          <a:lstStyle>
            <a:lvl1pPr lvl="0">
              <a:spcBef>
                <a:spcPts val="0"/>
              </a:spcBef>
              <a:buSzPts val="2400"/>
              <a:buNone/>
              <a:defRPr sz="2400"/>
            </a:lvl1pPr>
            <a:lvl2pPr lvl="1">
              <a:spcBef>
                <a:spcPts val="0"/>
              </a:spcBef>
              <a:buSzPts val="2400"/>
              <a:buNone/>
              <a:defRPr sz="2400"/>
            </a:lvl2pPr>
            <a:lvl3pPr lvl="2">
              <a:spcBef>
                <a:spcPts val="0"/>
              </a:spcBef>
              <a:buSzPts val="2400"/>
              <a:buNone/>
              <a:defRPr sz="2400"/>
            </a:lvl3pPr>
            <a:lvl4pPr lvl="3">
              <a:spcBef>
                <a:spcPts val="0"/>
              </a:spcBef>
              <a:buSzPts val="2400"/>
              <a:buNone/>
              <a:defRPr sz="2400"/>
            </a:lvl4pPr>
            <a:lvl5pPr lvl="4">
              <a:spcBef>
                <a:spcPts val="0"/>
              </a:spcBef>
              <a:buSzPts val="2400"/>
              <a:buNone/>
              <a:defRPr sz="2400"/>
            </a:lvl5pPr>
            <a:lvl6pPr lvl="5">
              <a:spcBef>
                <a:spcPts val="0"/>
              </a:spcBef>
              <a:buSzPts val="2400"/>
              <a:buNone/>
              <a:defRPr sz="2400"/>
            </a:lvl6pPr>
            <a:lvl7pPr lvl="6">
              <a:spcBef>
                <a:spcPts val="0"/>
              </a:spcBef>
              <a:buSzPts val="2400"/>
              <a:buNone/>
              <a:defRPr sz="2400"/>
            </a:lvl7pPr>
            <a:lvl8pPr lvl="7">
              <a:spcBef>
                <a:spcPts val="0"/>
              </a:spcBef>
              <a:buSzPts val="2400"/>
              <a:buNone/>
              <a:defRPr sz="2400"/>
            </a:lvl8pPr>
            <a:lvl9pPr lvl="8">
              <a:spcBef>
                <a:spcPts val="0"/>
              </a:spcBef>
              <a:buSzPts val="2400"/>
              <a:buNone/>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rIns="91425" wrap="square" tIns="91425"/>
          <a:lstStyle>
            <a:lvl1pPr lvl="0">
              <a:spcBef>
                <a:spcPts val="0"/>
              </a:spcBef>
              <a:buSzPts val="1200"/>
              <a:buChar char="●"/>
              <a:defRPr sz="12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p:txBody>
      </p:sp>
      <p:sp>
        <p:nvSpPr>
          <p:cNvPr id="31" name="Shape 31"/>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rIns="91425" wrap="square" tIns="91425"/>
          <a:lstStyle>
            <a:lvl1pPr lvl="0">
              <a:spcBef>
                <a:spcPts val="0"/>
              </a:spcBef>
              <a:buSzPts val="4800"/>
              <a:buNone/>
              <a:defRPr sz="4800"/>
            </a:lvl1pPr>
            <a:lvl2pPr lvl="1">
              <a:spcBef>
                <a:spcPts val="0"/>
              </a:spcBef>
              <a:buSzPts val="4800"/>
              <a:buNone/>
              <a:defRPr sz="4800"/>
            </a:lvl2pPr>
            <a:lvl3pPr lvl="2">
              <a:spcBef>
                <a:spcPts val="0"/>
              </a:spcBef>
              <a:buSzPts val="4800"/>
              <a:buNone/>
              <a:defRPr sz="4800"/>
            </a:lvl3pPr>
            <a:lvl4pPr lvl="3">
              <a:spcBef>
                <a:spcPts val="0"/>
              </a:spcBef>
              <a:buSzPts val="4800"/>
              <a:buNone/>
              <a:defRPr sz="4800"/>
            </a:lvl4pPr>
            <a:lvl5pPr lvl="4">
              <a:spcBef>
                <a:spcPts val="0"/>
              </a:spcBef>
              <a:buSzPts val="4800"/>
              <a:buNone/>
              <a:defRPr sz="4800"/>
            </a:lvl5pPr>
            <a:lvl6pPr lvl="5">
              <a:spcBef>
                <a:spcPts val="0"/>
              </a:spcBef>
              <a:buSzPts val="4800"/>
              <a:buNone/>
              <a:defRPr sz="4800"/>
            </a:lvl6pPr>
            <a:lvl7pPr lvl="6">
              <a:spcBef>
                <a:spcPts val="0"/>
              </a:spcBef>
              <a:buSzPts val="4800"/>
              <a:buNone/>
              <a:defRPr sz="4800"/>
            </a:lvl7pPr>
            <a:lvl8pPr lvl="7">
              <a:spcBef>
                <a:spcPts val="0"/>
              </a:spcBef>
              <a:buSzPts val="4800"/>
              <a:buNone/>
              <a:defRPr sz="4800"/>
            </a:lvl8pPr>
            <a:lvl9pPr lvl="8">
              <a:spcBef>
                <a:spcPts val="0"/>
              </a:spcBef>
              <a:buSzPts val="4800"/>
              <a:buNone/>
              <a:defRPr sz="4800"/>
            </a:lvl9pPr>
          </a:lstStyle>
          <a:p/>
        </p:txBody>
      </p:sp>
      <p:sp>
        <p:nvSpPr>
          <p:cNvPr id="34" name="Shape 34"/>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25"/>
            <a:ext cx="4572000" cy="5143500"/>
          </a:xfrm>
          <a:prstGeom prst="rect">
            <a:avLst/>
          </a:prstGeom>
          <a:solidFill>
            <a:schemeClr val="dk2"/>
          </a:solidFill>
          <a:ln>
            <a:noFill/>
          </a:ln>
        </p:spPr>
        <p:txBody>
          <a:bodyPr anchorCtr="0" anchor="ctr" bIns="91425" lIns="91425" rIns="91425" wrap="square" tIns="91425">
            <a:noAutofit/>
          </a:bodyPr>
          <a:lstStyle/>
          <a:p>
            <a:pPr indent="0" lvl="0" marL="0">
              <a:spcBef>
                <a:spcPts val="0"/>
              </a:spcBef>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rIns="91425" wrap="square" tIns="91425"/>
          <a:lstStyle>
            <a:lvl1pPr lvl="0" algn="ctr">
              <a:spcBef>
                <a:spcPts val="0"/>
              </a:spcBef>
              <a:buSzPts val="4200"/>
              <a:buNone/>
              <a:defRPr sz="4200"/>
            </a:lvl1pPr>
            <a:lvl2pPr lvl="1" algn="ctr">
              <a:spcBef>
                <a:spcPts val="0"/>
              </a:spcBef>
              <a:buSzPts val="4200"/>
              <a:buNone/>
              <a:defRPr sz="4200"/>
            </a:lvl2pPr>
            <a:lvl3pPr lvl="2" algn="ctr">
              <a:spcBef>
                <a:spcPts val="0"/>
              </a:spcBef>
              <a:buSzPts val="4200"/>
              <a:buNone/>
              <a:defRPr sz="4200"/>
            </a:lvl3pPr>
            <a:lvl4pPr lvl="3" algn="ctr">
              <a:spcBef>
                <a:spcPts val="0"/>
              </a:spcBef>
              <a:buSzPts val="4200"/>
              <a:buNone/>
              <a:defRPr sz="4200"/>
            </a:lvl4pPr>
            <a:lvl5pPr lvl="4" algn="ctr">
              <a:spcBef>
                <a:spcPts val="0"/>
              </a:spcBef>
              <a:buSzPts val="4200"/>
              <a:buNone/>
              <a:defRPr sz="4200"/>
            </a:lvl5pPr>
            <a:lvl6pPr lvl="5" algn="ctr">
              <a:spcBef>
                <a:spcPts val="0"/>
              </a:spcBef>
              <a:buSzPts val="4200"/>
              <a:buNone/>
              <a:defRPr sz="4200"/>
            </a:lvl6pPr>
            <a:lvl7pPr lvl="6" algn="ctr">
              <a:spcBef>
                <a:spcPts val="0"/>
              </a:spcBef>
              <a:buSzPts val="4200"/>
              <a:buNone/>
              <a:defRPr sz="4200"/>
            </a:lvl7pPr>
            <a:lvl8pPr lvl="7" algn="ctr">
              <a:spcBef>
                <a:spcPts val="0"/>
              </a:spcBef>
              <a:buSzPts val="4200"/>
              <a:buNone/>
              <a:defRPr sz="4200"/>
            </a:lvl8pPr>
            <a:lvl9pPr lvl="8" algn="ctr">
              <a:spcBef>
                <a:spcPts val="0"/>
              </a:spcBef>
              <a:buSzPts val="4200"/>
              <a:buNone/>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Shape 39"/>
          <p:cNvSpPr txBox="1"/>
          <p:nvPr>
            <p:ph idx="2" type="body"/>
          </p:nvPr>
        </p:nvSpPr>
        <p:spPr>
          <a:xfrm>
            <a:off x="4939500" y="724200"/>
            <a:ext cx="3837000" cy="3695100"/>
          </a:xfrm>
          <a:prstGeom prst="rect">
            <a:avLst/>
          </a:prstGeom>
        </p:spPr>
        <p:txBody>
          <a:bodyPr anchorCtr="0" anchor="ctr" bIns="91425" lIns="91425" rIns="91425" wrap="square" tIns="91425"/>
          <a:lstStyle>
            <a:lvl1pPr lvl="0">
              <a:spcBef>
                <a:spcPts val="0"/>
              </a:spcBef>
              <a:buClr>
                <a:schemeClr val="dk1"/>
              </a:buClr>
              <a:buSzPts val="1800"/>
              <a:buChar char="●"/>
              <a:defRPr>
                <a:solidFill>
                  <a:schemeClr val="dk1"/>
                </a:solidFill>
              </a:defRPr>
            </a:lvl1pPr>
            <a:lvl2pPr lvl="1">
              <a:spcBef>
                <a:spcPts val="0"/>
              </a:spcBef>
              <a:buClr>
                <a:schemeClr val="dk1"/>
              </a:buClr>
              <a:buSzPts val="1400"/>
              <a:buChar char="○"/>
              <a:defRPr>
                <a:solidFill>
                  <a:schemeClr val="dk1"/>
                </a:solidFill>
              </a:defRPr>
            </a:lvl2pPr>
            <a:lvl3pPr lvl="2">
              <a:spcBef>
                <a:spcPts val="0"/>
              </a:spcBef>
              <a:buClr>
                <a:schemeClr val="dk1"/>
              </a:buClr>
              <a:buSzPts val="1400"/>
              <a:buChar char="■"/>
              <a:defRPr>
                <a:solidFill>
                  <a:schemeClr val="dk1"/>
                </a:solidFill>
              </a:defRPr>
            </a:lvl3pPr>
            <a:lvl4pPr lvl="3">
              <a:spcBef>
                <a:spcPts val="0"/>
              </a:spcBef>
              <a:buClr>
                <a:schemeClr val="dk1"/>
              </a:buClr>
              <a:buSzPts val="1400"/>
              <a:buChar char="●"/>
              <a:defRPr>
                <a:solidFill>
                  <a:schemeClr val="dk1"/>
                </a:solidFill>
              </a:defRPr>
            </a:lvl4pPr>
            <a:lvl5pPr lvl="4">
              <a:spcBef>
                <a:spcPts val="0"/>
              </a:spcBef>
              <a:buClr>
                <a:schemeClr val="dk1"/>
              </a:buClr>
              <a:buSzPts val="1400"/>
              <a:buChar char="○"/>
              <a:defRPr>
                <a:solidFill>
                  <a:schemeClr val="dk1"/>
                </a:solidFill>
              </a:defRPr>
            </a:lvl5pPr>
            <a:lvl6pPr lvl="5">
              <a:spcBef>
                <a:spcPts val="0"/>
              </a:spcBef>
              <a:buClr>
                <a:schemeClr val="dk1"/>
              </a:buClr>
              <a:buSzPts val="1400"/>
              <a:buChar char="■"/>
              <a:defRPr>
                <a:solidFill>
                  <a:schemeClr val="dk1"/>
                </a:solidFill>
              </a:defRPr>
            </a:lvl6pPr>
            <a:lvl7pPr lvl="6">
              <a:spcBef>
                <a:spcPts val="0"/>
              </a:spcBef>
              <a:buClr>
                <a:schemeClr val="dk1"/>
              </a:buClr>
              <a:buSzPts val="1400"/>
              <a:buChar char="●"/>
              <a:defRPr>
                <a:solidFill>
                  <a:schemeClr val="dk1"/>
                </a:solidFill>
              </a:defRPr>
            </a:lvl7pPr>
            <a:lvl8pPr lvl="7">
              <a:spcBef>
                <a:spcPts val="0"/>
              </a:spcBef>
              <a:buClr>
                <a:schemeClr val="dk1"/>
              </a:buClr>
              <a:buSzPts val="1400"/>
              <a:buChar char="○"/>
              <a:defRPr>
                <a:solidFill>
                  <a:schemeClr val="dk1"/>
                </a:solidFill>
              </a:defRPr>
            </a:lvl8pPr>
            <a:lvl9pPr lvl="8">
              <a:spcBef>
                <a:spcPts val="0"/>
              </a:spcBef>
              <a:buClr>
                <a:schemeClr val="dk1"/>
              </a:buClr>
              <a:buSzPts val="1400"/>
              <a:buChar char="■"/>
              <a:defRPr>
                <a:solidFill>
                  <a:schemeClr val="dk1"/>
                </a:solidFill>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rIns="91425" wrap="square" tIns="91425"/>
          <a:lstStyle>
            <a:lvl1pPr lvl="0">
              <a:lnSpc>
                <a:spcPct val="100000"/>
              </a:lnSpc>
              <a:spcBef>
                <a:spcPts val="0"/>
              </a:spcBef>
              <a:spcAft>
                <a:spcPts val="0"/>
              </a:spcAft>
              <a:buSzPts val="1800"/>
              <a:buNone/>
              <a:defRPr/>
            </a:lvl1pPr>
          </a:lstStyle>
          <a:p/>
        </p:txBody>
      </p:sp>
      <p:sp>
        <p:nvSpPr>
          <p:cNvPr id="43" name="Shape 43"/>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dark-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wrap="square" tIns="91425"/>
          <a:lstStyle>
            <a:lvl1pPr lvl="0">
              <a:spcBef>
                <a:spcPts val="0"/>
              </a:spcBef>
              <a:buClr>
                <a:schemeClr val="dk1"/>
              </a:buClr>
              <a:buSzPts val="2800"/>
              <a:buNone/>
              <a:defRPr sz="2800">
                <a:solidFill>
                  <a:schemeClr val="dk1"/>
                </a:solidFill>
              </a:defRPr>
            </a:lvl1pPr>
            <a:lvl2pPr lvl="1">
              <a:spcBef>
                <a:spcPts val="0"/>
              </a:spcBef>
              <a:buClr>
                <a:schemeClr val="dk1"/>
              </a:buClr>
              <a:buSzPts val="2800"/>
              <a:buNone/>
              <a:defRPr sz="2800">
                <a:solidFill>
                  <a:schemeClr val="dk1"/>
                </a:solidFill>
              </a:defRPr>
            </a:lvl2pPr>
            <a:lvl3pPr lvl="2">
              <a:spcBef>
                <a:spcPts val="0"/>
              </a:spcBef>
              <a:buClr>
                <a:schemeClr val="dk1"/>
              </a:buClr>
              <a:buSzPts val="2800"/>
              <a:buNone/>
              <a:defRPr sz="2800">
                <a:solidFill>
                  <a:schemeClr val="dk1"/>
                </a:solidFill>
              </a:defRPr>
            </a:lvl3pPr>
            <a:lvl4pPr lvl="3">
              <a:spcBef>
                <a:spcPts val="0"/>
              </a:spcBef>
              <a:buClr>
                <a:schemeClr val="dk1"/>
              </a:buClr>
              <a:buSzPts val="2800"/>
              <a:buNone/>
              <a:defRPr sz="2800">
                <a:solidFill>
                  <a:schemeClr val="dk1"/>
                </a:solidFill>
              </a:defRPr>
            </a:lvl4pPr>
            <a:lvl5pPr lvl="4">
              <a:spcBef>
                <a:spcPts val="0"/>
              </a:spcBef>
              <a:buClr>
                <a:schemeClr val="dk1"/>
              </a:buClr>
              <a:buSzPts val="2800"/>
              <a:buNone/>
              <a:defRPr sz="2800">
                <a:solidFill>
                  <a:schemeClr val="dk1"/>
                </a:solidFill>
              </a:defRPr>
            </a:lvl5pPr>
            <a:lvl6pPr lvl="5">
              <a:spcBef>
                <a:spcPts val="0"/>
              </a:spcBef>
              <a:buClr>
                <a:schemeClr val="dk1"/>
              </a:buClr>
              <a:buSzPts val="2800"/>
              <a:buNone/>
              <a:defRPr sz="2800">
                <a:solidFill>
                  <a:schemeClr val="dk1"/>
                </a:solidFill>
              </a:defRPr>
            </a:lvl6pPr>
            <a:lvl7pPr lvl="6">
              <a:spcBef>
                <a:spcPts val="0"/>
              </a:spcBef>
              <a:buClr>
                <a:schemeClr val="dk1"/>
              </a:buClr>
              <a:buSzPts val="2800"/>
              <a:buNone/>
              <a:defRPr sz="2800">
                <a:solidFill>
                  <a:schemeClr val="dk1"/>
                </a:solidFill>
              </a:defRPr>
            </a:lvl7pPr>
            <a:lvl8pPr lvl="7">
              <a:spcBef>
                <a:spcPts val="0"/>
              </a:spcBef>
              <a:buClr>
                <a:schemeClr val="dk1"/>
              </a:buClr>
              <a:buSzPts val="2800"/>
              <a:buNone/>
              <a:defRPr sz="2800">
                <a:solidFill>
                  <a:schemeClr val="dk1"/>
                </a:solidFill>
              </a:defRPr>
            </a:lvl8pPr>
            <a:lvl9pPr lvl="8">
              <a:spcBef>
                <a:spcPts val="0"/>
              </a:spcBef>
              <a:buClr>
                <a:schemeClr val="dk1"/>
              </a:buClr>
              <a:buSzPts val="28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wrap="square" tIns="91425"/>
          <a:lstStyle>
            <a:lvl1pPr lvl="0">
              <a:lnSpc>
                <a:spcPct val="115000"/>
              </a:lnSpc>
              <a:spcBef>
                <a:spcPts val="0"/>
              </a:spcBef>
              <a:spcAft>
                <a:spcPts val="1600"/>
              </a:spcAft>
              <a:buClr>
                <a:schemeClr val="lt2"/>
              </a:buClr>
              <a:buSzPts val="1800"/>
              <a:buChar char="●"/>
              <a:defRPr sz="1800">
                <a:solidFill>
                  <a:schemeClr val="lt2"/>
                </a:solidFill>
              </a:defRPr>
            </a:lvl1pPr>
            <a:lvl2pPr lvl="1">
              <a:lnSpc>
                <a:spcPct val="115000"/>
              </a:lnSpc>
              <a:spcBef>
                <a:spcPts val="0"/>
              </a:spcBef>
              <a:spcAft>
                <a:spcPts val="1600"/>
              </a:spcAft>
              <a:buClr>
                <a:schemeClr val="lt2"/>
              </a:buClr>
              <a:buSzPts val="1400"/>
              <a:buChar char="○"/>
              <a:defRPr>
                <a:solidFill>
                  <a:schemeClr val="lt2"/>
                </a:solidFill>
              </a:defRPr>
            </a:lvl2pPr>
            <a:lvl3pPr lvl="2">
              <a:lnSpc>
                <a:spcPct val="115000"/>
              </a:lnSpc>
              <a:spcBef>
                <a:spcPts val="0"/>
              </a:spcBef>
              <a:spcAft>
                <a:spcPts val="1600"/>
              </a:spcAft>
              <a:buClr>
                <a:schemeClr val="lt2"/>
              </a:buClr>
              <a:buSzPts val="1400"/>
              <a:buChar char="■"/>
              <a:defRPr>
                <a:solidFill>
                  <a:schemeClr val="lt2"/>
                </a:solidFill>
              </a:defRPr>
            </a:lvl3pPr>
            <a:lvl4pPr lvl="3">
              <a:lnSpc>
                <a:spcPct val="115000"/>
              </a:lnSpc>
              <a:spcBef>
                <a:spcPts val="0"/>
              </a:spcBef>
              <a:spcAft>
                <a:spcPts val="1600"/>
              </a:spcAft>
              <a:buClr>
                <a:schemeClr val="lt2"/>
              </a:buClr>
              <a:buSzPts val="1400"/>
              <a:buChar char="●"/>
              <a:defRPr>
                <a:solidFill>
                  <a:schemeClr val="lt2"/>
                </a:solidFill>
              </a:defRPr>
            </a:lvl4pPr>
            <a:lvl5pPr lvl="4">
              <a:lnSpc>
                <a:spcPct val="115000"/>
              </a:lnSpc>
              <a:spcBef>
                <a:spcPts val="0"/>
              </a:spcBef>
              <a:spcAft>
                <a:spcPts val="1600"/>
              </a:spcAft>
              <a:buClr>
                <a:schemeClr val="lt2"/>
              </a:buClr>
              <a:buSzPts val="1400"/>
              <a:buChar char="○"/>
              <a:defRPr>
                <a:solidFill>
                  <a:schemeClr val="lt2"/>
                </a:solidFill>
              </a:defRPr>
            </a:lvl5pPr>
            <a:lvl6pPr lvl="5">
              <a:lnSpc>
                <a:spcPct val="115000"/>
              </a:lnSpc>
              <a:spcBef>
                <a:spcPts val="0"/>
              </a:spcBef>
              <a:spcAft>
                <a:spcPts val="1600"/>
              </a:spcAft>
              <a:buClr>
                <a:schemeClr val="lt2"/>
              </a:buClr>
              <a:buSzPts val="1400"/>
              <a:buChar char="■"/>
              <a:defRPr>
                <a:solidFill>
                  <a:schemeClr val="lt2"/>
                </a:solidFill>
              </a:defRPr>
            </a:lvl6pPr>
            <a:lvl7pPr lvl="6">
              <a:lnSpc>
                <a:spcPct val="115000"/>
              </a:lnSpc>
              <a:spcBef>
                <a:spcPts val="0"/>
              </a:spcBef>
              <a:spcAft>
                <a:spcPts val="1600"/>
              </a:spcAft>
              <a:buClr>
                <a:schemeClr val="lt2"/>
              </a:buClr>
              <a:buSzPts val="1400"/>
              <a:buChar char="●"/>
              <a:defRPr>
                <a:solidFill>
                  <a:schemeClr val="lt2"/>
                </a:solidFill>
              </a:defRPr>
            </a:lvl7pPr>
            <a:lvl8pPr lvl="7">
              <a:lnSpc>
                <a:spcPct val="115000"/>
              </a:lnSpc>
              <a:spcBef>
                <a:spcPts val="0"/>
              </a:spcBef>
              <a:spcAft>
                <a:spcPts val="1600"/>
              </a:spcAft>
              <a:buClr>
                <a:schemeClr val="lt2"/>
              </a:buClr>
              <a:buSzPts val="1400"/>
              <a:buChar char="○"/>
              <a:defRPr>
                <a:solidFill>
                  <a:schemeClr val="lt2"/>
                </a:solidFill>
              </a:defRPr>
            </a:lvl8pPr>
            <a:lvl9pPr lvl="8">
              <a:lnSpc>
                <a:spcPct val="115000"/>
              </a:lnSpc>
              <a:spcBef>
                <a:spcPts val="0"/>
              </a:spcBef>
              <a:spcAft>
                <a:spcPts val="1600"/>
              </a:spcAft>
              <a:buClr>
                <a:schemeClr val="lt2"/>
              </a:buClr>
              <a:buSzPts val="1400"/>
              <a:buChar char="■"/>
              <a:defRPr>
                <a:solidFill>
                  <a:schemeClr val="lt2"/>
                </a:solidFill>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rIns="91425" wrap="square" tIns="91425">
            <a:noAutofit/>
          </a:bodyPr>
          <a:lstStyle/>
          <a:p>
            <a:pPr indent="0" lvl="0" marL="0" algn="r">
              <a:spcBef>
                <a:spcPts val="0"/>
              </a:spcBef>
              <a:buNone/>
            </a:pPr>
            <a:fld id="{00000000-1234-1234-1234-123412341234}" type="slidenum">
              <a:rPr lang="en" sz="1000">
                <a:solidFill>
                  <a:schemeClr val="lt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5.pn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3.png"/><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11.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9.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pic>
        <p:nvPicPr>
          <p:cNvPr id="54" name="Shape 54"/>
          <p:cNvPicPr preferRelativeResize="0"/>
          <p:nvPr/>
        </p:nvPicPr>
        <p:blipFill>
          <a:blip r:embed="rId3">
            <a:alphaModFix/>
          </a:blip>
          <a:stretch>
            <a:fillRect/>
          </a:stretch>
        </p:blipFill>
        <p:spPr>
          <a:xfrm>
            <a:off x="3464468" y="1601788"/>
            <a:ext cx="2215075" cy="1939925"/>
          </a:xfrm>
          <a:prstGeom prst="rect">
            <a:avLst/>
          </a:prstGeom>
          <a:noFill/>
          <a:ln>
            <a:noFill/>
          </a:ln>
        </p:spPr>
      </p:pic>
      <p:sp>
        <p:nvSpPr>
          <p:cNvPr id="55" name="Shape 55"/>
          <p:cNvSpPr txBox="1"/>
          <p:nvPr/>
        </p:nvSpPr>
        <p:spPr>
          <a:xfrm>
            <a:off x="2833213" y="3953500"/>
            <a:ext cx="3477600" cy="594900"/>
          </a:xfrm>
          <a:prstGeom prst="rect">
            <a:avLst/>
          </a:prstGeom>
          <a:noFill/>
          <a:ln>
            <a:noFill/>
          </a:ln>
        </p:spPr>
        <p:txBody>
          <a:bodyPr anchorCtr="0" anchor="t" bIns="91425" lIns="91425" rIns="91425" wrap="square" tIns="91425">
            <a:noAutofit/>
          </a:bodyPr>
          <a:lstStyle/>
          <a:p>
            <a:pPr indent="0" lvl="0" marL="0" algn="ctr">
              <a:spcBef>
                <a:spcPts val="0"/>
              </a:spcBef>
              <a:buNone/>
            </a:pPr>
            <a:r>
              <a:rPr lang="en">
                <a:solidFill>
                  <a:srgbClr val="FFFFFF"/>
                </a:solidFill>
              </a:rPr>
              <a:t>Alex, Avery, David, Esteban, Zami</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Shape 117"/>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a:spcBef>
                <a:spcPts val="0"/>
              </a:spcBef>
              <a:buNone/>
            </a:pPr>
            <a:r>
              <a:rPr lang="en">
                <a:latin typeface="Impact"/>
                <a:ea typeface="Impact"/>
                <a:cs typeface="Impact"/>
                <a:sym typeface="Impact"/>
              </a:rPr>
              <a:t>What is happening in the background?</a:t>
            </a:r>
          </a:p>
        </p:txBody>
      </p:sp>
      <p:sp>
        <p:nvSpPr>
          <p:cNvPr id="118" name="Shape 118"/>
          <p:cNvSpPr txBox="1"/>
          <p:nvPr>
            <p:ph idx="1" type="body"/>
          </p:nvPr>
        </p:nvSpPr>
        <p:spPr>
          <a:xfrm>
            <a:off x="311700" y="1152475"/>
            <a:ext cx="8520600" cy="3416400"/>
          </a:xfrm>
          <a:prstGeom prst="rect">
            <a:avLst/>
          </a:prstGeom>
        </p:spPr>
        <p:txBody>
          <a:bodyPr anchorCtr="0" anchor="ctr" bIns="91425" lIns="91425" rIns="91425" wrap="square" tIns="91425">
            <a:noAutofit/>
          </a:bodyPr>
          <a:lstStyle/>
          <a:p>
            <a:pPr indent="0" lvl="0" marL="0">
              <a:spcBef>
                <a:spcPts val="0"/>
              </a:spcBef>
              <a:buNone/>
            </a:pPr>
            <a:r>
              <a:rPr lang="en">
                <a:latin typeface="Lato"/>
                <a:ea typeface="Lato"/>
                <a:cs typeface="Lato"/>
                <a:sym typeface="Lato"/>
              </a:rPr>
              <a:t>While the user is viewing the loading page, this is when cheapskates makes the call to the </a:t>
            </a:r>
            <a:r>
              <a:rPr i="1" lang="en">
                <a:latin typeface="Lato"/>
                <a:ea typeface="Lato"/>
                <a:cs typeface="Lato"/>
                <a:sym typeface="Lato"/>
              </a:rPr>
              <a:t>Zomato </a:t>
            </a:r>
            <a:r>
              <a:rPr lang="en">
                <a:latin typeface="Lato"/>
                <a:ea typeface="Lato"/>
                <a:cs typeface="Lato"/>
                <a:sym typeface="Lato"/>
              </a:rPr>
              <a:t>API. The request url needs to have a set longitude, latitude, radius, and cuisine in order to give the user the correct list. We easily add these values to the request URL string by concatenating the string. After the connection is made, we obtain the information using a type of JSON parsing called Volley. The API gives cheapskates the information in the form of JSON. We then organize the data, cutting out restaurants that are out of the users price range and to the specificity of the selected cuisine, by iterating through the </a:t>
            </a:r>
            <a:r>
              <a:rPr i="1" lang="en">
                <a:latin typeface="Lato"/>
                <a:ea typeface="Lato"/>
                <a:cs typeface="Lato"/>
                <a:sym typeface="Lato"/>
              </a:rPr>
              <a:t>Zomato </a:t>
            </a:r>
            <a:r>
              <a:rPr lang="en">
                <a:latin typeface="Lato"/>
                <a:ea typeface="Lato"/>
                <a:cs typeface="Lato"/>
                <a:sym typeface="Lato"/>
              </a:rPr>
              <a:t>array and filing all of the result into another list which we will later display.</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Shape 123"/>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a:spcBef>
                <a:spcPts val="0"/>
              </a:spcBef>
              <a:buNone/>
            </a:pPr>
            <a:r>
              <a:rPr lang="en">
                <a:latin typeface="Impact"/>
                <a:ea typeface="Impact"/>
                <a:cs typeface="Impact"/>
                <a:sym typeface="Impact"/>
              </a:rPr>
              <a:t>What is happening in the background?</a:t>
            </a:r>
          </a:p>
        </p:txBody>
      </p:sp>
      <p:sp>
        <p:nvSpPr>
          <p:cNvPr id="124" name="Shape 124"/>
          <p:cNvSpPr txBox="1"/>
          <p:nvPr>
            <p:ph idx="1" type="body"/>
          </p:nvPr>
        </p:nvSpPr>
        <p:spPr>
          <a:xfrm>
            <a:off x="311700" y="1152475"/>
            <a:ext cx="8520600" cy="3416400"/>
          </a:xfrm>
          <a:prstGeom prst="rect">
            <a:avLst/>
          </a:prstGeom>
        </p:spPr>
        <p:txBody>
          <a:bodyPr anchorCtr="0" anchor="ctr" bIns="91425" lIns="91425" rIns="91425" wrap="square" tIns="91425">
            <a:noAutofit/>
          </a:bodyPr>
          <a:lstStyle/>
          <a:p>
            <a:pPr indent="0" lvl="0" marL="0">
              <a:spcBef>
                <a:spcPts val="0"/>
              </a:spcBef>
              <a:buNone/>
            </a:pPr>
            <a:r>
              <a:rPr lang="en" sz="1600">
                <a:latin typeface="Lato"/>
                <a:ea typeface="Lato"/>
                <a:cs typeface="Lato"/>
                <a:sym typeface="Lato"/>
              </a:rPr>
              <a:t>To display the resulting restaurants after the user has narrowed down the search, we use the android feature listview. The list that was created while the </a:t>
            </a:r>
            <a:r>
              <a:rPr i="1" lang="en" sz="1600">
                <a:latin typeface="Lato"/>
                <a:ea typeface="Lato"/>
                <a:cs typeface="Lato"/>
                <a:sym typeface="Lato"/>
              </a:rPr>
              <a:t>Zomato</a:t>
            </a:r>
            <a:r>
              <a:rPr lang="en" sz="1600">
                <a:latin typeface="Lato"/>
                <a:ea typeface="Lato"/>
                <a:cs typeface="Lato"/>
                <a:sym typeface="Lato"/>
              </a:rPr>
              <a:t>’s API result was being sorted, is now being displayed as a scrollable list with the help of the list adapter. Each item of the list is clickable to the user can gain further information about the restaurant they selected. The user also has access to a back button, located in the toolbar, which gives them the option to go back to the cuisine page and select another option. The button has an intent that, when pressed, takes them back to the cuisines page so they can look through other budget friendly food options. However, if the user would like to change their budget, there is also a textbox located in the toolbar that allows them to change their budget with the press of go.</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pic>
        <p:nvPicPr>
          <p:cNvPr id="129" name="Shape 129"/>
          <p:cNvPicPr preferRelativeResize="0"/>
          <p:nvPr/>
        </p:nvPicPr>
        <p:blipFill>
          <a:blip r:embed="rId3">
            <a:alphaModFix/>
          </a:blip>
          <a:stretch>
            <a:fillRect/>
          </a:stretch>
        </p:blipFill>
        <p:spPr>
          <a:xfrm>
            <a:off x="5398475" y="206625"/>
            <a:ext cx="2128800" cy="4257600"/>
          </a:xfrm>
          <a:prstGeom prst="rect">
            <a:avLst/>
          </a:prstGeom>
          <a:noFill/>
          <a:ln>
            <a:noFill/>
          </a:ln>
        </p:spPr>
      </p:pic>
      <p:pic>
        <p:nvPicPr>
          <p:cNvPr id="130" name="Shape 130"/>
          <p:cNvPicPr preferRelativeResize="0"/>
          <p:nvPr/>
        </p:nvPicPr>
        <p:blipFill>
          <a:blip r:embed="rId4">
            <a:alphaModFix/>
          </a:blip>
          <a:stretch>
            <a:fillRect/>
          </a:stretch>
        </p:blipFill>
        <p:spPr>
          <a:xfrm>
            <a:off x="1580425" y="311075"/>
            <a:ext cx="2386300" cy="4221274"/>
          </a:xfrm>
          <a:prstGeom prst="rect">
            <a:avLst/>
          </a:prstGeom>
          <a:noFill/>
          <a:ln>
            <a:noFill/>
          </a:ln>
        </p:spPr>
      </p:pic>
      <p:sp>
        <p:nvSpPr>
          <p:cNvPr id="131" name="Shape 131"/>
          <p:cNvSpPr/>
          <p:nvPr/>
        </p:nvSpPr>
        <p:spPr>
          <a:xfrm>
            <a:off x="-634650" y="3411375"/>
            <a:ext cx="3252900" cy="2049300"/>
          </a:xfrm>
          <a:prstGeom prst="ellipse">
            <a:avLst/>
          </a:prstGeom>
          <a:solidFill>
            <a:schemeClr val="accent1"/>
          </a:solidFill>
          <a:ln cap="flat" cmpd="sng" w="9525">
            <a:solidFill>
              <a:schemeClr val="accent1"/>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sp>
        <p:nvSpPr>
          <p:cNvPr id="132" name="Shape 132"/>
          <p:cNvSpPr txBox="1"/>
          <p:nvPr/>
        </p:nvSpPr>
        <p:spPr>
          <a:xfrm>
            <a:off x="211550" y="3715475"/>
            <a:ext cx="1890900" cy="1229700"/>
          </a:xfrm>
          <a:prstGeom prst="rect">
            <a:avLst/>
          </a:prstGeom>
          <a:noFill/>
          <a:ln>
            <a:noFill/>
          </a:ln>
        </p:spPr>
        <p:txBody>
          <a:bodyPr anchorCtr="0" anchor="t" bIns="91425" lIns="91425" rIns="91425" wrap="square" tIns="91425">
            <a:noAutofit/>
          </a:bodyPr>
          <a:lstStyle/>
          <a:p>
            <a:pPr indent="0" lvl="0" marL="0" algn="ctr">
              <a:spcBef>
                <a:spcPts val="0"/>
              </a:spcBef>
              <a:buNone/>
            </a:pPr>
            <a:r>
              <a:rPr lang="en">
                <a:solidFill>
                  <a:srgbClr val="FFFFFF"/>
                </a:solidFill>
              </a:rPr>
              <a:t>After selecting a restaurant, basic information about the establishment is shown and...</a:t>
            </a:r>
          </a:p>
        </p:txBody>
      </p:sp>
      <p:sp>
        <p:nvSpPr>
          <p:cNvPr id="133" name="Shape 133"/>
          <p:cNvSpPr/>
          <p:nvPr/>
        </p:nvSpPr>
        <p:spPr>
          <a:xfrm>
            <a:off x="7285525" y="-330525"/>
            <a:ext cx="2128800" cy="1229700"/>
          </a:xfrm>
          <a:prstGeom prst="ellipse">
            <a:avLst/>
          </a:prstGeom>
          <a:solidFill>
            <a:schemeClr val="accent1"/>
          </a:solidFill>
          <a:ln cap="flat" cmpd="sng" w="9525">
            <a:solidFill>
              <a:schemeClr val="accent1"/>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sp>
        <p:nvSpPr>
          <p:cNvPr id="134" name="Shape 134"/>
          <p:cNvSpPr txBox="1"/>
          <p:nvPr/>
        </p:nvSpPr>
        <p:spPr>
          <a:xfrm>
            <a:off x="7682200" y="92600"/>
            <a:ext cx="1163700" cy="462900"/>
          </a:xfrm>
          <a:prstGeom prst="rect">
            <a:avLst/>
          </a:prstGeom>
          <a:noFill/>
          <a:ln>
            <a:noFill/>
          </a:ln>
        </p:spPr>
        <p:txBody>
          <a:bodyPr anchorCtr="0" anchor="t" bIns="91425" lIns="91425" rIns="91425" wrap="square" tIns="91425">
            <a:noAutofit/>
          </a:bodyPr>
          <a:lstStyle/>
          <a:p>
            <a:pPr indent="0" lvl="0" marL="0">
              <a:spcBef>
                <a:spcPts val="0"/>
              </a:spcBef>
              <a:buNone/>
            </a:pPr>
            <a:r>
              <a:rPr lang="en">
                <a:solidFill>
                  <a:srgbClr val="FFFFFF"/>
                </a:solidFill>
              </a:rPr>
              <a:t>A map view!</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Shape 139"/>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a:spcBef>
                <a:spcPts val="0"/>
              </a:spcBef>
              <a:buNone/>
            </a:pPr>
            <a:r>
              <a:rPr lang="en">
                <a:latin typeface="Impact"/>
                <a:ea typeface="Impact"/>
                <a:cs typeface="Impact"/>
                <a:sym typeface="Impact"/>
              </a:rPr>
              <a:t>What is happening in the background?</a:t>
            </a:r>
          </a:p>
        </p:txBody>
      </p:sp>
      <p:sp>
        <p:nvSpPr>
          <p:cNvPr id="140" name="Shape 140"/>
          <p:cNvSpPr txBox="1"/>
          <p:nvPr>
            <p:ph idx="1" type="body"/>
          </p:nvPr>
        </p:nvSpPr>
        <p:spPr>
          <a:xfrm>
            <a:off x="311700" y="1152475"/>
            <a:ext cx="8520600" cy="3416400"/>
          </a:xfrm>
          <a:prstGeom prst="rect">
            <a:avLst/>
          </a:prstGeom>
        </p:spPr>
        <p:txBody>
          <a:bodyPr anchorCtr="0" anchor="ctr" bIns="91425" lIns="91425" rIns="91425" wrap="square" tIns="91425">
            <a:noAutofit/>
          </a:bodyPr>
          <a:lstStyle/>
          <a:p>
            <a:pPr indent="0" lvl="0" marL="0">
              <a:spcBef>
                <a:spcPts val="0"/>
              </a:spcBef>
              <a:buNone/>
            </a:pPr>
            <a:r>
              <a:rPr lang="en">
                <a:latin typeface="Lato"/>
                <a:ea typeface="Lato"/>
                <a:cs typeface="Lato"/>
                <a:sym typeface="Lato"/>
              </a:rPr>
              <a:t>In this page, we are simply giving the user the information. The list created when sorting the API not only stores the names of the restaurants, but also the location, address, rating and locality of each restaurant. This information is displayed to the user as well as a map view when the “Show in Maps” button is pressed. The maps button is linked to another page that displays the restaurant's location using the location saved in the list of restaurants and the Google Maps API. Like in the previous page, the user also has the option to go back to the previous page using the back button and change their inputted budget.</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Shape 145"/>
          <p:cNvSpPr txBox="1"/>
          <p:nvPr>
            <p:ph type="title"/>
          </p:nvPr>
        </p:nvSpPr>
        <p:spPr>
          <a:xfrm>
            <a:off x="311700" y="445025"/>
            <a:ext cx="8520600" cy="1008600"/>
          </a:xfrm>
          <a:prstGeom prst="rect">
            <a:avLst/>
          </a:prstGeom>
        </p:spPr>
        <p:txBody>
          <a:bodyPr anchorCtr="0" anchor="t" bIns="91425" lIns="91425" rIns="91425" wrap="square" tIns="91425">
            <a:noAutofit/>
          </a:bodyPr>
          <a:lstStyle/>
          <a:p>
            <a:pPr indent="0" lvl="0" marL="0">
              <a:spcBef>
                <a:spcPts val="0"/>
              </a:spcBef>
              <a:buNone/>
            </a:pPr>
            <a:r>
              <a:rPr lang="en">
                <a:latin typeface="Impact"/>
                <a:ea typeface="Impact"/>
                <a:cs typeface="Impact"/>
                <a:sym typeface="Impact"/>
              </a:rPr>
              <a:t>What happens when you enter a 0 budget or a budget to big?</a:t>
            </a:r>
          </a:p>
        </p:txBody>
      </p:sp>
      <p:sp>
        <p:nvSpPr>
          <p:cNvPr id="146" name="Shape 146"/>
          <p:cNvSpPr txBox="1"/>
          <p:nvPr>
            <p:ph idx="1" type="body"/>
          </p:nvPr>
        </p:nvSpPr>
        <p:spPr>
          <a:xfrm>
            <a:off x="311700" y="1751775"/>
            <a:ext cx="8520600" cy="2817000"/>
          </a:xfrm>
          <a:prstGeom prst="rect">
            <a:avLst/>
          </a:prstGeom>
        </p:spPr>
        <p:txBody>
          <a:bodyPr anchorCtr="0" anchor="t" bIns="91425" lIns="91425" rIns="91425" wrap="square" tIns="91425">
            <a:noAutofit/>
          </a:bodyPr>
          <a:lstStyle/>
          <a:p>
            <a:pPr indent="0" lvl="0" marL="0">
              <a:spcBef>
                <a:spcPts val="0"/>
              </a:spcBef>
              <a:buNone/>
            </a:pPr>
            <a:r>
              <a:rPr lang="en">
                <a:latin typeface="Lato"/>
                <a:ea typeface="Lato"/>
                <a:cs typeface="Lato"/>
                <a:sym typeface="Lato"/>
              </a:rPr>
              <a:t>If the user enters a budget of zero they are prompted to a page that asks if them if they would like to change their budget. When they press the button to change their budget, the new valid input will then be saved in SharedPrefrences and the app will continue as planned!</a:t>
            </a:r>
          </a:p>
          <a:p>
            <a:pPr indent="0" lvl="0" marL="0">
              <a:spcBef>
                <a:spcPts val="0"/>
              </a:spcBef>
              <a:buNone/>
            </a:pPr>
            <a:r>
              <a:t/>
            </a:r>
            <a:endParaRPr>
              <a:latin typeface="Lato"/>
              <a:ea typeface="Lato"/>
              <a:cs typeface="Lato"/>
              <a:sym typeface="Lato"/>
            </a:endParaRPr>
          </a:p>
          <a:p>
            <a:pPr indent="0" lvl="0" marL="0">
              <a:spcBef>
                <a:spcPts val="0"/>
              </a:spcBef>
              <a:buNone/>
            </a:pPr>
            <a:r>
              <a:rPr lang="en">
                <a:latin typeface="Lato"/>
                <a:ea typeface="Lato"/>
                <a:cs typeface="Lato"/>
                <a:sym typeface="Lato"/>
              </a:rPr>
              <a:t>If the user enters a budget that is over three digits...well that simply is not allowed! This app is for cheapskates and a small pop dialog makes sure they know!</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pic>
        <p:nvPicPr>
          <p:cNvPr id="151" name="Shape 151"/>
          <p:cNvPicPr preferRelativeResize="0"/>
          <p:nvPr/>
        </p:nvPicPr>
        <p:blipFill>
          <a:blip r:embed="rId3">
            <a:alphaModFix/>
          </a:blip>
          <a:stretch>
            <a:fillRect/>
          </a:stretch>
        </p:blipFill>
        <p:spPr>
          <a:xfrm>
            <a:off x="1329225" y="717463"/>
            <a:ext cx="2706640" cy="4025875"/>
          </a:xfrm>
          <a:prstGeom prst="rect">
            <a:avLst/>
          </a:prstGeom>
          <a:noFill/>
          <a:ln>
            <a:noFill/>
          </a:ln>
        </p:spPr>
      </p:pic>
      <p:pic>
        <p:nvPicPr>
          <p:cNvPr id="152" name="Shape 152"/>
          <p:cNvPicPr preferRelativeResize="0"/>
          <p:nvPr/>
        </p:nvPicPr>
        <p:blipFill>
          <a:blip r:embed="rId4">
            <a:alphaModFix/>
          </a:blip>
          <a:stretch>
            <a:fillRect/>
          </a:stretch>
        </p:blipFill>
        <p:spPr>
          <a:xfrm>
            <a:off x="5130250" y="247976"/>
            <a:ext cx="2706650" cy="3990467"/>
          </a:xfrm>
          <a:prstGeom prst="rect">
            <a:avLst/>
          </a:prstGeom>
          <a:noFill/>
          <a:ln>
            <a:noFill/>
          </a:ln>
        </p:spPr>
      </p:pic>
      <p:sp>
        <p:nvSpPr>
          <p:cNvPr id="153" name="Shape 153"/>
          <p:cNvSpPr/>
          <p:nvPr/>
        </p:nvSpPr>
        <p:spPr>
          <a:xfrm>
            <a:off x="-357025" y="-158650"/>
            <a:ext cx="2115600" cy="1269300"/>
          </a:xfrm>
          <a:prstGeom prst="ellipse">
            <a:avLst/>
          </a:prstGeom>
          <a:solidFill>
            <a:schemeClr val="accent1"/>
          </a:solidFill>
          <a:ln cap="flat" cmpd="sng" w="9525">
            <a:solidFill>
              <a:schemeClr val="accent1"/>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sp>
        <p:nvSpPr>
          <p:cNvPr id="154" name="Shape 154"/>
          <p:cNvSpPr txBox="1"/>
          <p:nvPr/>
        </p:nvSpPr>
        <p:spPr>
          <a:xfrm>
            <a:off x="158650" y="266150"/>
            <a:ext cx="1388400" cy="419700"/>
          </a:xfrm>
          <a:prstGeom prst="rect">
            <a:avLst/>
          </a:prstGeom>
          <a:noFill/>
          <a:ln>
            <a:noFill/>
          </a:ln>
        </p:spPr>
        <p:txBody>
          <a:bodyPr anchorCtr="0" anchor="t" bIns="91425" lIns="91425" rIns="91425" wrap="square" tIns="91425">
            <a:noAutofit/>
          </a:bodyPr>
          <a:lstStyle/>
          <a:p>
            <a:pPr indent="0" lvl="0" marL="0">
              <a:spcBef>
                <a:spcPts val="0"/>
              </a:spcBef>
              <a:buNone/>
            </a:pPr>
            <a:r>
              <a:rPr lang="en">
                <a:solidFill>
                  <a:srgbClr val="FFFFFF"/>
                </a:solidFill>
              </a:rPr>
              <a:t>Can’t do that!</a:t>
            </a:r>
          </a:p>
        </p:txBody>
      </p:sp>
      <p:sp>
        <p:nvSpPr>
          <p:cNvPr id="155" name="Shape 155"/>
          <p:cNvSpPr/>
          <p:nvPr/>
        </p:nvSpPr>
        <p:spPr>
          <a:xfrm>
            <a:off x="7192975" y="4469150"/>
            <a:ext cx="2234700" cy="859500"/>
          </a:xfrm>
          <a:prstGeom prst="ellipse">
            <a:avLst/>
          </a:prstGeom>
          <a:solidFill>
            <a:schemeClr val="accent1"/>
          </a:solidFill>
          <a:ln cap="flat" cmpd="sng" w="9525">
            <a:solidFill>
              <a:schemeClr val="accent1"/>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sp>
        <p:nvSpPr>
          <p:cNvPr id="156" name="Shape 156"/>
          <p:cNvSpPr txBox="1"/>
          <p:nvPr/>
        </p:nvSpPr>
        <p:spPr>
          <a:xfrm>
            <a:off x="7669075" y="4614600"/>
            <a:ext cx="1282500" cy="528900"/>
          </a:xfrm>
          <a:prstGeom prst="rect">
            <a:avLst/>
          </a:prstGeom>
          <a:noFill/>
          <a:ln>
            <a:noFill/>
          </a:ln>
        </p:spPr>
        <p:txBody>
          <a:bodyPr anchorCtr="0" anchor="t" bIns="91425" lIns="91425" rIns="91425" wrap="square" tIns="91425">
            <a:noAutofit/>
          </a:bodyPr>
          <a:lstStyle/>
          <a:p>
            <a:pPr indent="0" lvl="0" marL="0" algn="ctr">
              <a:spcBef>
                <a:spcPts val="0"/>
              </a:spcBef>
              <a:buNone/>
            </a:pPr>
            <a:r>
              <a:rPr lang="en">
                <a:solidFill>
                  <a:schemeClr val="dk1"/>
                </a:solidFill>
              </a:rPr>
              <a:t>Or that!</a:t>
            </a: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Shape 161"/>
          <p:cNvSpPr txBox="1"/>
          <p:nvPr>
            <p:ph type="title"/>
          </p:nvPr>
        </p:nvSpPr>
        <p:spPr>
          <a:xfrm>
            <a:off x="490250" y="450150"/>
            <a:ext cx="6367800" cy="4090800"/>
          </a:xfrm>
          <a:prstGeom prst="rect">
            <a:avLst/>
          </a:prstGeom>
        </p:spPr>
        <p:txBody>
          <a:bodyPr anchorCtr="0" anchor="ctr" bIns="91425" lIns="91425" rIns="91425" wrap="square" tIns="91425">
            <a:noAutofit/>
          </a:bodyPr>
          <a:lstStyle/>
          <a:p>
            <a:pPr indent="0" lvl="0" marL="0">
              <a:spcBef>
                <a:spcPts val="0"/>
              </a:spcBef>
              <a:buNone/>
            </a:pPr>
            <a:r>
              <a:rPr lang="en">
                <a:solidFill>
                  <a:schemeClr val="accent1"/>
                </a:solidFill>
                <a:latin typeface="Impact"/>
                <a:ea typeface="Impact"/>
                <a:cs typeface="Impact"/>
                <a:sym typeface="Impact"/>
              </a:rPr>
              <a:t>Bon Appetit</a:t>
            </a:r>
            <a:r>
              <a:rPr lang="en">
                <a:solidFill>
                  <a:schemeClr val="accent1"/>
                </a:solidFill>
                <a:latin typeface="Impact"/>
                <a:ea typeface="Impact"/>
                <a:cs typeface="Impact"/>
                <a:sym typeface="Impact"/>
              </a:rPr>
              <a:t>!</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Shape 60"/>
          <p:cNvSpPr txBox="1"/>
          <p:nvPr>
            <p:ph type="title"/>
          </p:nvPr>
        </p:nvSpPr>
        <p:spPr>
          <a:xfrm>
            <a:off x="490250" y="450150"/>
            <a:ext cx="6367800" cy="4090800"/>
          </a:xfrm>
          <a:prstGeom prst="rect">
            <a:avLst/>
          </a:prstGeom>
        </p:spPr>
        <p:txBody>
          <a:bodyPr anchorCtr="0" anchor="ctr" bIns="91425" lIns="91425" rIns="91425" wrap="square" tIns="91425">
            <a:noAutofit/>
          </a:bodyPr>
          <a:lstStyle/>
          <a:p>
            <a:pPr indent="0" lvl="0" marL="0">
              <a:spcBef>
                <a:spcPts val="0"/>
              </a:spcBef>
              <a:buNone/>
            </a:pPr>
            <a:r>
              <a:rPr lang="en" sz="6000">
                <a:solidFill>
                  <a:srgbClr val="D9D9D9"/>
                </a:solidFill>
                <a:latin typeface="Impact"/>
                <a:ea typeface="Impact"/>
                <a:cs typeface="Impact"/>
                <a:sym typeface="Impact"/>
              </a:rPr>
              <a:t>What does cheapskates do?</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Shape 65"/>
          <p:cNvSpPr txBox="1"/>
          <p:nvPr>
            <p:ph idx="1" type="body"/>
          </p:nvPr>
        </p:nvSpPr>
        <p:spPr>
          <a:xfrm>
            <a:off x="311700" y="1597500"/>
            <a:ext cx="8520600" cy="1948500"/>
          </a:xfrm>
          <a:prstGeom prst="rect">
            <a:avLst/>
          </a:prstGeom>
        </p:spPr>
        <p:txBody>
          <a:bodyPr anchorCtr="0" anchor="t" bIns="91425" lIns="91425" rIns="91425" wrap="square" tIns="91425">
            <a:noAutofit/>
          </a:bodyPr>
          <a:lstStyle/>
          <a:p>
            <a:pPr indent="0" lvl="0" marL="0">
              <a:spcBef>
                <a:spcPts val="0"/>
              </a:spcBef>
              <a:buNone/>
            </a:pPr>
            <a:r>
              <a:rPr lang="en" sz="2400">
                <a:solidFill>
                  <a:srgbClr val="FFFFFF"/>
                </a:solidFill>
                <a:latin typeface="Lato"/>
                <a:ea typeface="Lato"/>
                <a:cs typeface="Lato"/>
                <a:sym typeface="Lato"/>
              </a:rPr>
              <a:t>cheapskates is essentially a budgeting app that asks its users to enter a budget, and then uses the user's current location to filter out nearby dining establishments that won’t break the bank.</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sp>
        <p:nvSpPr>
          <p:cNvPr id="70" name="Shape 70"/>
          <p:cNvSpPr txBox="1"/>
          <p:nvPr>
            <p:ph type="title"/>
          </p:nvPr>
        </p:nvSpPr>
        <p:spPr>
          <a:xfrm>
            <a:off x="490250" y="450150"/>
            <a:ext cx="6367800" cy="4090800"/>
          </a:xfrm>
          <a:prstGeom prst="rect">
            <a:avLst/>
          </a:prstGeom>
        </p:spPr>
        <p:txBody>
          <a:bodyPr anchorCtr="0" anchor="ctr" bIns="91425" lIns="91425" rIns="91425" wrap="square" tIns="91425">
            <a:noAutofit/>
          </a:bodyPr>
          <a:lstStyle/>
          <a:p>
            <a:pPr indent="0" lvl="0" marL="0">
              <a:spcBef>
                <a:spcPts val="0"/>
              </a:spcBef>
              <a:buNone/>
            </a:pPr>
            <a:r>
              <a:rPr lang="en" sz="6000">
                <a:solidFill>
                  <a:srgbClr val="D9D9D9"/>
                </a:solidFill>
                <a:latin typeface="Impact"/>
                <a:ea typeface="Impact"/>
                <a:cs typeface="Impact"/>
                <a:sym typeface="Impact"/>
              </a:rPr>
              <a:t>How does cheapskates work?</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 name="Shape 74"/>
        <p:cNvGrpSpPr/>
        <p:nvPr/>
      </p:nvGrpSpPr>
      <p:grpSpPr>
        <a:xfrm>
          <a:off x="0" y="0"/>
          <a:ext cx="0" cy="0"/>
          <a:chOff x="0" y="0"/>
          <a:chExt cx="0" cy="0"/>
        </a:xfrm>
      </p:grpSpPr>
      <p:pic>
        <p:nvPicPr>
          <p:cNvPr id="75" name="Shape 75"/>
          <p:cNvPicPr preferRelativeResize="0"/>
          <p:nvPr/>
        </p:nvPicPr>
        <p:blipFill rotWithShape="1">
          <a:blip r:embed="rId3">
            <a:alphaModFix/>
          </a:blip>
          <a:srcRect b="13541" l="7028" r="9001" t="9428"/>
          <a:stretch/>
        </p:blipFill>
        <p:spPr>
          <a:xfrm>
            <a:off x="1664725" y="409963"/>
            <a:ext cx="2112050" cy="3727176"/>
          </a:xfrm>
          <a:prstGeom prst="rect">
            <a:avLst/>
          </a:prstGeom>
          <a:noFill/>
          <a:ln>
            <a:noFill/>
          </a:ln>
        </p:spPr>
      </p:pic>
      <p:sp>
        <p:nvSpPr>
          <p:cNvPr id="76" name="Shape 76"/>
          <p:cNvSpPr/>
          <p:nvPr/>
        </p:nvSpPr>
        <p:spPr>
          <a:xfrm>
            <a:off x="-1341775" y="3491175"/>
            <a:ext cx="3491100" cy="1714500"/>
          </a:xfrm>
          <a:prstGeom prst="ellipse">
            <a:avLst/>
          </a:prstGeom>
          <a:solidFill>
            <a:schemeClr val="accent1"/>
          </a:solidFill>
          <a:ln cap="flat" cmpd="sng" w="9525">
            <a:solidFill>
              <a:schemeClr val="accent1"/>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sp>
        <p:nvSpPr>
          <p:cNvPr id="77" name="Shape 77"/>
          <p:cNvSpPr txBox="1"/>
          <p:nvPr/>
        </p:nvSpPr>
        <p:spPr>
          <a:xfrm>
            <a:off x="62125" y="3752025"/>
            <a:ext cx="1602600" cy="1192800"/>
          </a:xfrm>
          <a:prstGeom prst="rect">
            <a:avLst/>
          </a:prstGeom>
          <a:noFill/>
          <a:ln>
            <a:noFill/>
          </a:ln>
        </p:spPr>
        <p:txBody>
          <a:bodyPr anchorCtr="0" anchor="t" bIns="91425" lIns="91425" rIns="91425" wrap="square" tIns="91425">
            <a:noAutofit/>
          </a:bodyPr>
          <a:lstStyle/>
          <a:p>
            <a:pPr indent="0" lvl="0" marL="0">
              <a:spcBef>
                <a:spcPts val="0"/>
              </a:spcBef>
              <a:buNone/>
            </a:pPr>
            <a:r>
              <a:rPr lang="en">
                <a:solidFill>
                  <a:srgbClr val="FFFFFF"/>
                </a:solidFill>
                <a:latin typeface="Lato"/>
                <a:ea typeface="Lato"/>
                <a:cs typeface="Lato"/>
                <a:sym typeface="Lato"/>
              </a:rPr>
              <a:t>The App begins by asking the user to allowing access to the device’s location.</a:t>
            </a:r>
          </a:p>
        </p:txBody>
      </p:sp>
      <p:pic>
        <p:nvPicPr>
          <p:cNvPr id="78" name="Shape 78"/>
          <p:cNvPicPr preferRelativeResize="0"/>
          <p:nvPr/>
        </p:nvPicPr>
        <p:blipFill rotWithShape="1">
          <a:blip r:embed="rId4">
            <a:alphaModFix/>
          </a:blip>
          <a:srcRect b="13025" l="6216" r="9210" t="9944"/>
          <a:stretch/>
        </p:blipFill>
        <p:spPr>
          <a:xfrm>
            <a:off x="5006850" y="1217650"/>
            <a:ext cx="2112050" cy="3727174"/>
          </a:xfrm>
          <a:prstGeom prst="rect">
            <a:avLst/>
          </a:prstGeom>
          <a:noFill/>
          <a:ln>
            <a:noFill/>
          </a:ln>
        </p:spPr>
      </p:pic>
      <p:sp>
        <p:nvSpPr>
          <p:cNvPr id="79" name="Shape 79"/>
          <p:cNvSpPr/>
          <p:nvPr/>
        </p:nvSpPr>
        <p:spPr>
          <a:xfrm>
            <a:off x="6274100" y="-260800"/>
            <a:ext cx="3093600" cy="2000100"/>
          </a:xfrm>
          <a:prstGeom prst="ellipse">
            <a:avLst/>
          </a:prstGeom>
          <a:solidFill>
            <a:schemeClr val="accent1"/>
          </a:solidFill>
          <a:ln cap="flat" cmpd="sng" w="9525">
            <a:solidFill>
              <a:schemeClr val="accent1"/>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sp>
        <p:nvSpPr>
          <p:cNvPr id="80" name="Shape 80"/>
          <p:cNvSpPr txBox="1"/>
          <p:nvPr/>
        </p:nvSpPr>
        <p:spPr>
          <a:xfrm>
            <a:off x="6441950" y="236050"/>
            <a:ext cx="2757900" cy="1105800"/>
          </a:xfrm>
          <a:prstGeom prst="rect">
            <a:avLst/>
          </a:prstGeom>
          <a:noFill/>
          <a:ln>
            <a:noFill/>
          </a:ln>
        </p:spPr>
        <p:txBody>
          <a:bodyPr anchorCtr="0" anchor="t" bIns="91425" lIns="91425" rIns="91425" wrap="square" tIns="91425">
            <a:noAutofit/>
          </a:bodyPr>
          <a:lstStyle/>
          <a:p>
            <a:pPr indent="0" lvl="0" marL="0" algn="ctr">
              <a:spcBef>
                <a:spcPts val="0"/>
              </a:spcBef>
              <a:buNone/>
            </a:pPr>
            <a:r>
              <a:rPr lang="en">
                <a:solidFill>
                  <a:srgbClr val="FFFFFF"/>
                </a:solidFill>
                <a:latin typeface="Lato"/>
                <a:ea typeface="Lato"/>
                <a:cs typeface="Lato"/>
                <a:sym typeface="Lato"/>
              </a:rPr>
              <a:t>Once access is granted the homepage is shown and prompts the user to enter a budget or press one of the hardcoded budget options.</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Shape 85"/>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a:spcBef>
                <a:spcPts val="0"/>
              </a:spcBef>
              <a:buNone/>
            </a:pPr>
            <a:r>
              <a:rPr lang="en">
                <a:latin typeface="Impact"/>
                <a:ea typeface="Impact"/>
                <a:cs typeface="Impact"/>
                <a:sym typeface="Impact"/>
              </a:rPr>
              <a:t>What is happening in the background?</a:t>
            </a:r>
          </a:p>
        </p:txBody>
      </p:sp>
      <p:sp>
        <p:nvSpPr>
          <p:cNvPr id="86" name="Shape 86"/>
          <p:cNvSpPr txBox="1"/>
          <p:nvPr>
            <p:ph idx="1" type="body"/>
          </p:nvPr>
        </p:nvSpPr>
        <p:spPr>
          <a:xfrm>
            <a:off x="311700" y="1152475"/>
            <a:ext cx="8520600" cy="3416400"/>
          </a:xfrm>
          <a:prstGeom prst="rect">
            <a:avLst/>
          </a:prstGeom>
        </p:spPr>
        <p:txBody>
          <a:bodyPr anchorCtr="0" anchor="ctr" bIns="91425" lIns="91425" rIns="91425" wrap="square" tIns="91425">
            <a:noAutofit/>
          </a:bodyPr>
          <a:lstStyle/>
          <a:p>
            <a:pPr indent="0" lvl="0" marL="0">
              <a:spcBef>
                <a:spcPts val="0"/>
              </a:spcBef>
              <a:buNone/>
            </a:pPr>
            <a:r>
              <a:rPr lang="en">
                <a:latin typeface="Lato"/>
                <a:ea typeface="Lato"/>
                <a:cs typeface="Lato"/>
                <a:sym typeface="Lato"/>
              </a:rPr>
              <a:t>Once the user enters a budget or clicks one of the budget buttons, budget will be saved in SharePrefrences--a useful tool in android studios that allows stores data--so it can be accessed at later times. At this time, the longitude and latitude of the phone’s location is also saved in SharedPrefrences. These values will become crucial in using out API provided by </a:t>
            </a:r>
            <a:r>
              <a:rPr i="1" lang="en">
                <a:latin typeface="Lato"/>
                <a:ea typeface="Lato"/>
                <a:cs typeface="Lato"/>
                <a:sym typeface="Lato"/>
              </a:rPr>
              <a:t>Zomato</a:t>
            </a:r>
            <a:r>
              <a:rPr lang="en">
                <a:latin typeface="Lato"/>
                <a:ea typeface="Lato"/>
                <a:cs typeface="Lato"/>
                <a:sym typeface="Lato"/>
              </a:rPr>
              <a:t>.</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pic>
        <p:nvPicPr>
          <p:cNvPr id="91" name="Shape 91"/>
          <p:cNvPicPr preferRelativeResize="0"/>
          <p:nvPr/>
        </p:nvPicPr>
        <p:blipFill>
          <a:blip r:embed="rId3">
            <a:alphaModFix/>
          </a:blip>
          <a:stretch>
            <a:fillRect/>
          </a:stretch>
        </p:blipFill>
        <p:spPr>
          <a:xfrm>
            <a:off x="1594575" y="747500"/>
            <a:ext cx="2062500" cy="3648500"/>
          </a:xfrm>
          <a:prstGeom prst="rect">
            <a:avLst/>
          </a:prstGeom>
          <a:noFill/>
          <a:ln>
            <a:noFill/>
          </a:ln>
        </p:spPr>
      </p:pic>
      <p:sp>
        <p:nvSpPr>
          <p:cNvPr id="92" name="Shape 92"/>
          <p:cNvSpPr/>
          <p:nvPr/>
        </p:nvSpPr>
        <p:spPr>
          <a:xfrm>
            <a:off x="-459700" y="3640175"/>
            <a:ext cx="2869800" cy="1714500"/>
          </a:xfrm>
          <a:prstGeom prst="ellipse">
            <a:avLst/>
          </a:prstGeom>
          <a:solidFill>
            <a:schemeClr val="accent1"/>
          </a:solidFill>
          <a:ln cap="flat" cmpd="sng" w="9525">
            <a:solidFill>
              <a:schemeClr val="accent1"/>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sp>
        <p:nvSpPr>
          <p:cNvPr id="93" name="Shape 93"/>
          <p:cNvSpPr txBox="1"/>
          <p:nvPr/>
        </p:nvSpPr>
        <p:spPr>
          <a:xfrm>
            <a:off x="211200" y="3963225"/>
            <a:ext cx="1515600" cy="906900"/>
          </a:xfrm>
          <a:prstGeom prst="rect">
            <a:avLst/>
          </a:prstGeom>
          <a:noFill/>
          <a:ln>
            <a:noFill/>
          </a:ln>
        </p:spPr>
        <p:txBody>
          <a:bodyPr anchorCtr="0" anchor="t" bIns="91425" lIns="91425" rIns="91425" wrap="square" tIns="91425">
            <a:noAutofit/>
          </a:bodyPr>
          <a:lstStyle/>
          <a:p>
            <a:pPr indent="0" lvl="0" marL="0" algn="ctr">
              <a:spcBef>
                <a:spcPts val="0"/>
              </a:spcBef>
              <a:buNone/>
            </a:pPr>
            <a:r>
              <a:rPr lang="en">
                <a:solidFill>
                  <a:srgbClr val="FFFFFF"/>
                </a:solidFill>
                <a:latin typeface="Lato"/>
                <a:ea typeface="Lato"/>
                <a:cs typeface="Lato"/>
                <a:sym typeface="Lato"/>
              </a:rPr>
              <a:t>Once you’ve enter the budget...</a:t>
            </a:r>
          </a:p>
        </p:txBody>
      </p:sp>
      <p:pic>
        <p:nvPicPr>
          <p:cNvPr id="94" name="Shape 94"/>
          <p:cNvPicPr preferRelativeResize="0"/>
          <p:nvPr/>
        </p:nvPicPr>
        <p:blipFill>
          <a:blip r:embed="rId4">
            <a:alphaModFix/>
          </a:blip>
          <a:stretch>
            <a:fillRect/>
          </a:stretch>
        </p:blipFill>
        <p:spPr>
          <a:xfrm>
            <a:off x="5632450" y="1180250"/>
            <a:ext cx="2062500" cy="3689874"/>
          </a:xfrm>
          <a:prstGeom prst="rect">
            <a:avLst/>
          </a:prstGeom>
          <a:noFill/>
          <a:ln>
            <a:noFill/>
          </a:ln>
        </p:spPr>
      </p:pic>
      <p:sp>
        <p:nvSpPr>
          <p:cNvPr id="95" name="Shape 95"/>
          <p:cNvSpPr/>
          <p:nvPr/>
        </p:nvSpPr>
        <p:spPr>
          <a:xfrm>
            <a:off x="6398300" y="-397550"/>
            <a:ext cx="3180600" cy="1888500"/>
          </a:xfrm>
          <a:prstGeom prst="ellipse">
            <a:avLst/>
          </a:prstGeom>
          <a:solidFill>
            <a:schemeClr val="accent1"/>
          </a:solidFill>
          <a:ln cap="flat" cmpd="sng" w="9525">
            <a:solidFill>
              <a:schemeClr val="accent1"/>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sp>
        <p:nvSpPr>
          <p:cNvPr id="96" name="Shape 96"/>
          <p:cNvSpPr txBox="1"/>
          <p:nvPr/>
        </p:nvSpPr>
        <p:spPr>
          <a:xfrm>
            <a:off x="6820725" y="161500"/>
            <a:ext cx="2062500" cy="906900"/>
          </a:xfrm>
          <a:prstGeom prst="rect">
            <a:avLst/>
          </a:prstGeom>
          <a:noFill/>
          <a:ln>
            <a:noFill/>
          </a:ln>
        </p:spPr>
        <p:txBody>
          <a:bodyPr anchorCtr="0" anchor="t" bIns="91425" lIns="91425" rIns="91425" wrap="square" tIns="91425">
            <a:noAutofit/>
          </a:bodyPr>
          <a:lstStyle/>
          <a:p>
            <a:pPr indent="0" lvl="0" marL="0" algn="ctr">
              <a:spcBef>
                <a:spcPts val="0"/>
              </a:spcBef>
              <a:buNone/>
            </a:pPr>
            <a:r>
              <a:rPr lang="en">
                <a:solidFill>
                  <a:srgbClr val="FFFFFF"/>
                </a:solidFill>
              </a:rPr>
              <a:t>All of the cuisine options are shown in the form of buttons</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Shape 101"/>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a:spcBef>
                <a:spcPts val="0"/>
              </a:spcBef>
              <a:buNone/>
            </a:pPr>
            <a:r>
              <a:rPr lang="en">
                <a:latin typeface="Impact"/>
                <a:ea typeface="Impact"/>
                <a:cs typeface="Impact"/>
                <a:sym typeface="Impact"/>
              </a:rPr>
              <a:t>What is happening in the background?</a:t>
            </a:r>
          </a:p>
        </p:txBody>
      </p:sp>
      <p:sp>
        <p:nvSpPr>
          <p:cNvPr id="102" name="Shape 102"/>
          <p:cNvSpPr txBox="1"/>
          <p:nvPr>
            <p:ph idx="1" type="body"/>
          </p:nvPr>
        </p:nvSpPr>
        <p:spPr>
          <a:xfrm>
            <a:off x="311700" y="1152475"/>
            <a:ext cx="8520600" cy="3416400"/>
          </a:xfrm>
          <a:prstGeom prst="rect">
            <a:avLst/>
          </a:prstGeom>
        </p:spPr>
        <p:txBody>
          <a:bodyPr anchorCtr="0" anchor="ctr" bIns="91425" lIns="91425" rIns="91425" wrap="square" tIns="91425">
            <a:noAutofit/>
          </a:bodyPr>
          <a:lstStyle/>
          <a:p>
            <a:pPr indent="0" lvl="0" marL="0">
              <a:spcBef>
                <a:spcPts val="0"/>
              </a:spcBef>
              <a:buNone/>
            </a:pPr>
            <a:r>
              <a:rPr lang="en">
                <a:latin typeface="Lato"/>
                <a:ea typeface="Lato"/>
                <a:cs typeface="Lato"/>
                <a:sym typeface="Lato"/>
              </a:rPr>
              <a:t>After the user puts in their budget, they are directed to a page that has a page that contains three columns of button. Each button has a type of food cuisine. This allows our users to narrow down their search by cuisine. How this is done is with our </a:t>
            </a:r>
            <a:r>
              <a:rPr i="1" lang="en">
                <a:latin typeface="Lato"/>
                <a:ea typeface="Lato"/>
                <a:cs typeface="Lato"/>
                <a:sym typeface="Lato"/>
              </a:rPr>
              <a:t>Zomato</a:t>
            </a:r>
            <a:r>
              <a:rPr lang="en">
                <a:latin typeface="Lato"/>
                <a:ea typeface="Lato"/>
                <a:cs typeface="Lato"/>
                <a:sym typeface="Lato"/>
              </a:rPr>
              <a:t> API, you can specify the cuisine within the request URL by adding the correct cusine id onto the end of the link. When the user clicks a button, a variable named cuisine is assigned an integer value and stored in sharedpreferences.  This integer will be later retrieved during the API call.</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pic>
        <p:nvPicPr>
          <p:cNvPr id="107" name="Shape 107"/>
          <p:cNvPicPr preferRelativeResize="0"/>
          <p:nvPr/>
        </p:nvPicPr>
        <p:blipFill>
          <a:blip r:embed="rId3">
            <a:alphaModFix/>
          </a:blip>
          <a:stretch>
            <a:fillRect/>
          </a:stretch>
        </p:blipFill>
        <p:spPr>
          <a:xfrm>
            <a:off x="1144075" y="800300"/>
            <a:ext cx="2250328" cy="3981350"/>
          </a:xfrm>
          <a:prstGeom prst="rect">
            <a:avLst/>
          </a:prstGeom>
          <a:noFill/>
          <a:ln>
            <a:noFill/>
          </a:ln>
        </p:spPr>
      </p:pic>
      <p:pic>
        <p:nvPicPr>
          <p:cNvPr id="108" name="Shape 108"/>
          <p:cNvPicPr preferRelativeResize="0"/>
          <p:nvPr/>
        </p:nvPicPr>
        <p:blipFill>
          <a:blip r:embed="rId4">
            <a:alphaModFix/>
          </a:blip>
          <a:stretch>
            <a:fillRect/>
          </a:stretch>
        </p:blipFill>
        <p:spPr>
          <a:xfrm>
            <a:off x="5547225" y="239699"/>
            <a:ext cx="2250325" cy="4002301"/>
          </a:xfrm>
          <a:prstGeom prst="rect">
            <a:avLst/>
          </a:prstGeom>
          <a:noFill/>
          <a:ln>
            <a:noFill/>
          </a:ln>
        </p:spPr>
      </p:pic>
      <p:sp>
        <p:nvSpPr>
          <p:cNvPr id="109" name="Shape 109"/>
          <p:cNvSpPr/>
          <p:nvPr/>
        </p:nvSpPr>
        <p:spPr>
          <a:xfrm>
            <a:off x="-687550" y="-687575"/>
            <a:ext cx="2736900" cy="2128800"/>
          </a:xfrm>
          <a:prstGeom prst="ellipse">
            <a:avLst/>
          </a:prstGeom>
          <a:solidFill>
            <a:schemeClr val="accent1"/>
          </a:solidFill>
          <a:ln cap="flat" cmpd="sng" w="9525">
            <a:solidFill>
              <a:schemeClr val="accent1"/>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sp>
        <p:nvSpPr>
          <p:cNvPr id="110" name="Shape 110"/>
          <p:cNvSpPr txBox="1"/>
          <p:nvPr/>
        </p:nvSpPr>
        <p:spPr>
          <a:xfrm>
            <a:off x="105775" y="139125"/>
            <a:ext cx="1533900" cy="1031400"/>
          </a:xfrm>
          <a:prstGeom prst="rect">
            <a:avLst/>
          </a:prstGeom>
          <a:noFill/>
          <a:ln>
            <a:noFill/>
          </a:ln>
        </p:spPr>
        <p:txBody>
          <a:bodyPr anchorCtr="0" anchor="t" bIns="91425" lIns="91425" rIns="91425" wrap="square" tIns="91425">
            <a:noAutofit/>
          </a:bodyPr>
          <a:lstStyle/>
          <a:p>
            <a:pPr indent="0" lvl="0" marL="0" algn="ctr">
              <a:spcBef>
                <a:spcPts val="0"/>
              </a:spcBef>
              <a:buNone/>
            </a:pPr>
            <a:r>
              <a:rPr lang="en">
                <a:solidFill>
                  <a:srgbClr val="FFFFFF"/>
                </a:solidFill>
              </a:rPr>
              <a:t>After selecting a cuisine, the user information is then used to...</a:t>
            </a:r>
          </a:p>
        </p:txBody>
      </p:sp>
      <p:sp>
        <p:nvSpPr>
          <p:cNvPr id="111" name="Shape 111"/>
          <p:cNvSpPr/>
          <p:nvPr/>
        </p:nvSpPr>
        <p:spPr>
          <a:xfrm>
            <a:off x="6875625" y="3622925"/>
            <a:ext cx="2393100" cy="1956900"/>
          </a:xfrm>
          <a:prstGeom prst="ellipse">
            <a:avLst/>
          </a:prstGeom>
          <a:solidFill>
            <a:schemeClr val="accent1"/>
          </a:solidFill>
          <a:ln cap="flat" cmpd="sng" w="9525">
            <a:solidFill>
              <a:schemeClr val="accent1"/>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sp>
        <p:nvSpPr>
          <p:cNvPr id="112" name="Shape 112"/>
          <p:cNvSpPr txBox="1"/>
          <p:nvPr/>
        </p:nvSpPr>
        <p:spPr>
          <a:xfrm>
            <a:off x="7206200" y="4125375"/>
            <a:ext cx="1745400" cy="550500"/>
          </a:xfrm>
          <a:prstGeom prst="rect">
            <a:avLst/>
          </a:prstGeom>
          <a:noFill/>
          <a:ln>
            <a:noFill/>
          </a:ln>
        </p:spPr>
        <p:txBody>
          <a:bodyPr anchorCtr="0" anchor="t" bIns="91425" lIns="91425" rIns="91425" wrap="square" tIns="91425">
            <a:noAutofit/>
          </a:bodyPr>
          <a:lstStyle/>
          <a:p>
            <a:pPr indent="0" lvl="0" marL="0" algn="ctr">
              <a:spcBef>
                <a:spcPts val="0"/>
              </a:spcBef>
              <a:buNone/>
            </a:pPr>
            <a:r>
              <a:rPr lang="en">
                <a:solidFill>
                  <a:srgbClr val="FFFFFF"/>
                </a:solidFill>
              </a:rPr>
              <a:t>Generate a list of restaurants.</a:t>
            </a:r>
          </a:p>
        </p:txBody>
      </p:sp>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