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 diagram of function calls for </a:t>
            </a:r>
            <a:r>
              <a:rPr lang="en-US" dirty="0" err="1" smtClean="0"/>
              <a:t>Matlab</a:t>
            </a:r>
            <a:r>
              <a:rPr lang="en-US" dirty="0" smtClean="0"/>
              <a:t> scripts for block-wise </a:t>
            </a:r>
            <a:r>
              <a:rPr lang="en-US" dirty="0" err="1" smtClean="0"/>
              <a:t>multiview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844" y="2209800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generatePSF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6153" y="316468"/>
            <a:ext cx="497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script_multiview_registration_mouse_15_08_10.m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8287" y="1676400"/>
            <a:ext cx="44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function_multiview_coarse_fine_registration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0778" y="3124200"/>
            <a:ext cx="367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function_multiview_fine_registration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5044" y="2286000"/>
            <a:ext cx="414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saveRegistrationDeconvolutionParameters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577" y="3971739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stackBinning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844625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detectInterestPoints_localMaxima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1573" y="5720834"/>
            <a:ext cx="293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pairwiseImageBlockMatching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07697" y="4061085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fitAffineMultiviewRANSAC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2353" y="381000"/>
            <a:ext cx="4800601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46060" y="1714500"/>
            <a:ext cx="4202197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9921" y="2247900"/>
            <a:ext cx="1260256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1" y="2324100"/>
            <a:ext cx="4038600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10659" y="3162300"/>
            <a:ext cx="3731423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90801" y="4009839"/>
            <a:ext cx="1221577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33201" y="4873347"/>
            <a:ext cx="3211598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83897" y="4099185"/>
            <a:ext cx="2512224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2197" y="5758934"/>
            <a:ext cx="2817024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4" idx="2"/>
            <a:endCxn id="14" idx="0"/>
          </p:cNvCxnSpPr>
          <p:nvPr/>
        </p:nvCxnSpPr>
        <p:spPr>
          <a:xfrm>
            <a:off x="4523277" y="685800"/>
            <a:ext cx="23882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>
          <a:xfrm flipH="1">
            <a:off x="819035" y="2045732"/>
            <a:ext cx="3761009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7" idx="0"/>
          </p:cNvCxnSpPr>
          <p:nvPr/>
        </p:nvCxnSpPr>
        <p:spPr>
          <a:xfrm>
            <a:off x="4580044" y="2045732"/>
            <a:ext cx="1789956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6" idx="0"/>
          </p:cNvCxnSpPr>
          <p:nvPr/>
        </p:nvCxnSpPr>
        <p:spPr>
          <a:xfrm>
            <a:off x="4580044" y="2045732"/>
            <a:ext cx="2468457" cy="27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8" idx="0"/>
          </p:cNvCxnSpPr>
          <p:nvPr/>
        </p:nvCxnSpPr>
        <p:spPr>
          <a:xfrm flipH="1">
            <a:off x="4901590" y="3493532"/>
            <a:ext cx="1468410" cy="51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0" idx="0"/>
          </p:cNvCxnSpPr>
          <p:nvPr/>
        </p:nvCxnSpPr>
        <p:spPr>
          <a:xfrm flipH="1">
            <a:off x="5960613" y="3493532"/>
            <a:ext cx="409387" cy="1351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0"/>
          </p:cNvCxnSpPr>
          <p:nvPr/>
        </p:nvCxnSpPr>
        <p:spPr>
          <a:xfrm>
            <a:off x="6370000" y="3493532"/>
            <a:ext cx="458866" cy="222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2" idx="0"/>
          </p:cNvCxnSpPr>
          <p:nvPr/>
        </p:nvCxnSpPr>
        <p:spPr>
          <a:xfrm>
            <a:off x="6370000" y="3493532"/>
            <a:ext cx="1463381" cy="56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" y="2514600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-Generates a Gaussian-like synthetic PSF </a:t>
            </a:r>
          </a:p>
          <a:p>
            <a:r>
              <a:rPr lang="en-US" sz="1200" dirty="0" smtClean="0"/>
              <a:t> based on XYZ sampling and FWHM parameter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14928" y="2617232"/>
            <a:ext cx="378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-Function to save XML file to call </a:t>
            </a:r>
            <a:r>
              <a:rPr lang="en-US" sz="1200" dirty="0" err="1" smtClean="0"/>
              <a:t>multiview</a:t>
            </a:r>
            <a:r>
              <a:rPr lang="en-US" sz="1200" dirty="0" smtClean="0"/>
              <a:t> deconvolution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3456801"/>
            <a:ext cx="3276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-Refines registration based on coarse registration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214601" y="4239808"/>
            <a:ext cx="172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-Mex file to bin 3D stack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by averaging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neighboring pixels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198" y="5167699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-Detect interest point in an image by looking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for local intensity maxima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8740" y="6015335"/>
            <a:ext cx="290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-Tries to find a match for every point of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interest from </a:t>
            </a:r>
            <a:r>
              <a:rPr lang="en-US" sz="1200" dirty="0" err="1" smtClean="0"/>
              <a:t>i-th</a:t>
            </a:r>
            <a:r>
              <a:rPr lang="en-US" sz="1200" dirty="0" smtClean="0"/>
              <a:t> image to all other images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517397" y="4365885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-Main RANSAC routine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295400" y="685800"/>
            <a:ext cx="676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-Registers </a:t>
            </a:r>
            <a:r>
              <a:rPr lang="en-US" sz="1200" dirty="0" err="1" smtClean="0"/>
              <a:t>multiview</a:t>
            </a:r>
            <a:r>
              <a:rPr lang="en-US" sz="1200" dirty="0" smtClean="0"/>
              <a:t> acquisitions from scratch. You can set all the parameters in the script.</a:t>
            </a:r>
          </a:p>
          <a:p>
            <a:r>
              <a:rPr lang="en-US" sz="1200" dirty="0" smtClean="0"/>
              <a:t>-First it does a coarse alignment (flip, transposition and translation) and then it refines it with full affine</a:t>
            </a:r>
          </a:p>
          <a:p>
            <a:r>
              <a:rPr lang="en-US" sz="1200" dirty="0" smtClean="0"/>
              <a:t>-For mouse stacks you need to run it in machines with more than 200GB of RAM</a:t>
            </a:r>
          </a:p>
          <a:p>
            <a:r>
              <a:rPr lang="en-US" sz="1200" dirty="0" smtClean="0"/>
              <a:t>-You only need to run this in one time point and </a:t>
            </a:r>
            <a:r>
              <a:rPr lang="en-US" sz="1200" dirty="0"/>
              <a:t>then you can use </a:t>
            </a:r>
            <a:r>
              <a:rPr lang="en-US" sz="1200" dirty="0" err="1" smtClean="0"/>
              <a:t>script_multiview_refine_reg</a:t>
            </a:r>
            <a:r>
              <a:rPr lang="en-US" sz="1200" dirty="0" smtClean="0"/>
              <a:t>_*.m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865" y="3124200"/>
            <a:ext cx="392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function_multiview_coarse_registration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9746" y="3162300"/>
            <a:ext cx="3731423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5" idx="2"/>
            <a:endCxn id="42" idx="0"/>
          </p:cNvCxnSpPr>
          <p:nvPr/>
        </p:nvCxnSpPr>
        <p:spPr>
          <a:xfrm flipH="1">
            <a:off x="2213576" y="2045732"/>
            <a:ext cx="2366468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2530" y="4027415"/>
            <a:ext cx="43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function_multiview_camera_transformation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59256" y="5298132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fitTranslation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77287" y="31242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192" y="4065515"/>
            <a:ext cx="4142143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36854" y="5336232"/>
            <a:ext cx="1260256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42" idx="2"/>
            <a:endCxn id="26" idx="0"/>
          </p:cNvCxnSpPr>
          <p:nvPr/>
        </p:nvCxnSpPr>
        <p:spPr>
          <a:xfrm flipH="1">
            <a:off x="2127680" y="3493532"/>
            <a:ext cx="85896" cy="533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2"/>
            <a:endCxn id="28" idx="0"/>
          </p:cNvCxnSpPr>
          <p:nvPr/>
        </p:nvCxnSpPr>
        <p:spPr>
          <a:xfrm>
            <a:off x="2213576" y="3493532"/>
            <a:ext cx="453406" cy="180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200" y="3455432"/>
            <a:ext cx="4123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-Initial registration using just flips, transposition and translation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-48232" y="4371201"/>
            <a:ext cx="3096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-Apply flip and transposition to match cameras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74921" y="5562600"/>
            <a:ext cx="175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-Calculate translation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based on FFT correlation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754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16468"/>
            <a:ext cx="664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script_multiview_refine_reg_cluster_zebrafish_20150709_170711.m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386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function_multiview_refine_registration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844" y="1981200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imwarpfast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4113" y="2895600"/>
            <a:ext cx="391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function_multiview_fine_registration_b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5044" y="2057400"/>
            <a:ext cx="414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saveRegistrationDeconvolutionParameters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376" y="4179332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stackBinning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1602" y="4800600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detectInterestPoints_localMaxima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0244" y="5676900"/>
            <a:ext cx="293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pairwiseImageBlockMatching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4114800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fitAffineMultiviewRANSAC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381000"/>
            <a:ext cx="6354883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82373" y="1409700"/>
            <a:ext cx="3668797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9921" y="2019300"/>
            <a:ext cx="1105480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1" y="2095500"/>
            <a:ext cx="4038600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83994" y="2933700"/>
            <a:ext cx="3731423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4217432"/>
            <a:ext cx="1221577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17603" y="4829322"/>
            <a:ext cx="3211598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00800" y="4152900"/>
            <a:ext cx="2512224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30868" y="5715000"/>
            <a:ext cx="2817024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4" idx="2"/>
            <a:endCxn id="14" idx="0"/>
          </p:cNvCxnSpPr>
          <p:nvPr/>
        </p:nvCxnSpPr>
        <p:spPr>
          <a:xfrm flipH="1">
            <a:off x="4416772" y="685800"/>
            <a:ext cx="12353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>
          <a:xfrm flipH="1">
            <a:off x="762000" y="1740932"/>
            <a:ext cx="368707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7" idx="0"/>
          </p:cNvCxnSpPr>
          <p:nvPr/>
        </p:nvCxnSpPr>
        <p:spPr>
          <a:xfrm flipH="1">
            <a:off x="4061957" y="1740932"/>
            <a:ext cx="387115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6" idx="0"/>
          </p:cNvCxnSpPr>
          <p:nvPr/>
        </p:nvCxnSpPr>
        <p:spPr>
          <a:xfrm>
            <a:off x="4449072" y="1740932"/>
            <a:ext cx="2599429" cy="354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8" idx="0"/>
          </p:cNvCxnSpPr>
          <p:nvPr/>
        </p:nvCxnSpPr>
        <p:spPr>
          <a:xfrm flipH="1">
            <a:off x="839389" y="3264932"/>
            <a:ext cx="3222568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0" idx="0"/>
          </p:cNvCxnSpPr>
          <p:nvPr/>
        </p:nvCxnSpPr>
        <p:spPr>
          <a:xfrm flipH="1">
            <a:off x="3445015" y="3264932"/>
            <a:ext cx="616942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0"/>
          </p:cNvCxnSpPr>
          <p:nvPr/>
        </p:nvCxnSpPr>
        <p:spPr>
          <a:xfrm>
            <a:off x="4061957" y="3264932"/>
            <a:ext cx="1205580" cy="2411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2" idx="0"/>
          </p:cNvCxnSpPr>
          <p:nvPr/>
        </p:nvCxnSpPr>
        <p:spPr>
          <a:xfrm>
            <a:off x="4061957" y="3264932"/>
            <a:ext cx="3588327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" y="2286000"/>
            <a:ext cx="447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-Multithreaded </a:t>
            </a:r>
            <a:r>
              <a:rPr lang="en-US" sz="1200" dirty="0" err="1" smtClean="0"/>
              <a:t>mex</a:t>
            </a:r>
            <a:r>
              <a:rPr lang="en-US" sz="1200" dirty="0" smtClean="0"/>
              <a:t> function to apply affine transformation to image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14928" y="2388632"/>
            <a:ext cx="378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-Function to save XML file to call </a:t>
            </a:r>
            <a:r>
              <a:rPr lang="en-US" sz="1200" dirty="0" err="1" smtClean="0"/>
              <a:t>multiview</a:t>
            </a:r>
            <a:r>
              <a:rPr lang="en-US" sz="1200" dirty="0" smtClean="0"/>
              <a:t> deconvolution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371600" y="3228201"/>
            <a:ext cx="779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-Refines registration based on a provided affine transformation. Use temporary disk files to reduce memory requirements.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4447401"/>
            <a:ext cx="368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-Mex file to bin 3D stack by averaging neighboring pixels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123674"/>
            <a:ext cx="4595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-Detect interest point in an image by looking for local intensity maxima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07411" y="5971401"/>
            <a:ext cx="5336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-Tries to find a match for every point of interest from </a:t>
            </a:r>
            <a:r>
              <a:rPr lang="en-US" sz="1200" dirty="0" err="1" smtClean="0"/>
              <a:t>i-th</a:t>
            </a:r>
            <a:r>
              <a:rPr lang="en-US" sz="1200" dirty="0" smtClean="0"/>
              <a:t> image to all other images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4300" y="4419600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-Main RANSAC routine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295400" y="685800"/>
            <a:ext cx="6603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-Requires a known affine transformation that is pretty close to the true one in order to refine it</a:t>
            </a:r>
          </a:p>
          <a:p>
            <a:r>
              <a:rPr lang="en-US" sz="1200" dirty="0" smtClean="0"/>
              <a:t>-Allows to set all the parameters and then executes registration for each time point in the Keller </a:t>
            </a:r>
            <a:r>
              <a:rPr lang="en-US" sz="1200" dirty="0" smtClean="0"/>
              <a:t>cluster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1155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16468"/>
            <a:ext cx="656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script_multiview_refine_reg_lowMem_cluster_mouse_15_08_10.m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9830" y="1371600"/>
            <a:ext cx="556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function_multiview_refine_registration_lowMem_cluster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844" y="1981200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imwarpfast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0296" y="2895600"/>
            <a:ext cx="486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function_multiview_fine_registration_b_lowMem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5044" y="2057400"/>
            <a:ext cx="414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saveRegistrationDeconvolutionParameters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376" y="4179332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stackBinning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1602" y="4800600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detectInterestPoints_localMaxima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0244" y="5676900"/>
            <a:ext cx="293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pairwiseImageBlockMatching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4114800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fitAffineMultiviewRANSAC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381000"/>
            <a:ext cx="6354883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7603" y="1409700"/>
            <a:ext cx="5395400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9921" y="2019300"/>
            <a:ext cx="1105480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1" y="2095500"/>
            <a:ext cx="4038600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50177" y="2933700"/>
            <a:ext cx="4645824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4217432"/>
            <a:ext cx="1221577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17603" y="4829322"/>
            <a:ext cx="3211598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00800" y="4152900"/>
            <a:ext cx="2512224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30868" y="5715000"/>
            <a:ext cx="2817024" cy="2931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4" idx="2"/>
            <a:endCxn id="14" idx="0"/>
          </p:cNvCxnSpPr>
          <p:nvPr/>
        </p:nvCxnSpPr>
        <p:spPr>
          <a:xfrm>
            <a:off x="4500611" y="685800"/>
            <a:ext cx="14692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>
          <a:xfrm flipH="1">
            <a:off x="762000" y="1740932"/>
            <a:ext cx="3770515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7" idx="0"/>
          </p:cNvCxnSpPr>
          <p:nvPr/>
        </p:nvCxnSpPr>
        <p:spPr>
          <a:xfrm flipH="1">
            <a:off x="3803783" y="1740932"/>
            <a:ext cx="728732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6" idx="0"/>
          </p:cNvCxnSpPr>
          <p:nvPr/>
        </p:nvCxnSpPr>
        <p:spPr>
          <a:xfrm>
            <a:off x="4532515" y="1740932"/>
            <a:ext cx="2515986" cy="354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8" idx="0"/>
          </p:cNvCxnSpPr>
          <p:nvPr/>
        </p:nvCxnSpPr>
        <p:spPr>
          <a:xfrm flipH="1">
            <a:off x="839389" y="3264932"/>
            <a:ext cx="2964394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0" idx="0"/>
          </p:cNvCxnSpPr>
          <p:nvPr/>
        </p:nvCxnSpPr>
        <p:spPr>
          <a:xfrm flipH="1">
            <a:off x="3445015" y="3264932"/>
            <a:ext cx="358768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0"/>
          </p:cNvCxnSpPr>
          <p:nvPr/>
        </p:nvCxnSpPr>
        <p:spPr>
          <a:xfrm>
            <a:off x="3803783" y="3264932"/>
            <a:ext cx="1463754" cy="2411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2" idx="0"/>
          </p:cNvCxnSpPr>
          <p:nvPr/>
        </p:nvCxnSpPr>
        <p:spPr>
          <a:xfrm>
            <a:off x="3803783" y="3264932"/>
            <a:ext cx="3846501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" y="2286000"/>
            <a:ext cx="447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-Multithreaded </a:t>
            </a:r>
            <a:r>
              <a:rPr lang="en-US" sz="1200" dirty="0" err="1" smtClean="0"/>
              <a:t>mex</a:t>
            </a:r>
            <a:r>
              <a:rPr lang="en-US" sz="1200" dirty="0" smtClean="0"/>
              <a:t> function to apply affine transformation to image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14928" y="2388632"/>
            <a:ext cx="378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-Function to save XML file to call </a:t>
            </a:r>
            <a:r>
              <a:rPr lang="en-US" sz="1200" dirty="0" err="1" smtClean="0"/>
              <a:t>multiview</a:t>
            </a:r>
            <a:r>
              <a:rPr lang="en-US" sz="1200" dirty="0" smtClean="0"/>
              <a:t> deconvolution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371600" y="3228201"/>
            <a:ext cx="779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-Refines registration based on a provided affine transformation. Use temporary disk files to reduce memory requirements.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4447401"/>
            <a:ext cx="368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-Mex file to bin 3D stack by averaging neighboring pixels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123674"/>
            <a:ext cx="4595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-Detect interest point in an image by looking for local intensity maxima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07411" y="5971401"/>
            <a:ext cx="5336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-Tries to find a match for every point of interest from </a:t>
            </a:r>
            <a:r>
              <a:rPr lang="en-US" sz="1200" dirty="0" err="1" smtClean="0"/>
              <a:t>i-th</a:t>
            </a:r>
            <a:r>
              <a:rPr lang="en-US" sz="1200" dirty="0" smtClean="0"/>
              <a:t> image to all other images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4300" y="4419600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-Main RANSAC routine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295400" y="685800"/>
            <a:ext cx="660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-Requires a known affine transformation that is pretty close to the true one in order to refine it</a:t>
            </a:r>
          </a:p>
          <a:p>
            <a:r>
              <a:rPr lang="en-US" sz="1200" dirty="0" smtClean="0"/>
              <a:t>-Allows to set all the parameters and then executes registration for each time point in the Keller cluster</a:t>
            </a:r>
          </a:p>
          <a:p>
            <a:r>
              <a:rPr lang="en-US" sz="1200" dirty="0" smtClean="0"/>
              <a:t>-Uses temporary disk files to reduce memory requirements. Use only for very large stacks</a:t>
            </a:r>
          </a:p>
        </p:txBody>
      </p:sp>
    </p:spTree>
    <p:extLst>
      <p:ext uri="{BB962C8B-B14F-4D97-AF65-F5344CB8AC3E}">
        <p14:creationId xmlns:p14="http://schemas.microsoft.com/office/powerpoint/2010/main" val="87090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5327" y="11668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Useful functions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8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TODO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66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490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Block diagram of function calls for Matlab scripts for block-wise multiview registration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 of function calls for Matlab scripts for block-wise multiview registration</dc:title>
  <dc:creator>Fernando</dc:creator>
  <cp:lastModifiedBy>Fernando Amat</cp:lastModifiedBy>
  <cp:revision>11</cp:revision>
  <dcterms:created xsi:type="dcterms:W3CDTF">2006-08-16T00:00:00Z</dcterms:created>
  <dcterms:modified xsi:type="dcterms:W3CDTF">2015-09-18T16:42:48Z</dcterms:modified>
</cp:coreProperties>
</file>