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1" r:id="rId1"/>
  </p:sldMasterIdLst>
  <p:sldIdLst>
    <p:sldId id="256" r:id="rId2"/>
    <p:sldId id="258" r:id="rId3"/>
    <p:sldId id="259" r:id="rId4"/>
    <p:sldId id="267" r:id="rId5"/>
    <p:sldId id="260" r:id="rId6"/>
    <p:sldId id="263" r:id="rId7"/>
    <p:sldId id="261" r:id="rId8"/>
    <p:sldId id="265" r:id="rId9"/>
    <p:sldId id="262" r:id="rId10"/>
    <p:sldId id="264" r:id="rId11"/>
    <p:sldId id="266" r:id="rId12"/>
    <p:sldId id="25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788DB35C-3599-49C5-B750-19FB32F5E7FE}" type="datetimeFigureOut">
              <a:rPr lang="en-NG" smtClean="0"/>
              <a:t>02/06/2023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EAE6374-7531-478F-B5EA-C671D00C8B8C}" type="slidenum">
              <a:rPr lang="en-NG" smtClean="0"/>
              <a:t>‹#›</a:t>
            </a:fld>
            <a:endParaRPr lang="en-NG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9692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DB35C-3599-49C5-B750-19FB32F5E7FE}" type="datetimeFigureOut">
              <a:rPr lang="en-NG" smtClean="0"/>
              <a:t>02/06/2023</a:t>
            </a:fld>
            <a:endParaRPr lang="en-N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E6374-7531-478F-B5EA-C671D00C8B8C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518890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DB35C-3599-49C5-B750-19FB32F5E7FE}" type="datetimeFigureOut">
              <a:rPr lang="en-NG" smtClean="0"/>
              <a:t>02/06/2023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E6374-7531-478F-B5EA-C671D00C8B8C}" type="slidenum">
              <a:rPr lang="en-NG" smtClean="0"/>
              <a:t>‹#›</a:t>
            </a:fld>
            <a:endParaRPr lang="en-NG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7458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DB35C-3599-49C5-B750-19FB32F5E7FE}" type="datetimeFigureOut">
              <a:rPr lang="en-NG" smtClean="0"/>
              <a:t>02/06/2023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E6374-7531-478F-B5EA-C671D00C8B8C}" type="slidenum">
              <a:rPr lang="en-NG" smtClean="0"/>
              <a:t>‹#›</a:t>
            </a:fld>
            <a:endParaRPr lang="en-NG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27468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DB35C-3599-49C5-B750-19FB32F5E7FE}" type="datetimeFigureOut">
              <a:rPr lang="en-NG" smtClean="0"/>
              <a:t>02/06/2023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E6374-7531-478F-B5EA-C671D00C8B8C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2780283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DB35C-3599-49C5-B750-19FB32F5E7FE}" type="datetimeFigureOut">
              <a:rPr lang="en-NG" smtClean="0"/>
              <a:t>02/06/2023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E6374-7531-478F-B5EA-C671D00C8B8C}" type="slidenum">
              <a:rPr lang="en-NG" smtClean="0"/>
              <a:t>‹#›</a:t>
            </a:fld>
            <a:endParaRPr lang="en-NG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4512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DB35C-3599-49C5-B750-19FB32F5E7FE}" type="datetimeFigureOut">
              <a:rPr lang="en-NG" smtClean="0"/>
              <a:t>02/06/2023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E6374-7531-478F-B5EA-C671D00C8B8C}" type="slidenum">
              <a:rPr lang="en-NG" smtClean="0"/>
              <a:t>‹#›</a:t>
            </a:fld>
            <a:endParaRPr lang="en-NG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90903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DB35C-3599-49C5-B750-19FB32F5E7FE}" type="datetimeFigureOut">
              <a:rPr lang="en-NG" smtClean="0"/>
              <a:t>02/06/2023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E6374-7531-478F-B5EA-C671D00C8B8C}" type="slidenum">
              <a:rPr lang="en-NG" smtClean="0"/>
              <a:t>‹#›</a:t>
            </a:fld>
            <a:endParaRPr lang="en-NG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92411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DB35C-3599-49C5-B750-19FB32F5E7FE}" type="datetimeFigureOut">
              <a:rPr lang="en-NG" smtClean="0"/>
              <a:t>02/06/2023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E6374-7531-478F-B5EA-C671D00C8B8C}" type="slidenum">
              <a:rPr lang="en-NG" smtClean="0"/>
              <a:t>‹#›</a:t>
            </a:fld>
            <a:endParaRPr lang="en-NG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3671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DB35C-3599-49C5-B750-19FB32F5E7FE}" type="datetimeFigureOut">
              <a:rPr lang="en-NG" smtClean="0"/>
              <a:t>02/06/2023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E6374-7531-478F-B5EA-C671D00C8B8C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283485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DB35C-3599-49C5-B750-19FB32F5E7FE}" type="datetimeFigureOut">
              <a:rPr lang="en-NG" smtClean="0"/>
              <a:t>02/06/2023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E6374-7531-478F-B5EA-C671D00C8B8C}" type="slidenum">
              <a:rPr lang="en-NG" smtClean="0"/>
              <a:t>‹#›</a:t>
            </a:fld>
            <a:endParaRPr lang="en-NG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9548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DB35C-3599-49C5-B750-19FB32F5E7FE}" type="datetimeFigureOut">
              <a:rPr lang="en-NG" smtClean="0"/>
              <a:t>02/06/2023</a:t>
            </a:fld>
            <a:endParaRPr lang="en-N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E6374-7531-478F-B5EA-C671D00C8B8C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529097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DB35C-3599-49C5-B750-19FB32F5E7FE}" type="datetimeFigureOut">
              <a:rPr lang="en-NG" smtClean="0"/>
              <a:t>02/06/2023</a:t>
            </a:fld>
            <a:endParaRPr lang="en-N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E6374-7531-478F-B5EA-C671D00C8B8C}" type="slidenum">
              <a:rPr lang="en-NG" smtClean="0"/>
              <a:t>‹#›</a:t>
            </a:fld>
            <a:endParaRPr lang="en-NG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2939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DB35C-3599-49C5-B750-19FB32F5E7FE}" type="datetimeFigureOut">
              <a:rPr lang="en-NG" smtClean="0"/>
              <a:t>02/06/2023</a:t>
            </a:fld>
            <a:endParaRPr lang="en-N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E6374-7531-478F-B5EA-C671D00C8B8C}" type="slidenum">
              <a:rPr lang="en-NG" smtClean="0"/>
              <a:t>‹#›</a:t>
            </a:fld>
            <a:endParaRPr lang="en-NG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6457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DB35C-3599-49C5-B750-19FB32F5E7FE}" type="datetimeFigureOut">
              <a:rPr lang="en-NG" smtClean="0"/>
              <a:t>02/06/2023</a:t>
            </a:fld>
            <a:endParaRPr lang="en-N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E6374-7531-478F-B5EA-C671D00C8B8C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270786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DB35C-3599-49C5-B750-19FB32F5E7FE}" type="datetimeFigureOut">
              <a:rPr lang="en-NG" smtClean="0"/>
              <a:t>02/06/2023</a:t>
            </a:fld>
            <a:endParaRPr lang="en-N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E6374-7531-478F-B5EA-C671D00C8B8C}" type="slidenum">
              <a:rPr lang="en-NG" smtClean="0"/>
              <a:t>‹#›</a:t>
            </a:fld>
            <a:endParaRPr lang="en-NG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053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DB35C-3599-49C5-B750-19FB32F5E7FE}" type="datetimeFigureOut">
              <a:rPr lang="en-NG" smtClean="0"/>
              <a:t>02/06/2023</a:t>
            </a:fld>
            <a:endParaRPr lang="en-N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E6374-7531-478F-B5EA-C671D00C8B8C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377105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88DB35C-3599-49C5-B750-19FB32F5E7FE}" type="datetimeFigureOut">
              <a:rPr lang="en-NG" smtClean="0"/>
              <a:t>02/06/2023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EAE6374-7531-478F-B5EA-C671D00C8B8C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382321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  <p:sldLayoutId id="2147483823" r:id="rId12"/>
    <p:sldLayoutId id="2147483824" r:id="rId13"/>
    <p:sldLayoutId id="2147483825" r:id="rId14"/>
    <p:sldLayoutId id="2147483826" r:id="rId15"/>
    <p:sldLayoutId id="2147483827" r:id="rId16"/>
    <p:sldLayoutId id="214748382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44F88-106D-405B-A095-B292A566CB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7441" y="1722919"/>
            <a:ext cx="7372952" cy="1706081"/>
          </a:xfrm>
        </p:spPr>
        <p:txBody>
          <a:bodyPr>
            <a:normAutofit/>
          </a:bodyPr>
          <a:lstStyle/>
          <a:p>
            <a:r>
              <a:rPr lang="en-US" sz="3600" dirty="0"/>
              <a:t>RESPONSIVE ECOMMERCE WEB PROJECT.</a:t>
            </a:r>
            <a:endParaRPr lang="en-NG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493009-7E0D-43ED-9EC8-0928D08590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/>
              <a:t>Using Django &amp; Stripe API</a:t>
            </a:r>
          </a:p>
          <a:p>
            <a:endParaRPr lang="en-US" sz="2800" dirty="0"/>
          </a:p>
          <a:p>
            <a:r>
              <a:rPr lang="en-US" dirty="0"/>
              <a:t>By David Adediji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CB281FC-27F6-46A7-B0D9-907998BB439F}"/>
              </a:ext>
            </a:extLst>
          </p:cNvPr>
          <p:cNvSpPr txBox="1">
            <a:spLocks/>
          </p:cNvSpPr>
          <p:nvPr/>
        </p:nvSpPr>
        <p:spPr>
          <a:xfrm>
            <a:off x="9508067" y="5537197"/>
            <a:ext cx="2627695" cy="13208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dirty="0" err="1">
                <a:latin typeface="Bauhaus 93" panose="04030905020B02020C02" pitchFamily="82" charset="0"/>
              </a:rPr>
              <a:t>codE</a:t>
            </a:r>
            <a:r>
              <a:rPr lang="en-US" sz="4400" dirty="0">
                <a:latin typeface="Bauhaus 93" panose="04030905020B02020C02" pitchFamily="82" charset="0"/>
              </a:rPr>
              <a:t> AVENUE</a:t>
            </a:r>
            <a:endParaRPr lang="en-NG" sz="4400" dirty="0"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668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884DF-1A78-496D-A866-459579878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MODELS  CREATED IN </a:t>
            </a:r>
            <a:r>
              <a:rPr lang="en-US" dirty="0" err="1"/>
              <a:t>pROJECT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6AD29-B8D8-4240-9EF0-831CC553C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Post Model</a:t>
            </a:r>
          </a:p>
          <a:p>
            <a:pPr marL="0" indent="0">
              <a:buNone/>
            </a:pPr>
            <a:r>
              <a:rPr lang="en-US" dirty="0"/>
              <a:t>Comments Model</a:t>
            </a:r>
          </a:p>
          <a:p>
            <a:pPr marL="0" indent="0">
              <a:buNone/>
            </a:pPr>
            <a:r>
              <a:rPr lang="en-US" dirty="0"/>
              <a:t>Reviews Model</a:t>
            </a:r>
          </a:p>
          <a:p>
            <a:pPr marL="0" indent="0">
              <a:buNone/>
            </a:pPr>
            <a:r>
              <a:rPr lang="en-US" dirty="0"/>
              <a:t>Subscription Plan Model</a:t>
            </a:r>
          </a:p>
          <a:p>
            <a:pPr marL="0" indent="0">
              <a:buNone/>
            </a:pPr>
            <a:r>
              <a:rPr lang="en-US" dirty="0"/>
              <a:t>Subscription Order Model</a:t>
            </a:r>
          </a:p>
          <a:p>
            <a:pPr marL="0" indent="0">
              <a:buNone/>
            </a:pPr>
            <a:r>
              <a:rPr lang="en-US" dirty="0"/>
              <a:t>Subscription Payment Model</a:t>
            </a:r>
          </a:p>
          <a:p>
            <a:pPr marL="0" indent="0">
              <a:buNone/>
            </a:pPr>
            <a:r>
              <a:rPr lang="en-US" dirty="0"/>
              <a:t>Category Model</a:t>
            </a:r>
          </a:p>
          <a:p>
            <a:pPr marL="0" indent="0">
              <a:buNone/>
            </a:pPr>
            <a:r>
              <a:rPr lang="en-US" dirty="0"/>
              <a:t>Subscriber Model</a:t>
            </a:r>
          </a:p>
        </p:txBody>
      </p:sp>
    </p:spTree>
    <p:extLst>
      <p:ext uri="{BB962C8B-B14F-4D97-AF65-F5344CB8AC3E}">
        <p14:creationId xmlns:p14="http://schemas.microsoft.com/office/powerpoint/2010/main" val="2696912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7D821-8B5E-4219-9EE6-4A0F46B2F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CF562-A662-4588-BAC9-65F7935FA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112344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20AC8-4350-47D7-9E1F-EC3393D9A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5"/>
            <a:ext cx="9720072" cy="5690457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4269084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7171E-307B-4159-A2B6-A21C775FD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D01E9-2C9D-4410-84F0-7E1691506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This web project using Django REST Framework was created to enable users to buy programming courses.</a:t>
            </a:r>
          </a:p>
          <a:p>
            <a:pPr marL="0" lvl="0" indent="0">
              <a:lnSpc>
                <a:spcPct val="107000"/>
              </a:lnSpc>
              <a:buNone/>
            </a:pPr>
            <a:r>
              <a:rPr lang="en-US" dirty="0"/>
              <a:t>This project idea is inspired by Code with </a:t>
            </a:r>
            <a:r>
              <a:rPr lang="en-US" dirty="0" err="1"/>
              <a:t>Mosh’s</a:t>
            </a:r>
            <a:r>
              <a:rPr lang="en-US" dirty="0"/>
              <a:t> approach to ecommerce for his programming courses. The web application was created using HTML, CSS, jQuery programming language and Django REST API framework, stripe alongside other resources.</a:t>
            </a:r>
            <a:endParaRPr lang="en-NG" dirty="0"/>
          </a:p>
          <a:p>
            <a:pPr marL="0" lvl="0" indent="0">
              <a:lnSpc>
                <a:spcPct val="107000"/>
              </a:lnSpc>
              <a:buNone/>
            </a:pPr>
            <a:r>
              <a:rPr lang="en-US" dirty="0"/>
              <a:t>The web application was created using HTML, CSS, jQuery programming language and Django REST API framework, stripe alongside other resources.</a:t>
            </a:r>
          </a:p>
          <a:p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3721693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81D2D-57D8-4B36-8ED3-CBE421D80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process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A19CB-496E-4C00-9C18-F542B1BC5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839453"/>
            <a:ext cx="9720073" cy="3036415"/>
          </a:xfrm>
        </p:spPr>
        <p:txBody>
          <a:bodyPr>
            <a:norm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dirty="0"/>
              <a:t>Design of wireframe using Figma</a:t>
            </a:r>
            <a:endParaRPr lang="en-NG" dirty="0"/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dirty="0"/>
              <a:t>Design of flowcharts for program logic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dirty="0"/>
              <a:t>Git version control Setup</a:t>
            </a:r>
            <a:endParaRPr lang="en-NG" dirty="0"/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dirty="0"/>
              <a:t>Creation of Website markup with HTML</a:t>
            </a:r>
            <a:endParaRPr lang="en-NG" dirty="0"/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dirty="0"/>
              <a:t>Styling of website with CSS</a:t>
            </a:r>
          </a:p>
        </p:txBody>
      </p:sp>
    </p:spTree>
    <p:extLst>
      <p:ext uri="{BB962C8B-B14F-4D97-AF65-F5344CB8AC3E}">
        <p14:creationId xmlns:p14="http://schemas.microsoft.com/office/powerpoint/2010/main" val="891298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81D2D-57D8-4B36-8ED3-CBE421D80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process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A19CB-496E-4C00-9C18-F542B1BC5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839453"/>
            <a:ext cx="9720073" cy="3036415"/>
          </a:xfrm>
        </p:spPr>
        <p:txBody>
          <a:bodyPr>
            <a:normAutofit fontScale="92500" lnSpcReduction="20000"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dirty="0"/>
              <a:t>AI video generation</a:t>
            </a:r>
            <a:endParaRPr lang="en-NG" dirty="0"/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dirty="0"/>
              <a:t>Implementation of ecommerce website Logic with jQuery</a:t>
            </a:r>
            <a:endParaRPr lang="en-NG" dirty="0"/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dirty="0"/>
              <a:t>Repeating process to build peripheral blog</a:t>
            </a:r>
            <a:endParaRPr lang="en-NG" dirty="0"/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dirty="0"/>
              <a:t>Built backend with Django</a:t>
            </a:r>
            <a:endParaRPr lang="en-NG" dirty="0"/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dirty="0"/>
              <a:t>Payment Processing with Stripe</a:t>
            </a:r>
            <a:endParaRPr lang="en-NG" dirty="0"/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dirty="0"/>
              <a:t>Testing</a:t>
            </a:r>
            <a:endParaRPr lang="en-NG" dirty="0"/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dirty="0"/>
              <a:t>Live Hosting</a:t>
            </a:r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2393932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82818-4E45-446C-A4B0-32324D2C6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features and implementations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CFC81-22CC-4034-BFC8-2E7C13C9C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87000"/>
              </a:lnSpc>
              <a:buFont typeface="Symbol" panose="05050102010706020507" pitchFamily="18" charset="2"/>
              <a:buChar char=""/>
            </a:pPr>
            <a:r>
              <a:rPr lang="en-US" sz="2200" dirty="0"/>
              <a:t>Ecommerce logic to allow users buy courses</a:t>
            </a:r>
            <a:endParaRPr lang="en-NG" sz="2200" dirty="0"/>
          </a:p>
          <a:p>
            <a:pPr marL="342900" indent="-342900">
              <a:lnSpc>
                <a:spcPct val="87000"/>
              </a:lnSpc>
              <a:buFont typeface="Symbol" panose="05050102010706020507" pitchFamily="18" charset="2"/>
              <a:buChar char=""/>
            </a:pPr>
            <a:r>
              <a:rPr lang="en-US" sz="2200" dirty="0"/>
              <a:t>Ecommerce logic to allow users subscribe for courses</a:t>
            </a:r>
            <a:endParaRPr lang="en-NG" sz="2200" dirty="0"/>
          </a:p>
          <a:p>
            <a:pPr marL="342900" indent="-342900">
              <a:lnSpc>
                <a:spcPct val="87000"/>
              </a:lnSpc>
              <a:buFont typeface="Symbol" panose="05050102010706020507" pitchFamily="18" charset="2"/>
              <a:buChar char=""/>
            </a:pPr>
            <a:r>
              <a:rPr lang="en-US" sz="2200" dirty="0"/>
              <a:t>Payment using Stripe API</a:t>
            </a:r>
            <a:endParaRPr lang="en-NG" sz="2200" dirty="0"/>
          </a:p>
          <a:p>
            <a:pPr marL="342900" indent="-342900">
              <a:lnSpc>
                <a:spcPct val="87000"/>
              </a:lnSpc>
              <a:buFont typeface="Symbol" panose="05050102010706020507" pitchFamily="18" charset="2"/>
              <a:buChar char=""/>
            </a:pPr>
            <a:r>
              <a:rPr lang="en-US" sz="2200" dirty="0"/>
              <a:t>Blog to convey information about programming to geeks and  beginners</a:t>
            </a:r>
            <a:endParaRPr lang="en-NG" sz="2200" dirty="0"/>
          </a:p>
          <a:p>
            <a:pPr marL="342900" indent="-342900">
              <a:lnSpc>
                <a:spcPct val="87000"/>
              </a:lnSpc>
              <a:buFont typeface="Symbol" panose="05050102010706020507" pitchFamily="18" charset="2"/>
              <a:buChar char=""/>
            </a:pPr>
            <a:r>
              <a:rPr lang="en-US" sz="2200" dirty="0"/>
              <a:t>Profile page to manage user information</a:t>
            </a:r>
            <a:endParaRPr lang="en-NG" sz="2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692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82818-4E45-446C-A4B0-32324D2C6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features and implementations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CFC81-22CC-4034-BFC8-2E7C13C9C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dirty="0"/>
              <a:t>Properly validated logic and signup page</a:t>
            </a:r>
            <a:endParaRPr lang="en-NG" dirty="0"/>
          </a:p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dirty="0"/>
              <a:t>Informative learning paths to help direct people to get the programming education they want</a:t>
            </a:r>
            <a:endParaRPr lang="en-NG" dirty="0"/>
          </a:p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dirty="0"/>
              <a:t>Instructor accessible via email messaging on contact page</a:t>
            </a:r>
            <a:endParaRPr lang="en-NG" dirty="0"/>
          </a:p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dirty="0"/>
              <a:t>Simple lollipop design</a:t>
            </a:r>
            <a:endParaRPr lang="en-NG" dirty="0"/>
          </a:p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dirty="0"/>
              <a:t>User authentication using Django (session authentication)</a:t>
            </a:r>
            <a:endParaRPr lang="en-NG" dirty="0"/>
          </a:p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dirty="0"/>
              <a:t>Project hosted on Heroku and GitHub Pages</a:t>
            </a:r>
            <a:endParaRPr lang="en-N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018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A2D52-9865-4AE4-83DE-A4DCCDD3D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lessons applied in project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3F5D3-89D0-49B0-B895-C8C5DEDDF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>
              <a:lnSpc>
                <a:spcPct val="97000"/>
              </a:lnSpc>
              <a:buFont typeface="Symbol" panose="05050102010706020507" pitchFamily="18" charset="2"/>
              <a:buChar char=""/>
            </a:pPr>
            <a:r>
              <a:rPr lang="en-US" sz="2200" dirty="0"/>
              <a:t>jQuery Event Listeners</a:t>
            </a:r>
            <a:endParaRPr lang="en-NG" sz="2200" dirty="0"/>
          </a:p>
          <a:p>
            <a:pPr marL="342900" lvl="0" indent="-342900">
              <a:lnSpc>
                <a:spcPct val="97000"/>
              </a:lnSpc>
              <a:buFont typeface="Symbol" panose="05050102010706020507" pitchFamily="18" charset="2"/>
              <a:buChar char=""/>
            </a:pPr>
            <a:r>
              <a:rPr lang="en-US" sz="2200" dirty="0"/>
              <a:t>Django ORM</a:t>
            </a:r>
            <a:endParaRPr lang="en-NG" sz="2200" dirty="0"/>
          </a:p>
          <a:p>
            <a:pPr marL="342900" lvl="0" indent="-342900">
              <a:lnSpc>
                <a:spcPct val="97000"/>
              </a:lnSpc>
              <a:buFont typeface="Symbol" panose="05050102010706020507" pitchFamily="18" charset="2"/>
              <a:buChar char=""/>
            </a:pPr>
            <a:r>
              <a:rPr lang="en-US" sz="2200" dirty="0"/>
              <a:t>Stripe API</a:t>
            </a:r>
            <a:endParaRPr lang="en-NG" sz="2200" dirty="0"/>
          </a:p>
          <a:p>
            <a:pPr marL="342900" lvl="0" indent="-342900">
              <a:lnSpc>
                <a:spcPct val="97000"/>
              </a:lnSpc>
              <a:buFont typeface="Symbol" panose="05050102010706020507" pitchFamily="18" charset="2"/>
              <a:buChar char=""/>
            </a:pPr>
            <a:r>
              <a:rPr lang="en-US" sz="2200" dirty="0"/>
              <a:t>Django rest framework</a:t>
            </a:r>
            <a:endParaRPr lang="en-NG" sz="2200" dirty="0"/>
          </a:p>
          <a:p>
            <a:pPr marL="342900" lvl="0" indent="-342900">
              <a:lnSpc>
                <a:spcPct val="97000"/>
              </a:lnSpc>
              <a:buFont typeface="Symbol" panose="05050102010706020507" pitchFamily="18" charset="2"/>
              <a:buChar char=""/>
            </a:pPr>
            <a:r>
              <a:rPr lang="en-US" sz="2200" dirty="0"/>
              <a:t>Django Authentication</a:t>
            </a:r>
            <a:endParaRPr lang="en-NG" sz="2200" dirty="0"/>
          </a:p>
          <a:p>
            <a:pPr marL="342900" lvl="0" indent="-342900">
              <a:lnSpc>
                <a:spcPct val="97000"/>
              </a:lnSpc>
              <a:buFont typeface="Symbol" panose="05050102010706020507" pitchFamily="18" charset="2"/>
              <a:buChar char=""/>
            </a:pPr>
            <a:r>
              <a:rPr lang="en-US" sz="2200" dirty="0"/>
              <a:t>Atypical CSS selectors</a:t>
            </a:r>
          </a:p>
          <a:p>
            <a:pPr marL="342900" lvl="0" indent="-342900">
              <a:lnSpc>
                <a:spcPct val="97000"/>
              </a:lnSpc>
              <a:buFont typeface="Symbol" panose="05050102010706020507" pitchFamily="18" charset="2"/>
              <a:buChar char=""/>
            </a:pPr>
            <a:r>
              <a:rPr lang="en-US" sz="2200" dirty="0"/>
              <a:t>Git Version Control</a:t>
            </a:r>
            <a:endParaRPr lang="en-NG" sz="2200" dirty="0"/>
          </a:p>
          <a:p>
            <a:pPr marL="0" lvl="0" indent="0">
              <a:lnSpc>
                <a:spcPct val="107000"/>
              </a:lnSpc>
              <a:buNone/>
            </a:pPr>
            <a:endParaRPr lang="en-NG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776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A2D52-9865-4AE4-83DE-A4DCCDD3D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lessons applied in project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3F5D3-89D0-49B0-B895-C8C5DEDDF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lnSpc>
                <a:spcPct val="107000"/>
              </a:lnSpc>
              <a:buNone/>
            </a:pPr>
            <a:r>
              <a:rPr lang="en-US" dirty="0"/>
              <a:t>Ajax requests</a:t>
            </a:r>
          </a:p>
          <a:p>
            <a:pPr marL="0" lvl="0" indent="0">
              <a:lnSpc>
                <a:spcPct val="107000"/>
              </a:lnSpc>
              <a:buNone/>
            </a:pPr>
            <a:r>
              <a:rPr lang="en-US" dirty="0"/>
              <a:t>Async await</a:t>
            </a:r>
            <a:endParaRPr lang="en-NG" dirty="0"/>
          </a:p>
          <a:p>
            <a:pPr marL="0" lvl="0" indent="0">
              <a:lnSpc>
                <a:spcPct val="107000"/>
              </a:lnSpc>
              <a:buNone/>
            </a:pPr>
            <a:r>
              <a:rPr lang="en-US" dirty="0"/>
              <a:t>Load function</a:t>
            </a:r>
            <a:endParaRPr lang="en-NG" dirty="0"/>
          </a:p>
          <a:p>
            <a:pPr marL="0" lvl="0" indent="0">
              <a:lnSpc>
                <a:spcPct val="107000"/>
              </a:lnSpc>
              <a:buNone/>
            </a:pPr>
            <a:r>
              <a:rPr lang="en-US" dirty="0"/>
              <a:t>jQuery selectors</a:t>
            </a:r>
            <a:endParaRPr lang="en-NG" dirty="0"/>
          </a:p>
          <a:p>
            <a:pPr marL="0" lvl="0" indent="0">
              <a:lnSpc>
                <a:spcPct val="107000"/>
              </a:lnSpc>
              <a:buNone/>
            </a:pPr>
            <a:r>
              <a:rPr lang="en-US" dirty="0"/>
              <a:t>Local Storage</a:t>
            </a:r>
            <a:endParaRPr lang="en-NG" dirty="0"/>
          </a:p>
          <a:p>
            <a:pPr marL="0" lvl="0" indent="0">
              <a:lnSpc>
                <a:spcPct val="107000"/>
              </a:lnSpc>
              <a:buNone/>
            </a:pPr>
            <a:r>
              <a:rPr lang="en-US" dirty="0"/>
              <a:t>jQuery functions</a:t>
            </a:r>
            <a:endParaRPr lang="en-NG" dirty="0"/>
          </a:p>
          <a:p>
            <a:pPr marL="0" lvl="0" indent="0">
              <a:lnSpc>
                <a:spcPct val="107000"/>
              </a:lnSpc>
              <a:buNone/>
            </a:pPr>
            <a:r>
              <a:rPr lang="en-US" dirty="0"/>
              <a:t>String Literals</a:t>
            </a:r>
          </a:p>
          <a:p>
            <a:pPr marL="0" lvl="0" indent="0">
              <a:lnSpc>
                <a:spcPct val="107000"/>
              </a:lnSpc>
              <a:buNone/>
            </a:pPr>
            <a:r>
              <a:rPr lang="en-US" dirty="0"/>
              <a:t>Hosting using </a:t>
            </a:r>
            <a:r>
              <a:rPr lang="en-US" dirty="0" err="1"/>
              <a:t>Github</a:t>
            </a:r>
            <a:r>
              <a:rPr lang="en-US" dirty="0"/>
              <a:t> Pages </a:t>
            </a:r>
            <a:r>
              <a:rPr lang="en-US" sz="1800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 Heroku</a:t>
            </a:r>
            <a:endParaRPr lang="en-NG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546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884DF-1A78-496D-A866-459579878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MODELS  CREATED IN </a:t>
            </a:r>
            <a:r>
              <a:rPr lang="en-US" dirty="0" err="1"/>
              <a:t>pROJECT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6AD29-B8D8-4240-9EF0-831CC553C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Course Model</a:t>
            </a:r>
          </a:p>
          <a:p>
            <a:pPr marL="0" indent="0">
              <a:buNone/>
            </a:pPr>
            <a:r>
              <a:rPr lang="en-US" dirty="0"/>
              <a:t>Billing Address Model</a:t>
            </a:r>
          </a:p>
          <a:p>
            <a:pPr marL="0" indent="0">
              <a:buNone/>
            </a:pPr>
            <a:r>
              <a:rPr lang="en-US" dirty="0"/>
              <a:t>Payment Model</a:t>
            </a:r>
          </a:p>
          <a:p>
            <a:pPr marL="0" indent="0">
              <a:buNone/>
            </a:pPr>
            <a:r>
              <a:rPr lang="en-US" dirty="0"/>
              <a:t>Order Model</a:t>
            </a:r>
          </a:p>
          <a:p>
            <a:pPr marL="0" indent="0">
              <a:buNone/>
            </a:pPr>
            <a:r>
              <a:rPr lang="en-US" dirty="0"/>
              <a:t>Payment Model</a:t>
            </a:r>
          </a:p>
          <a:p>
            <a:pPr marL="0" indent="0">
              <a:buNone/>
            </a:pPr>
            <a:r>
              <a:rPr lang="en-US" dirty="0"/>
              <a:t>Contact Message Model</a:t>
            </a:r>
          </a:p>
          <a:p>
            <a:pPr marL="0" indent="0">
              <a:buNone/>
            </a:pPr>
            <a:r>
              <a:rPr lang="en-US" dirty="0"/>
              <a:t>User Model</a:t>
            </a:r>
          </a:p>
        </p:txBody>
      </p:sp>
    </p:spTree>
    <p:extLst>
      <p:ext uri="{BB962C8B-B14F-4D97-AF65-F5344CB8AC3E}">
        <p14:creationId xmlns:p14="http://schemas.microsoft.com/office/powerpoint/2010/main" val="4699699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177</TotalTime>
  <Words>340</Words>
  <Application>Microsoft Office PowerPoint</Application>
  <PresentationFormat>Widescreen</PresentationFormat>
  <Paragraphs>71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Bauhaus 93</vt:lpstr>
      <vt:lpstr>Calibri</vt:lpstr>
      <vt:lpstr>Garamond</vt:lpstr>
      <vt:lpstr>Segoe UI</vt:lpstr>
      <vt:lpstr>Symbol</vt:lpstr>
      <vt:lpstr>Organic</vt:lpstr>
      <vt:lpstr>RESPONSIVE ECOMMERCE WEB PROJECT.</vt:lpstr>
      <vt:lpstr>Project overview</vt:lpstr>
      <vt:lpstr>Development process</vt:lpstr>
      <vt:lpstr>Development process</vt:lpstr>
      <vt:lpstr>Application features and implementations</vt:lpstr>
      <vt:lpstr>Application features and implementations</vt:lpstr>
      <vt:lpstr>Technical lessons applied in project</vt:lpstr>
      <vt:lpstr>Technical lessons applied in project</vt:lpstr>
      <vt:lpstr>DATA MODELS  CREATED IN pROJECT</vt:lpstr>
      <vt:lpstr>DATA MODELS  CREATED IN pROJECT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Responsive web utility application</dc:title>
  <dc:creator>David</dc:creator>
  <cp:lastModifiedBy>David</cp:lastModifiedBy>
  <cp:revision>10</cp:revision>
  <dcterms:created xsi:type="dcterms:W3CDTF">2023-04-12T06:42:23Z</dcterms:created>
  <dcterms:modified xsi:type="dcterms:W3CDTF">2023-06-02T12:32:13Z</dcterms:modified>
</cp:coreProperties>
</file>