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5" r:id="rId8"/>
    <p:sldId id="262" r:id="rId9"/>
    <p:sldId id="264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9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46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0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610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0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547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99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89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9946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93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8DB35C-3599-49C5-B750-19FB32F5E7FE}" type="datetimeFigureOut">
              <a:rPr lang="en-NG" smtClean="0"/>
              <a:t>02/06/2023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AE6374-7531-478F-B5EA-C671D00C8B8C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6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4F88-106D-405B-A095-B292A566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466" y="4960136"/>
            <a:ext cx="4908884" cy="1652419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Responsive ECOMMERCE WEB </a:t>
            </a:r>
            <a:r>
              <a:rPr lang="en-US" dirty="0" err="1"/>
              <a:t>APPLiCATIon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3009-7E0D-43ED-9EC8-0928D0859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Using Django &amp; Stripe API</a:t>
            </a:r>
          </a:p>
          <a:p>
            <a:endParaRPr lang="en-US" sz="2800" dirty="0"/>
          </a:p>
          <a:p>
            <a:r>
              <a:rPr lang="en-US" dirty="0"/>
              <a:t>By David Adediji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281FC-27F6-46A7-B0D9-907998BB439F}"/>
              </a:ext>
            </a:extLst>
          </p:cNvPr>
          <p:cNvSpPr txBox="1">
            <a:spLocks/>
          </p:cNvSpPr>
          <p:nvPr/>
        </p:nvSpPr>
        <p:spPr>
          <a:xfrm>
            <a:off x="606393" y="4960137"/>
            <a:ext cx="262769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Bauhaus 93" panose="04030905020B02020C02" pitchFamily="82" charset="0"/>
              </a:rPr>
              <a:t>codE</a:t>
            </a:r>
            <a:r>
              <a:rPr lang="en-US" sz="4400" dirty="0">
                <a:latin typeface="Bauhaus 93" panose="04030905020B02020C02" pitchFamily="82" charset="0"/>
              </a:rPr>
              <a:t> AVENUE</a:t>
            </a:r>
            <a:endParaRPr lang="en-NG" sz="4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6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D821-8B5E-4219-9EE6-4A0F46B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F562-A662-4588-BAC9-65F7935F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1234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0AC8-4350-47D7-9E1F-EC3393D9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6904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690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71E-307B-4159-A2B6-A21C775F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01E9-2C9D-4410-84F0-7E169150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web project using Django REST Framework was created to enable users to buy programming courses.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This project idea is inspired by Code with </a:t>
            </a:r>
            <a:r>
              <a:rPr lang="en-US" dirty="0" err="1"/>
              <a:t>Mosh’s</a:t>
            </a:r>
            <a:r>
              <a:rPr lang="en-US" dirty="0"/>
              <a:t> approach to ecommerce for his programming courses. The web application was created using HTML, CSS, jQuery programming language and Django REST API framework, stripe alongside other resources.</a:t>
            </a:r>
            <a:endParaRPr lang="en-NG" dirty="0"/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/>
              <a:t>The web application was created using HTML, CSS, jQuery programming language and Django REST API framework, stripe alongside other resources.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216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1D2D-57D8-4B36-8ED3-CBE421D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development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19CB-496E-4C00-9C18-F542B1BC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of wireframe using Figma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of flowcharts for program logic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Website markup with HTML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Styling of website with CSS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ecommerce website Logic with jQuery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Repeating process to build peripheral blog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backend with Django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Processing with Stripe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Hosting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18-4E45-446C-A4B0-32324D2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and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FC81-22CC-4034-BFC8-2E7C13C9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Ecommerce logic to allow users buy courses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Ecommerce logic to allow users subscribe for courses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using Stripe API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 to convey information about programming 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 to manage user information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818-4E45-446C-A4B0-32324D2C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and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FC81-22CC-4034-BFC8-2E7C13C9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Properly validated logic and signup page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Informative learning paths to help direct people to get the programming education they want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 accessible via email messaging on contact page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lollipop design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using Django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hosted on Heroku and GitHub Pages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D52-9865-4AE4-83DE-A4DCCDD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lessons applied in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F5D3-89D0-49B0-B895-C8C5DED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 Event Listeners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ORM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 API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rest framework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Authentication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Atypical CSS selectors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2D52-9865-4AE4-83DE-A4DCCDD3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lessons applied in 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F5D3-89D0-49B0-B895-C8C5DED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Ajax requests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function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 selectors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Storage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 functions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Literals</a:t>
            </a:r>
            <a:endParaRPr lang="en-N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4DF-1A78-496D-A866-4595798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  CREATED IN </a:t>
            </a:r>
            <a:r>
              <a:rPr lang="en-US" dirty="0" err="1"/>
              <a:t>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D29-B8D8-4240-9EF0-831CC553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Course Model</a:t>
            </a:r>
          </a:p>
          <a:p>
            <a:pPr marL="0" indent="0">
              <a:buNone/>
            </a:pPr>
            <a:r>
              <a:rPr lang="en-US" dirty="0"/>
              <a:t>Billing Address Model</a:t>
            </a:r>
          </a:p>
          <a:p>
            <a:pPr marL="0" indent="0">
              <a:buNone/>
            </a:pPr>
            <a:r>
              <a:rPr lang="en-US" dirty="0"/>
              <a:t>Payment Model</a:t>
            </a:r>
          </a:p>
          <a:p>
            <a:pPr marL="0" indent="0">
              <a:buNone/>
            </a:pPr>
            <a:r>
              <a:rPr lang="en-US" dirty="0"/>
              <a:t>Order Model</a:t>
            </a:r>
          </a:p>
          <a:p>
            <a:pPr marL="0" indent="0">
              <a:buNone/>
            </a:pPr>
            <a:r>
              <a:rPr lang="en-US" dirty="0"/>
              <a:t>Payment Model</a:t>
            </a:r>
          </a:p>
          <a:p>
            <a:pPr marL="0" indent="0">
              <a:buNone/>
            </a:pPr>
            <a:r>
              <a:rPr lang="en-US" dirty="0"/>
              <a:t>Contact Message Model</a:t>
            </a:r>
          </a:p>
          <a:p>
            <a:pPr marL="0" indent="0">
              <a:buNone/>
            </a:pPr>
            <a:r>
              <a:rPr lang="en-US" dirty="0"/>
              <a:t>User Model</a:t>
            </a:r>
          </a:p>
        </p:txBody>
      </p:sp>
    </p:spTree>
    <p:extLst>
      <p:ext uri="{BB962C8B-B14F-4D97-AF65-F5344CB8AC3E}">
        <p14:creationId xmlns:p14="http://schemas.microsoft.com/office/powerpoint/2010/main" val="4699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84DF-1A78-496D-A866-4595798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  CREATED IN </a:t>
            </a:r>
            <a:r>
              <a:rPr lang="en-US" dirty="0" err="1"/>
              <a:t>pROJECT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D29-B8D8-4240-9EF0-831CC553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 Model</a:t>
            </a:r>
          </a:p>
          <a:p>
            <a:pPr marL="0" indent="0">
              <a:buNone/>
            </a:pPr>
            <a:r>
              <a:rPr lang="en-US" dirty="0"/>
              <a:t>Comments Model</a:t>
            </a:r>
          </a:p>
          <a:p>
            <a:pPr marL="0" indent="0">
              <a:buNone/>
            </a:pPr>
            <a:r>
              <a:rPr lang="en-US" dirty="0"/>
              <a:t>Reviews Model</a:t>
            </a:r>
          </a:p>
          <a:p>
            <a:pPr marL="0" indent="0">
              <a:buNone/>
            </a:pPr>
            <a:r>
              <a:rPr lang="en-US" dirty="0"/>
              <a:t>Subscription Plan Model</a:t>
            </a:r>
          </a:p>
          <a:p>
            <a:pPr marL="0" indent="0">
              <a:buNone/>
            </a:pPr>
            <a:r>
              <a:rPr lang="en-US" dirty="0"/>
              <a:t>Subscription Order Model</a:t>
            </a:r>
          </a:p>
          <a:p>
            <a:pPr marL="0" indent="0">
              <a:buNone/>
            </a:pPr>
            <a:r>
              <a:rPr lang="en-US" dirty="0"/>
              <a:t>Subscription Payment Model</a:t>
            </a:r>
          </a:p>
          <a:p>
            <a:pPr marL="0" indent="0">
              <a:buNone/>
            </a:pPr>
            <a:r>
              <a:rPr lang="en-US" dirty="0"/>
              <a:t>Category Model</a:t>
            </a:r>
          </a:p>
          <a:p>
            <a:pPr marL="0" indent="0">
              <a:buNone/>
            </a:pPr>
            <a:r>
              <a:rPr lang="en-US" dirty="0"/>
              <a:t>Subscriber Model</a:t>
            </a:r>
          </a:p>
        </p:txBody>
      </p:sp>
    </p:spTree>
    <p:extLst>
      <p:ext uri="{BB962C8B-B14F-4D97-AF65-F5344CB8AC3E}">
        <p14:creationId xmlns:p14="http://schemas.microsoft.com/office/powerpoint/2010/main" val="269691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313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Bauhaus 93</vt:lpstr>
      <vt:lpstr>Calibri</vt:lpstr>
      <vt:lpstr>Segoe UI</vt:lpstr>
      <vt:lpstr>Symbol</vt:lpstr>
      <vt:lpstr>Tw Cen MT</vt:lpstr>
      <vt:lpstr>Tw Cen MT Condensed</vt:lpstr>
      <vt:lpstr>Wingdings 3</vt:lpstr>
      <vt:lpstr>Integral</vt:lpstr>
      <vt:lpstr>Responsive ECOMMERCE WEB APPLiCATIon</vt:lpstr>
      <vt:lpstr>Project overview</vt:lpstr>
      <vt:lpstr>Tools used in development</vt:lpstr>
      <vt:lpstr>Application features and implementations</vt:lpstr>
      <vt:lpstr>Application features and implementations</vt:lpstr>
      <vt:lpstr>technical lessons applied in project</vt:lpstr>
      <vt:lpstr>technical lessons applied in project</vt:lpstr>
      <vt:lpstr>DATA MODELS  CREATED IN pROJECT</vt:lpstr>
      <vt:lpstr>DATA MODELS  CREATED IN pROJECT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utility application</dc:title>
  <dc:creator>David</dc:creator>
  <cp:lastModifiedBy>David</cp:lastModifiedBy>
  <cp:revision>7</cp:revision>
  <dcterms:created xsi:type="dcterms:W3CDTF">2023-04-12T06:42:23Z</dcterms:created>
  <dcterms:modified xsi:type="dcterms:W3CDTF">2023-06-02T05:50:32Z</dcterms:modified>
</cp:coreProperties>
</file>