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7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75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382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376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533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88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19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74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405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8DB35C-3599-49C5-B750-19FB32F5E7FE}" type="datetimeFigureOut">
              <a:rPr lang="en-NG" smtClean="0"/>
              <a:t>12/04/2023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4F88-106D-405B-A095-B292A566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4960137"/>
            <a:ext cx="4648199" cy="1463040"/>
          </a:xfrm>
        </p:spPr>
        <p:txBody>
          <a:bodyPr/>
          <a:lstStyle/>
          <a:p>
            <a:r>
              <a:rPr lang="en-US" dirty="0"/>
              <a:t>Responsive web utility application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3009-7E0D-43ED-9EC8-0928D0859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Jquery</a:t>
            </a:r>
            <a:endParaRPr lang="en-US" sz="2800" dirty="0"/>
          </a:p>
          <a:p>
            <a:endParaRPr lang="en-US" sz="2800" dirty="0"/>
          </a:p>
          <a:p>
            <a:r>
              <a:rPr lang="en-US" dirty="0"/>
              <a:t>By David Adediji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281FC-27F6-46A7-B0D9-907998BB439F}"/>
              </a:ext>
            </a:extLst>
          </p:cNvPr>
          <p:cNvSpPr txBox="1">
            <a:spLocks/>
          </p:cNvSpPr>
          <p:nvPr/>
        </p:nvSpPr>
        <p:spPr>
          <a:xfrm>
            <a:off x="606392" y="4960137"/>
            <a:ext cx="29750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Bauhaus 93" panose="04030905020B02020C02" pitchFamily="82" charset="0"/>
              </a:rPr>
              <a:t>Utilize</a:t>
            </a:r>
            <a:endParaRPr lang="en-NG" sz="4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6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71E-307B-4159-A2B6-A21C775F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01E9-2C9D-4410-84F0-7E169150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web project using </a:t>
            </a:r>
            <a:r>
              <a:rPr lang="en-US" dirty="0" err="1"/>
              <a:t>jquery</a:t>
            </a:r>
            <a:r>
              <a:rPr lang="en-US" dirty="0"/>
              <a:t> was created to provide users with access to import utility applications to get work done faster.</a:t>
            </a:r>
          </a:p>
          <a:p>
            <a:pPr marL="0" indent="0">
              <a:buNone/>
            </a:pPr>
            <a:r>
              <a:rPr lang="en-US" dirty="0"/>
              <a:t>This project idea is inspired by the gradual shift to the web from native device platforms as global access satellite internet and progressive web applications become mainstream.</a:t>
            </a:r>
          </a:p>
          <a:p>
            <a:pPr marL="0" indent="0">
              <a:buNone/>
            </a:pPr>
            <a:r>
              <a:rPr lang="en-US" dirty="0"/>
              <a:t>The web application was created using HTML, CSS and jQuery programming language alongside other resources without template.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216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1D2D-57D8-4B36-8ED3-CBE421D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development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19CB-496E-4C00-9C18-F542B1BC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 and paper for wireframing.</a:t>
            </a:r>
          </a:p>
          <a:p>
            <a:r>
              <a:rPr lang="en-US" dirty="0" err="1"/>
              <a:t>StackOverflow</a:t>
            </a:r>
            <a:r>
              <a:rPr lang="en-US" dirty="0"/>
              <a:t>, YouTube and W3Schools helped tremendously in research.</a:t>
            </a:r>
          </a:p>
          <a:p>
            <a:r>
              <a:rPr lang="en-US" dirty="0"/>
              <a:t>The Visual Studio IDE was utilized for development </a:t>
            </a:r>
          </a:p>
          <a:p>
            <a:r>
              <a:rPr lang="en-US" dirty="0"/>
              <a:t>Google Fonts for fonts</a:t>
            </a:r>
          </a:p>
          <a:p>
            <a:r>
              <a:rPr lang="en-US" dirty="0" err="1"/>
              <a:t>FontAwesome</a:t>
            </a:r>
            <a:r>
              <a:rPr lang="en-US" dirty="0"/>
              <a:t> for icons.</a:t>
            </a:r>
          </a:p>
        </p:txBody>
      </p:sp>
    </p:spTree>
    <p:extLst>
      <p:ext uri="{BB962C8B-B14F-4D97-AF65-F5344CB8AC3E}">
        <p14:creationId xmlns:p14="http://schemas.microsoft.com/office/powerpoint/2010/main" val="8912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18-4E45-446C-A4B0-32324D2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and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FC81-22CC-4034-BFC8-2E7C13C9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  <a:p>
            <a:r>
              <a:rPr lang="en-US" dirty="0"/>
              <a:t>Notepad </a:t>
            </a:r>
          </a:p>
          <a:p>
            <a:r>
              <a:rPr lang="en-US" dirty="0"/>
              <a:t>To-do list</a:t>
            </a:r>
          </a:p>
          <a:p>
            <a:r>
              <a:rPr lang="en-US" dirty="0"/>
              <a:t>Countdown Timer</a:t>
            </a:r>
          </a:p>
          <a:p>
            <a:r>
              <a:rPr lang="en-US" dirty="0"/>
              <a:t>Currency Converter </a:t>
            </a:r>
          </a:p>
          <a:p>
            <a:r>
              <a:rPr lang="en-US" dirty="0"/>
              <a:t>Password Generator</a:t>
            </a:r>
          </a:p>
          <a:p>
            <a:r>
              <a:rPr lang="en-US" dirty="0"/>
              <a:t>Loaded Components like the Navigation Bar and Copyright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D52-9865-4AE4-83DE-A4DCCDD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lessons applied in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F5D3-89D0-49B0-B895-C8C5DED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Ajax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jQuery selectors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jQuery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Literals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jQuery Event Listeners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order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4DF-1A78-496D-A866-4595798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pages created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D29-B8D8-4240-9EF0-831CC553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Calculator.html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Todolist.html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Timer.html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Passgen.html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Currencyconv.html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Nav.html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Statement.html</a:t>
            </a:r>
          </a:p>
        </p:txBody>
      </p:sp>
    </p:spTree>
    <p:extLst>
      <p:ext uri="{BB962C8B-B14F-4D97-AF65-F5344CB8AC3E}">
        <p14:creationId xmlns:p14="http://schemas.microsoft.com/office/powerpoint/2010/main" val="46996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AC8-4350-47D7-9E1F-EC3393D9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6904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6908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193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Bauhaus 93</vt:lpstr>
      <vt:lpstr>Tw Cen MT</vt:lpstr>
      <vt:lpstr>Tw Cen MT Condensed</vt:lpstr>
      <vt:lpstr>Wingdings 3</vt:lpstr>
      <vt:lpstr>Integral</vt:lpstr>
      <vt:lpstr>Responsive web utility application</vt:lpstr>
      <vt:lpstr>Project overview</vt:lpstr>
      <vt:lpstr>Tools used in development</vt:lpstr>
      <vt:lpstr>Application features and implementations</vt:lpstr>
      <vt:lpstr>Jquery lessons applied in project</vt:lpstr>
      <vt:lpstr>Html pages created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utility application</dc:title>
  <dc:creator>David</dc:creator>
  <cp:lastModifiedBy>David</cp:lastModifiedBy>
  <cp:revision>6</cp:revision>
  <dcterms:created xsi:type="dcterms:W3CDTF">2023-04-12T06:42:23Z</dcterms:created>
  <dcterms:modified xsi:type="dcterms:W3CDTF">2023-04-12T14:28:50Z</dcterms:modified>
</cp:coreProperties>
</file>