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1177" y="1964268"/>
            <a:ext cx="7197726" cy="2421464"/>
          </a:xfrm>
        </p:spPr>
        <p:txBody>
          <a:bodyPr/>
          <a:lstStyle/>
          <a:p>
            <a:pPr algn="ctr"/>
            <a:r>
              <a:rPr lang="es-CO" dirty="0" smtClean="0"/>
              <a:t>RETO 1-CICLO 3</a:t>
            </a:r>
            <a:br>
              <a:rPr lang="es-CO" dirty="0" smtClean="0"/>
            </a:br>
            <a:r>
              <a:rPr lang="es-CO" dirty="0" smtClean="0"/>
              <a:t>revisión automotriz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0970" y="4417178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O" dirty="0" smtClean="0"/>
              <a:t>Desarrollo de  software Equipo 3 – Grupo 8</a:t>
            </a:r>
          </a:p>
          <a:p>
            <a:pPr algn="ctr"/>
            <a:r>
              <a:rPr lang="es-CO" dirty="0" smtClean="0"/>
              <a:t>ANDRES PINEDA </a:t>
            </a:r>
          </a:p>
          <a:p>
            <a:pPr algn="ctr"/>
            <a:r>
              <a:rPr lang="es-CO" dirty="0" smtClean="0"/>
              <a:t>Carlos larrarte</a:t>
            </a:r>
          </a:p>
          <a:p>
            <a:pPr algn="ctr"/>
            <a:r>
              <a:rPr lang="es-CO" dirty="0" smtClean="0"/>
              <a:t>FERNANDO nAVIA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78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16" y="1015484"/>
            <a:ext cx="4096784" cy="5229896"/>
          </a:xfrm>
        </p:spPr>
      </p:pic>
      <p:sp>
        <p:nvSpPr>
          <p:cNvPr id="5" name="Rectángulo 4"/>
          <p:cNvSpPr/>
          <p:nvPr/>
        </p:nvSpPr>
        <p:spPr>
          <a:xfrm>
            <a:off x="209283" y="1015484"/>
            <a:ext cx="278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C000"/>
                </a:solidFill>
              </a:rPr>
              <a:t>HISTÓRICO DE REVISIONES: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58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09283" y="1015484"/>
            <a:ext cx="146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C000"/>
                </a:solidFill>
              </a:rPr>
              <a:t>REVISIONES::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23" y="1200150"/>
            <a:ext cx="4088891" cy="5074041"/>
          </a:xfrm>
        </p:spPr>
      </p:pic>
    </p:spTree>
    <p:extLst>
      <p:ext uri="{BB962C8B-B14F-4D97-AF65-F5344CB8AC3E}">
        <p14:creationId xmlns:p14="http://schemas.microsoft.com/office/powerpoint/2010/main" val="9636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Modelo  conceptual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5" y="837128"/>
            <a:ext cx="8220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Modelo entidades: 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89" y="940159"/>
            <a:ext cx="8945619" cy="5525036"/>
          </a:xfrm>
        </p:spPr>
      </p:pic>
    </p:spTree>
    <p:extLst>
      <p:ext uri="{BB962C8B-B14F-4D97-AF65-F5344CB8AC3E}">
        <p14:creationId xmlns:p14="http://schemas.microsoft.com/office/powerpoint/2010/main" val="352993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9" y="1300766"/>
            <a:ext cx="5022760" cy="4851042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10169" y="1187004"/>
            <a:ext cx="1608784" cy="65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2800" dirty="0" smtClean="0">
                <a:solidFill>
                  <a:srgbClr val="FFC000"/>
                </a:solidFill>
              </a:rPr>
              <a:t>login: </a:t>
            </a:r>
            <a:endParaRPr lang="es-CO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1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19" y="1187005"/>
            <a:ext cx="4458953" cy="4917582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10168" y="1187004"/>
            <a:ext cx="3437584" cy="65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2800" dirty="0" smtClean="0">
                <a:solidFill>
                  <a:srgbClr val="FFC000"/>
                </a:solidFill>
              </a:rPr>
              <a:t>Perfil propietario: </a:t>
            </a:r>
            <a:endParaRPr lang="es-CO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94" y="1120462"/>
            <a:ext cx="4747629" cy="4670738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10168" y="1187004"/>
            <a:ext cx="3051218" cy="65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>
                <a:solidFill>
                  <a:srgbClr val="FFC000"/>
                </a:solidFill>
              </a:rPr>
              <a:t>Perfil jefe de operaciones</a:t>
            </a:r>
            <a:r>
              <a:rPr lang="es-CO" dirty="0" smtClean="0"/>
              <a:t>: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08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10168" y="1187004"/>
            <a:ext cx="3051218" cy="65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>
                <a:solidFill>
                  <a:srgbClr val="FFC000"/>
                </a:solidFill>
              </a:rPr>
              <a:t>Perfil mecanico</a:t>
            </a:r>
            <a:r>
              <a:rPr lang="es-CO" dirty="0" smtClean="0"/>
              <a:t>: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89" y="1081826"/>
            <a:ext cx="4229195" cy="4954072"/>
          </a:xfrm>
        </p:spPr>
      </p:pic>
    </p:spTree>
    <p:extLst>
      <p:ext uri="{BB962C8B-B14F-4D97-AF65-F5344CB8AC3E}">
        <p14:creationId xmlns:p14="http://schemas.microsoft.com/office/powerpoint/2010/main" val="21189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66" y="1008180"/>
            <a:ext cx="4193096" cy="5254580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10168" y="1187004"/>
            <a:ext cx="3978497" cy="65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2900" dirty="0" smtClean="0">
                <a:solidFill>
                  <a:srgbClr val="FFC000"/>
                </a:solidFill>
              </a:rPr>
              <a:t>Registro de un</a:t>
            </a:r>
          </a:p>
          <a:p>
            <a:r>
              <a:rPr lang="es-CO" sz="2900" dirty="0" smtClean="0">
                <a:solidFill>
                  <a:srgbClr val="FFC000"/>
                </a:solidFill>
              </a:rPr>
              <a:t> </a:t>
            </a:r>
            <a:r>
              <a:rPr lang="es-CO" sz="2900" dirty="0">
                <a:solidFill>
                  <a:srgbClr val="FFC000"/>
                </a:solidFill>
              </a:rPr>
              <a:t>mecanico</a:t>
            </a:r>
            <a:r>
              <a:rPr lang="es-CO" sz="2900" dirty="0"/>
              <a:t>: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97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283" y="184598"/>
            <a:ext cx="10131425" cy="652530"/>
          </a:xfrm>
        </p:spPr>
        <p:txBody>
          <a:bodyPr/>
          <a:lstStyle/>
          <a:p>
            <a:r>
              <a:rPr lang="es-CO" dirty="0" smtClean="0"/>
              <a:t>Mockups: 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50" y="1438274"/>
            <a:ext cx="4041749" cy="4733925"/>
          </a:xfrm>
        </p:spPr>
      </p:pic>
      <p:sp>
        <p:nvSpPr>
          <p:cNvPr id="6" name="Rectángulo 5"/>
          <p:cNvSpPr/>
          <p:nvPr/>
        </p:nvSpPr>
        <p:spPr>
          <a:xfrm>
            <a:off x="209283" y="953035"/>
            <a:ext cx="255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C000"/>
                </a:solidFill>
              </a:rPr>
              <a:t>REGISTRO DE VEHÍCULO: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209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227</TotalTime>
  <Words>67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RETO 1-CICLO 3 revisión automotriz </vt:lpstr>
      <vt:lpstr>Modelo  conceptual</vt:lpstr>
      <vt:lpstr>Modelo entidades:  </vt:lpstr>
      <vt:lpstr>Mockups: </vt:lpstr>
      <vt:lpstr>Mockups: </vt:lpstr>
      <vt:lpstr>Mockups: </vt:lpstr>
      <vt:lpstr>Mockups: </vt:lpstr>
      <vt:lpstr>Mockups: </vt:lpstr>
      <vt:lpstr>Mockups: </vt:lpstr>
      <vt:lpstr>Mockups: </vt:lpstr>
      <vt:lpstr>Mockups: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1-CICLO 3</dc:title>
  <dc:creator>Cuenta Microsoft</dc:creator>
  <cp:lastModifiedBy>Cuenta Microsoft</cp:lastModifiedBy>
  <cp:revision>12</cp:revision>
  <dcterms:created xsi:type="dcterms:W3CDTF">2022-08-30T19:48:24Z</dcterms:created>
  <dcterms:modified xsi:type="dcterms:W3CDTF">2022-08-31T01:23:38Z</dcterms:modified>
</cp:coreProperties>
</file>