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58" r:id="rId3"/>
    <p:sldId id="262" r:id="rId4"/>
    <p:sldId id="257" r:id="rId5"/>
    <p:sldId id="263" r:id="rId6"/>
    <p:sldId id="259" r:id="rId7"/>
    <p:sldId id="264" r:id="rId8"/>
    <p:sldId id="265" r:id="rId9"/>
    <p:sldId id="266" r:id="rId10"/>
    <p:sldId id="268" r:id="rId11"/>
    <p:sldId id="267"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C17E-C437-480D-BCC0-092F67052ED0}" v="26" dt="2025-01-15T02:43:21.08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1525" autoAdjust="0"/>
  </p:normalViewPr>
  <p:slideViewPr>
    <p:cSldViewPr snapToGrid="0">
      <p:cViewPr varScale="1">
        <p:scale>
          <a:sx n="101" d="100"/>
          <a:sy n="101" d="100"/>
        </p:scale>
        <p:origin x="936"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avid A. Gee" userId="e9ce1845d50193f0" providerId="LiveId" clId="{0A2BC17E-C437-480D-BCC0-092F67052ED0}"/>
    <pc:docChg chg="undo custSel addSld delSld modSld sldOrd">
      <pc:chgData name="David A. Gee" userId="e9ce1845d50193f0" providerId="LiveId" clId="{0A2BC17E-C437-480D-BCC0-092F67052ED0}" dt="2025-01-15T02:48:54.548" v="8182" actId="20577"/>
      <pc:docMkLst>
        <pc:docMk/>
      </pc:docMkLst>
      <pc:sldChg chg="modSp mod modNotesTx">
        <pc:chgData name="David A. Gee" userId="e9ce1845d50193f0" providerId="LiveId" clId="{0A2BC17E-C437-480D-BCC0-092F67052ED0}" dt="2025-01-15T02:18:37.917" v="4884"/>
        <pc:sldMkLst>
          <pc:docMk/>
          <pc:sldMk cId="760824858" sldId="256"/>
        </pc:sldMkLst>
        <pc:spChg chg="mod">
          <ac:chgData name="David A. Gee" userId="e9ce1845d50193f0" providerId="LiveId" clId="{0A2BC17E-C437-480D-BCC0-092F67052ED0}" dt="2025-01-15T02:18:37.917" v="4884"/>
          <ac:spMkLst>
            <pc:docMk/>
            <pc:sldMk cId="760824858" sldId="256"/>
            <ac:spMk id="2" creationId="{5FC8E3BB-757D-EAEE-551D-42CF7065A9AC}"/>
          </ac:spMkLst>
        </pc:spChg>
        <pc:spChg chg="mod">
          <ac:chgData name="David A. Gee" userId="e9ce1845d50193f0" providerId="LiveId" clId="{0A2BC17E-C437-480D-BCC0-092F67052ED0}" dt="2025-01-15T02:18:37.917" v="4884"/>
          <ac:spMkLst>
            <pc:docMk/>
            <pc:sldMk cId="760824858" sldId="256"/>
            <ac:spMk id="3" creationId="{00DC1501-5094-73C0-7DFF-76E43E08CDB2}"/>
          </ac:spMkLst>
        </pc:spChg>
      </pc:sldChg>
      <pc:sldChg chg="addSp modSp new mod">
        <pc:chgData name="David A. Gee" userId="e9ce1845d50193f0" providerId="LiveId" clId="{0A2BC17E-C437-480D-BCC0-092F67052ED0}" dt="2025-01-15T02:18:37.917" v="4884"/>
        <pc:sldMkLst>
          <pc:docMk/>
          <pc:sldMk cId="1915377069" sldId="257"/>
        </pc:sldMkLst>
        <pc:spChg chg="mod">
          <ac:chgData name="David A. Gee" userId="e9ce1845d50193f0" providerId="LiveId" clId="{0A2BC17E-C437-480D-BCC0-092F67052ED0}" dt="2025-01-15T02:18:37.917" v="4884"/>
          <ac:spMkLst>
            <pc:docMk/>
            <pc:sldMk cId="1915377069" sldId="257"/>
            <ac:spMk id="2" creationId="{306AA5A1-BBCC-FD5A-484F-703F9597CDE5}"/>
          </ac:spMkLst>
        </pc:spChg>
        <pc:spChg chg="mod">
          <ac:chgData name="David A. Gee" userId="e9ce1845d50193f0" providerId="LiveId" clId="{0A2BC17E-C437-480D-BCC0-092F67052ED0}" dt="2025-01-15T02:18:37.917" v="4884"/>
          <ac:spMkLst>
            <pc:docMk/>
            <pc:sldMk cId="1915377069" sldId="257"/>
            <ac:spMk id="3" creationId="{478DAC70-DD61-4D51-583F-D1535CD8CF2A}"/>
          </ac:spMkLst>
        </pc:spChg>
        <pc:picChg chg="add mod">
          <ac:chgData name="David A. Gee" userId="e9ce1845d50193f0" providerId="LiveId" clId="{0A2BC17E-C437-480D-BCC0-092F67052ED0}" dt="2025-01-15T01:48:01.567" v="4809" actId="1076"/>
          <ac:picMkLst>
            <pc:docMk/>
            <pc:sldMk cId="1915377069" sldId="257"/>
            <ac:picMk id="1026" creationId="{7D64823D-C976-8B48-A48A-139C16A28A92}"/>
          </ac:picMkLst>
        </pc:picChg>
      </pc:sldChg>
      <pc:sldChg chg="modSp new mod ord">
        <pc:chgData name="David A. Gee" userId="e9ce1845d50193f0" providerId="LiveId" clId="{0A2BC17E-C437-480D-BCC0-092F67052ED0}" dt="2025-01-15T02:18:37.917" v="4884"/>
        <pc:sldMkLst>
          <pc:docMk/>
          <pc:sldMk cId="2358276348" sldId="258"/>
        </pc:sldMkLst>
        <pc:spChg chg="mod">
          <ac:chgData name="David A. Gee" userId="e9ce1845d50193f0" providerId="LiveId" clId="{0A2BC17E-C437-480D-BCC0-092F67052ED0}" dt="2025-01-15T02:18:37.917" v="4884"/>
          <ac:spMkLst>
            <pc:docMk/>
            <pc:sldMk cId="2358276348" sldId="258"/>
            <ac:spMk id="2" creationId="{9D5E2ABE-ED83-8918-DF0A-A9D0945F3E1D}"/>
          </ac:spMkLst>
        </pc:spChg>
        <pc:spChg chg="mod">
          <ac:chgData name="David A. Gee" userId="e9ce1845d50193f0" providerId="LiveId" clId="{0A2BC17E-C437-480D-BCC0-092F67052ED0}" dt="2025-01-15T02:18:37.917" v="4884"/>
          <ac:spMkLst>
            <pc:docMk/>
            <pc:sldMk cId="2358276348" sldId="258"/>
            <ac:spMk id="3" creationId="{8431CDCD-88CE-A419-F5D7-B887DC289CAA}"/>
          </ac:spMkLst>
        </pc:spChg>
      </pc:sldChg>
      <pc:sldChg chg="modSp new mod ord">
        <pc:chgData name="David A. Gee" userId="e9ce1845d50193f0" providerId="LiveId" clId="{0A2BC17E-C437-480D-BCC0-092F67052ED0}" dt="2025-01-15T02:31:13.945" v="5733" actId="21"/>
        <pc:sldMkLst>
          <pc:docMk/>
          <pc:sldMk cId="443629843" sldId="259"/>
        </pc:sldMkLst>
        <pc:spChg chg="mod">
          <ac:chgData name="David A. Gee" userId="e9ce1845d50193f0" providerId="LiveId" clId="{0A2BC17E-C437-480D-BCC0-092F67052ED0}" dt="2025-01-15T02:18:37.917" v="4884"/>
          <ac:spMkLst>
            <pc:docMk/>
            <pc:sldMk cId="443629843" sldId="259"/>
            <ac:spMk id="2" creationId="{59776339-21B8-AC1E-B76F-BF3C0E5F5147}"/>
          </ac:spMkLst>
        </pc:spChg>
        <pc:spChg chg="mod">
          <ac:chgData name="David A. Gee" userId="e9ce1845d50193f0" providerId="LiveId" clId="{0A2BC17E-C437-480D-BCC0-092F67052ED0}" dt="2025-01-15T02:31:13.945" v="5733" actId="21"/>
          <ac:spMkLst>
            <pc:docMk/>
            <pc:sldMk cId="443629843" sldId="259"/>
            <ac:spMk id="3" creationId="{10C838C4-C1DD-9EBC-0F63-A64FF7C79AF4}"/>
          </ac:spMkLst>
        </pc:spChg>
      </pc:sldChg>
      <pc:sldChg chg="addSp delSp modSp new del mod ord">
        <pc:chgData name="David A. Gee" userId="e9ce1845d50193f0" providerId="LiveId" clId="{0A2BC17E-C437-480D-BCC0-092F67052ED0}" dt="2025-01-15T02:42:22.990" v="7239" actId="47"/>
        <pc:sldMkLst>
          <pc:docMk/>
          <pc:sldMk cId="423317110" sldId="260"/>
        </pc:sldMkLst>
        <pc:spChg chg="del">
          <ac:chgData name="David A. Gee" userId="e9ce1845d50193f0" providerId="LiveId" clId="{0A2BC17E-C437-480D-BCC0-092F67052ED0}" dt="2025-01-15T01:28:10.237" v="3589" actId="478"/>
          <ac:spMkLst>
            <pc:docMk/>
            <pc:sldMk cId="423317110" sldId="260"/>
            <ac:spMk id="2" creationId="{469EC11D-F59B-8B03-D38E-362F36749189}"/>
          </ac:spMkLst>
        </pc:spChg>
        <pc:spChg chg="del">
          <ac:chgData name="David A. Gee" userId="e9ce1845d50193f0" providerId="LiveId" clId="{0A2BC17E-C437-480D-BCC0-092F67052ED0}" dt="2025-01-15T01:26:40.179" v="3581"/>
          <ac:spMkLst>
            <pc:docMk/>
            <pc:sldMk cId="423317110" sldId="260"/>
            <ac:spMk id="3" creationId="{8103486D-091C-FE1B-B379-B4D02605134F}"/>
          </ac:spMkLst>
        </pc:spChg>
        <pc:spChg chg="add del mod">
          <ac:chgData name="David A. Gee" userId="e9ce1845d50193f0" providerId="LiveId" clId="{0A2BC17E-C437-480D-BCC0-092F67052ED0}" dt="2025-01-15T01:27:51.902" v="3586"/>
          <ac:spMkLst>
            <pc:docMk/>
            <pc:sldMk cId="423317110" sldId="260"/>
            <ac:spMk id="7" creationId="{2BB559E0-F6AF-7298-15C7-8EB83372D95D}"/>
          </ac:spMkLst>
        </pc:spChg>
        <pc:spChg chg="add mod">
          <ac:chgData name="David A. Gee" userId="e9ce1845d50193f0" providerId="LiveId" clId="{0A2BC17E-C437-480D-BCC0-092F67052ED0}" dt="2025-01-15T02:33:21.477" v="5924" actId="21"/>
          <ac:spMkLst>
            <pc:docMk/>
            <pc:sldMk cId="423317110" sldId="260"/>
            <ac:spMk id="11" creationId="{E6260553-60D1-A849-06EC-E116BA3D26BC}"/>
          </ac:spMkLst>
        </pc:spChg>
        <pc:picChg chg="add del mod">
          <ac:chgData name="David A. Gee" userId="e9ce1845d50193f0" providerId="LiveId" clId="{0A2BC17E-C437-480D-BCC0-092F67052ED0}" dt="2025-01-15T01:27:50.515" v="3585" actId="478"/>
          <ac:picMkLst>
            <pc:docMk/>
            <pc:sldMk cId="423317110" sldId="260"/>
            <ac:picMk id="5" creationId="{76565C45-C088-69F8-D269-367D83B70F82}"/>
          </ac:picMkLst>
        </pc:picChg>
        <pc:picChg chg="add del mod modCrop">
          <ac:chgData name="David A. Gee" userId="e9ce1845d50193f0" providerId="LiveId" clId="{0A2BC17E-C437-480D-BCC0-092F67052ED0}" dt="2025-01-15T02:33:21.477" v="5924" actId="21"/>
          <ac:picMkLst>
            <pc:docMk/>
            <pc:sldMk cId="423317110" sldId="260"/>
            <ac:picMk id="9" creationId="{D47F2644-EFEF-BBAA-ABFF-6BC97D32A429}"/>
          </ac:picMkLst>
        </pc:picChg>
      </pc:sldChg>
      <pc:sldChg chg="addSp delSp modSp new del mod ord">
        <pc:chgData name="David A. Gee" userId="e9ce1845d50193f0" providerId="LiveId" clId="{0A2BC17E-C437-480D-BCC0-092F67052ED0}" dt="2025-01-15T02:42:25.917" v="7240" actId="47"/>
        <pc:sldMkLst>
          <pc:docMk/>
          <pc:sldMk cId="737488910" sldId="261"/>
        </pc:sldMkLst>
        <pc:spChg chg="del mod">
          <ac:chgData name="David A. Gee" userId="e9ce1845d50193f0" providerId="LiveId" clId="{0A2BC17E-C437-480D-BCC0-092F67052ED0}" dt="2025-01-15T01:51:43.464" v="4822" actId="478"/>
          <ac:spMkLst>
            <pc:docMk/>
            <pc:sldMk cId="737488910" sldId="261"/>
            <ac:spMk id="2" creationId="{7FFBFE25-390B-AF73-3429-AD8224719E74}"/>
          </ac:spMkLst>
        </pc:spChg>
        <pc:spChg chg="del mod">
          <ac:chgData name="David A. Gee" userId="e9ce1845d50193f0" providerId="LiveId" clId="{0A2BC17E-C437-480D-BCC0-092F67052ED0}" dt="2025-01-15T01:48:39.828" v="4815"/>
          <ac:spMkLst>
            <pc:docMk/>
            <pc:sldMk cId="737488910" sldId="261"/>
            <ac:spMk id="3" creationId="{20BCE066-37D4-00EB-9943-23C2B62295CA}"/>
          </ac:spMkLst>
        </pc:spChg>
        <pc:spChg chg="add del mod">
          <ac:chgData name="David A. Gee" userId="e9ce1845d50193f0" providerId="LiveId" clId="{0A2BC17E-C437-480D-BCC0-092F67052ED0}" dt="2025-01-15T01:50:15.744" v="4819"/>
          <ac:spMkLst>
            <pc:docMk/>
            <pc:sldMk cId="737488910" sldId="261"/>
            <ac:spMk id="7" creationId="{5A1ED77B-75DD-0230-31E0-D2176078E9C0}"/>
          </ac:spMkLst>
        </pc:spChg>
        <pc:spChg chg="add del mod">
          <ac:chgData name="David A. Gee" userId="e9ce1845d50193f0" providerId="LiveId" clId="{0A2BC17E-C437-480D-BCC0-092F67052ED0}" dt="2025-01-15T01:51:39.917" v="4821"/>
          <ac:spMkLst>
            <pc:docMk/>
            <pc:sldMk cId="737488910" sldId="261"/>
            <ac:spMk id="10" creationId="{A518DC6B-A0C5-C433-D1F0-5B7B9F93763F}"/>
          </ac:spMkLst>
        </pc:spChg>
        <pc:spChg chg="add mod">
          <ac:chgData name="David A. Gee" userId="e9ce1845d50193f0" providerId="LiveId" clId="{0A2BC17E-C437-480D-BCC0-092F67052ED0}" dt="2025-01-15T02:33:27.823" v="5926" actId="21"/>
          <ac:spMkLst>
            <pc:docMk/>
            <pc:sldMk cId="737488910" sldId="261"/>
            <ac:spMk id="13" creationId="{DD21F2FB-B00D-86CA-7C49-2BCFEBFE0342}"/>
          </ac:spMkLst>
        </pc:spChg>
        <pc:picChg chg="add del mod">
          <ac:chgData name="David A. Gee" userId="e9ce1845d50193f0" providerId="LiveId" clId="{0A2BC17E-C437-480D-BCC0-092F67052ED0}" dt="2025-01-15T01:48:44.056" v="4818" actId="478"/>
          <ac:picMkLst>
            <pc:docMk/>
            <pc:sldMk cId="737488910" sldId="261"/>
            <ac:picMk id="5" creationId="{218DBDEA-1EE5-0693-C746-42E66FE08E18}"/>
          </ac:picMkLst>
        </pc:picChg>
        <pc:picChg chg="add del mod">
          <ac:chgData name="David A. Gee" userId="e9ce1845d50193f0" providerId="LiveId" clId="{0A2BC17E-C437-480D-BCC0-092F67052ED0}" dt="2025-01-15T01:51:38.133" v="4820" actId="478"/>
          <ac:picMkLst>
            <pc:docMk/>
            <pc:sldMk cId="737488910" sldId="261"/>
            <ac:picMk id="8" creationId="{2EEE09E9-4663-7986-5DC3-666F842A2ED9}"/>
          </ac:picMkLst>
        </pc:picChg>
        <pc:picChg chg="add del mod modCrop">
          <ac:chgData name="David A. Gee" userId="e9ce1845d50193f0" providerId="LiveId" clId="{0A2BC17E-C437-480D-BCC0-092F67052ED0}" dt="2025-01-15T02:33:27.823" v="5926" actId="21"/>
          <ac:picMkLst>
            <pc:docMk/>
            <pc:sldMk cId="737488910" sldId="261"/>
            <ac:picMk id="11" creationId="{DC4CB40F-01E8-153B-AFAA-530DBD61C173}"/>
          </ac:picMkLst>
        </pc:picChg>
      </pc:sldChg>
      <pc:sldChg chg="modSp new mod">
        <pc:chgData name="David A. Gee" userId="e9ce1845d50193f0" providerId="LiveId" clId="{0A2BC17E-C437-480D-BCC0-092F67052ED0}" dt="2025-01-15T02:18:37.917" v="4884"/>
        <pc:sldMkLst>
          <pc:docMk/>
          <pc:sldMk cId="200217952" sldId="262"/>
        </pc:sldMkLst>
        <pc:spChg chg="mod">
          <ac:chgData name="David A. Gee" userId="e9ce1845d50193f0" providerId="LiveId" clId="{0A2BC17E-C437-480D-BCC0-092F67052ED0}" dt="2025-01-15T02:18:37.917" v="4884"/>
          <ac:spMkLst>
            <pc:docMk/>
            <pc:sldMk cId="200217952" sldId="262"/>
            <ac:spMk id="2" creationId="{4FF46958-5C04-325A-62D9-FA9F504E2E11}"/>
          </ac:spMkLst>
        </pc:spChg>
        <pc:spChg chg="mod">
          <ac:chgData name="David A. Gee" userId="e9ce1845d50193f0" providerId="LiveId" clId="{0A2BC17E-C437-480D-BCC0-092F67052ED0}" dt="2025-01-15T02:18:37.917" v="4884"/>
          <ac:spMkLst>
            <pc:docMk/>
            <pc:sldMk cId="200217952" sldId="262"/>
            <ac:spMk id="3" creationId="{B3566B15-D6EF-DC1D-0436-13A65F3BD48C}"/>
          </ac:spMkLst>
        </pc:spChg>
      </pc:sldChg>
      <pc:sldChg chg="addSp delSp modSp new mod setBg delDesignElem">
        <pc:chgData name="David A. Gee" userId="e9ce1845d50193f0" providerId="LiveId" clId="{0A2BC17E-C437-480D-BCC0-092F67052ED0}" dt="2025-01-15T02:22:30.472" v="5307" actId="20577"/>
        <pc:sldMkLst>
          <pc:docMk/>
          <pc:sldMk cId="1944706376" sldId="263"/>
        </pc:sldMkLst>
        <pc:spChg chg="del">
          <ac:chgData name="David A. Gee" userId="e9ce1845d50193f0" providerId="LiveId" clId="{0A2BC17E-C437-480D-BCC0-092F67052ED0}" dt="2025-01-15T02:08:02.599" v="4837" actId="478"/>
          <ac:spMkLst>
            <pc:docMk/>
            <pc:sldMk cId="1944706376" sldId="263"/>
            <ac:spMk id="2" creationId="{066F2C34-D025-768A-1B0A-D9BCAF30E681}"/>
          </ac:spMkLst>
        </pc:spChg>
        <pc:spChg chg="del">
          <ac:chgData name="David A. Gee" userId="e9ce1845d50193f0" providerId="LiveId" clId="{0A2BC17E-C437-480D-BCC0-092F67052ED0}" dt="2025-01-15T02:06:31.706" v="4830"/>
          <ac:spMkLst>
            <pc:docMk/>
            <pc:sldMk cId="1944706376" sldId="263"/>
            <ac:spMk id="3" creationId="{C1DC5D61-0164-E645-7116-891FE3A28EBD}"/>
          </ac:spMkLst>
        </pc:spChg>
        <pc:spChg chg="del">
          <ac:chgData name="David A. Gee" userId="e9ce1845d50193f0" providerId="LiveId" clId="{0A2BC17E-C437-480D-BCC0-092F67052ED0}" dt="2025-01-15T02:08:08.086" v="4838"/>
          <ac:spMkLst>
            <pc:docMk/>
            <pc:sldMk cId="1944706376" sldId="263"/>
            <ac:spMk id="4" creationId="{CC03F0C3-173D-638D-B597-D164E5F30B9D}"/>
          </ac:spMkLst>
        </pc:spChg>
        <pc:spChg chg="add del mod">
          <ac:chgData name="David A. Gee" userId="e9ce1845d50193f0" providerId="LiveId" clId="{0A2BC17E-C437-480D-BCC0-092F67052ED0}" dt="2025-01-15T02:07:52.392" v="4834"/>
          <ac:spMkLst>
            <pc:docMk/>
            <pc:sldMk cId="1944706376" sldId="263"/>
            <ac:spMk id="8" creationId="{93118B1F-FD77-8AEF-6FC7-267942AA4874}"/>
          </ac:spMkLst>
        </pc:spChg>
        <pc:spChg chg="add del mod">
          <ac:chgData name="David A. Gee" userId="e9ce1845d50193f0" providerId="LiveId" clId="{0A2BC17E-C437-480D-BCC0-092F67052ED0}" dt="2025-01-15T02:14:16.345" v="4849"/>
          <ac:spMkLst>
            <pc:docMk/>
            <pc:sldMk cId="1944706376" sldId="263"/>
            <ac:spMk id="13" creationId="{05DCB8C4-B064-C50A-C187-06F2E85C9B50}"/>
          </ac:spMkLst>
        </pc:spChg>
        <pc:spChg chg="add del mod">
          <ac:chgData name="David A. Gee" userId="e9ce1845d50193f0" providerId="LiveId" clId="{0A2BC17E-C437-480D-BCC0-092F67052ED0}" dt="2025-01-15T02:16:33.126" v="4859"/>
          <ac:spMkLst>
            <pc:docMk/>
            <pc:sldMk cId="1944706376" sldId="263"/>
            <ac:spMk id="17" creationId="{4CE1021A-536E-60EA-335F-3F9000DB5464}"/>
          </ac:spMkLst>
        </pc:spChg>
        <pc:spChg chg="add del mod">
          <ac:chgData name="David A. Gee" userId="e9ce1845d50193f0" providerId="LiveId" clId="{0A2BC17E-C437-480D-BCC0-092F67052ED0}" dt="2025-01-15T02:16:46.337" v="4863"/>
          <ac:spMkLst>
            <pc:docMk/>
            <pc:sldMk cId="1944706376" sldId="263"/>
            <ac:spMk id="21" creationId="{5F8ABE1E-C834-BBA8-F92E-864335D017FB}"/>
          </ac:spMkLst>
        </pc:spChg>
        <pc:spChg chg="add del mod">
          <ac:chgData name="David A. Gee" userId="e9ce1845d50193f0" providerId="LiveId" clId="{0A2BC17E-C437-480D-BCC0-092F67052ED0}" dt="2025-01-15T02:17:49.790" v="4877" actId="478"/>
          <ac:spMkLst>
            <pc:docMk/>
            <pc:sldMk cId="1944706376" sldId="263"/>
            <ac:spMk id="24" creationId="{C0DDF836-7A32-BF8A-F7D4-F2C7D37E2BFD}"/>
          </ac:spMkLst>
        </pc:spChg>
        <pc:spChg chg="add del mod">
          <ac:chgData name="David A. Gee" userId="e9ce1845d50193f0" providerId="LiveId" clId="{0A2BC17E-C437-480D-BCC0-092F67052ED0}" dt="2025-01-15T02:22:30.472" v="5307" actId="20577"/>
          <ac:spMkLst>
            <pc:docMk/>
            <pc:sldMk cId="1944706376" sldId="263"/>
            <ac:spMk id="28" creationId="{881C504F-94B3-BDC3-4963-AFA03B1D311E}"/>
          </ac:spMkLst>
        </pc:spChg>
        <pc:spChg chg="add del">
          <ac:chgData name="David A. Gee" userId="e9ce1845d50193f0" providerId="LiveId" clId="{0A2BC17E-C437-480D-BCC0-092F67052ED0}" dt="2025-01-15T02:17:46.670" v="4875" actId="26606"/>
          <ac:spMkLst>
            <pc:docMk/>
            <pc:sldMk cId="1944706376" sldId="263"/>
            <ac:spMk id="41" creationId="{7459C506-5F4B-4B75-9218-C7C3F87FA8D3}"/>
          </ac:spMkLst>
        </pc:spChg>
        <pc:spChg chg="add del">
          <ac:chgData name="David A. Gee" userId="e9ce1845d50193f0" providerId="LiveId" clId="{0A2BC17E-C437-480D-BCC0-092F67052ED0}" dt="2025-01-15T02:17:46.670" v="4875" actId="26606"/>
          <ac:spMkLst>
            <pc:docMk/>
            <pc:sldMk cId="1944706376" sldId="263"/>
            <ac:spMk id="54" creationId="{4E74DA95-CD7A-4D5E-9D27-67A759CE708D}"/>
          </ac:spMkLst>
        </pc:spChg>
        <pc:spChg chg="add del">
          <ac:chgData name="David A. Gee" userId="e9ce1845d50193f0" providerId="LiveId" clId="{0A2BC17E-C437-480D-BCC0-092F67052ED0}" dt="2025-01-15T02:18:37.917" v="4884"/>
          <ac:spMkLst>
            <pc:docMk/>
            <pc:sldMk cId="1944706376" sldId="263"/>
            <ac:spMk id="67" creationId="{8267EEE4-6354-4F1C-9484-951F0EB92F1B}"/>
          </ac:spMkLst>
        </pc:spChg>
        <pc:spChg chg="add del">
          <ac:chgData name="David A. Gee" userId="e9ce1845d50193f0" providerId="LiveId" clId="{0A2BC17E-C437-480D-BCC0-092F67052ED0}" dt="2025-01-15T02:18:37.917" v="4884"/>
          <ac:spMkLst>
            <pc:docMk/>
            <pc:sldMk cId="1944706376" sldId="263"/>
            <ac:spMk id="68" creationId="{0E5A83F9-E6B8-40BD-9C0D-9A6F15650742}"/>
          </ac:spMkLst>
        </pc:spChg>
        <pc:grpChg chg="add del">
          <ac:chgData name="David A. Gee" userId="e9ce1845d50193f0" providerId="LiveId" clId="{0A2BC17E-C437-480D-BCC0-092F67052ED0}" dt="2025-01-15T02:17:46.670" v="4875" actId="26606"/>
          <ac:grpSpMkLst>
            <pc:docMk/>
            <pc:sldMk cId="1944706376" sldId="263"/>
            <ac:grpSpMk id="29" creationId="{7664F850-BA8B-47AE-B11A-225CAB8969F1}"/>
          </ac:grpSpMkLst>
        </pc:grpChg>
        <pc:grpChg chg="add del">
          <ac:chgData name="David A. Gee" userId="e9ce1845d50193f0" providerId="LiveId" clId="{0A2BC17E-C437-480D-BCC0-092F67052ED0}" dt="2025-01-15T02:18:37.917" v="4884"/>
          <ac:grpSpMkLst>
            <pc:docMk/>
            <pc:sldMk cId="1944706376" sldId="263"/>
            <ac:grpSpMk id="31" creationId="{EB0D40EF-BA14-42F1-9492-D38C59DCAB67}"/>
          </ac:grpSpMkLst>
        </pc:grpChg>
        <pc:grpChg chg="add del">
          <ac:chgData name="David A. Gee" userId="e9ce1845d50193f0" providerId="LiveId" clId="{0A2BC17E-C437-480D-BCC0-092F67052ED0}" dt="2025-01-15T02:17:46.670" v="4875" actId="26606"/>
          <ac:grpSpMkLst>
            <pc:docMk/>
            <pc:sldMk cId="1944706376" sldId="263"/>
            <ac:grpSpMk id="43" creationId="{BC659EEB-C3AE-4544-8263-417009DCDF41}"/>
          </ac:grpSpMkLst>
        </pc:grpChg>
        <pc:picChg chg="add del mod">
          <ac:chgData name="David A. Gee" userId="e9ce1845d50193f0" providerId="LiveId" clId="{0A2BC17E-C437-480D-BCC0-092F67052ED0}" dt="2025-01-15T02:06:35.262" v="4833" actId="478"/>
          <ac:picMkLst>
            <pc:docMk/>
            <pc:sldMk cId="1944706376" sldId="263"/>
            <ac:picMk id="6" creationId="{C0B9549F-3F04-8816-3C89-32364DB8E841}"/>
          </ac:picMkLst>
        </pc:picChg>
        <pc:picChg chg="add del mod modCrop">
          <ac:chgData name="David A. Gee" userId="e9ce1845d50193f0" providerId="LiveId" clId="{0A2BC17E-C437-480D-BCC0-092F67052ED0}" dt="2025-01-15T02:14:11.274" v="4848" actId="478"/>
          <ac:picMkLst>
            <pc:docMk/>
            <pc:sldMk cId="1944706376" sldId="263"/>
            <ac:picMk id="10" creationId="{51F6080D-857B-C245-9CAB-A8C0D4DCE553}"/>
          </ac:picMkLst>
        </pc:picChg>
        <pc:picChg chg="add mod modCrop">
          <ac:chgData name="David A. Gee" userId="e9ce1845d50193f0" providerId="LiveId" clId="{0A2BC17E-C437-480D-BCC0-092F67052ED0}" dt="2025-01-15T02:20:34.205" v="4905" actId="1076"/>
          <ac:picMkLst>
            <pc:docMk/>
            <pc:sldMk cId="1944706376" sldId="263"/>
            <ac:picMk id="11" creationId="{D84327C7-9457-FE4D-2836-5D09C7E2C85D}"/>
          </ac:picMkLst>
        </pc:picChg>
        <pc:picChg chg="add del mod modCrop">
          <ac:chgData name="David A. Gee" userId="e9ce1845d50193f0" providerId="LiveId" clId="{0A2BC17E-C437-480D-BCC0-092F67052ED0}" dt="2025-01-15T02:16:31.458" v="4858" actId="478"/>
          <ac:picMkLst>
            <pc:docMk/>
            <pc:sldMk cId="1944706376" sldId="263"/>
            <ac:picMk id="15" creationId="{BEF9F0B4-F098-F09D-7BAF-D202C0E66596}"/>
          </ac:picMkLst>
        </pc:picChg>
        <pc:picChg chg="add del mod">
          <ac:chgData name="David A. Gee" userId="e9ce1845d50193f0" providerId="LiveId" clId="{0A2BC17E-C437-480D-BCC0-092F67052ED0}" dt="2025-01-15T02:16:39.875" v="4862" actId="478"/>
          <ac:picMkLst>
            <pc:docMk/>
            <pc:sldMk cId="1944706376" sldId="263"/>
            <ac:picMk id="19" creationId="{71AA0B5F-887E-DE56-1A5D-007F10216D9A}"/>
          </ac:picMkLst>
        </pc:picChg>
        <pc:picChg chg="add mod modCrop">
          <ac:chgData name="David A. Gee" userId="e9ce1845d50193f0" providerId="LiveId" clId="{0A2BC17E-C437-480D-BCC0-092F67052ED0}" dt="2025-01-15T02:20:39.720" v="4906" actId="1076"/>
          <ac:picMkLst>
            <pc:docMk/>
            <pc:sldMk cId="1944706376" sldId="263"/>
            <ac:picMk id="23" creationId="{6F796701-3BC2-3719-ABA3-E0F26DB91938}"/>
          </ac:picMkLst>
        </pc:picChg>
        <pc:picChg chg="add del mod ord">
          <ac:chgData name="David A. Gee" userId="e9ce1845d50193f0" providerId="LiveId" clId="{0A2BC17E-C437-480D-BCC0-092F67052ED0}" dt="2025-01-15T02:18:45.630" v="4886" actId="34307"/>
          <ac:picMkLst>
            <pc:docMk/>
            <pc:sldMk cId="1944706376" sldId="263"/>
            <ac:picMk id="25" creationId="{DEAC1C6C-1DAF-9829-3E7B-C6BCFAD4E094}"/>
          </ac:picMkLst>
        </pc:picChg>
        <pc:cxnChg chg="add del">
          <ac:chgData name="David A. Gee" userId="e9ce1845d50193f0" providerId="LiveId" clId="{0A2BC17E-C437-480D-BCC0-092F67052ED0}" dt="2025-01-15T02:17:46.670" v="4875" actId="26606"/>
          <ac:cxnSpMkLst>
            <pc:docMk/>
            <pc:sldMk cId="1944706376" sldId="263"/>
            <ac:cxnSpMk id="56" creationId="{14AA3B5C-0C55-4FFF-9C45-8F9F7C074A4E}"/>
          </ac:cxnSpMkLst>
        </pc:cxnChg>
      </pc:sldChg>
      <pc:sldChg chg="modSp new mod">
        <pc:chgData name="David A. Gee" userId="e9ce1845d50193f0" providerId="LiveId" clId="{0A2BC17E-C437-480D-BCC0-092F67052ED0}" dt="2025-01-15T02:32:49.487" v="5902" actId="20577"/>
        <pc:sldMkLst>
          <pc:docMk/>
          <pc:sldMk cId="3206704738" sldId="264"/>
        </pc:sldMkLst>
        <pc:spChg chg="mod">
          <ac:chgData name="David A. Gee" userId="e9ce1845d50193f0" providerId="LiveId" clId="{0A2BC17E-C437-480D-BCC0-092F67052ED0}" dt="2025-01-15T02:31:31.221" v="5741" actId="14100"/>
          <ac:spMkLst>
            <pc:docMk/>
            <pc:sldMk cId="3206704738" sldId="264"/>
            <ac:spMk id="2" creationId="{C342C549-5923-CB63-72DA-54682DB687A5}"/>
          </ac:spMkLst>
        </pc:spChg>
        <pc:spChg chg="mod">
          <ac:chgData name="David A. Gee" userId="e9ce1845d50193f0" providerId="LiveId" clId="{0A2BC17E-C437-480D-BCC0-092F67052ED0}" dt="2025-01-15T02:32:31.244" v="5842" actId="20577"/>
          <ac:spMkLst>
            <pc:docMk/>
            <pc:sldMk cId="3206704738" sldId="264"/>
            <ac:spMk id="3" creationId="{35BA1C29-0B94-CE37-E223-ED47C758477D}"/>
          </ac:spMkLst>
        </pc:spChg>
        <pc:spChg chg="mod">
          <ac:chgData name="David A. Gee" userId="e9ce1845d50193f0" providerId="LiveId" clId="{0A2BC17E-C437-480D-BCC0-092F67052ED0}" dt="2025-01-15T02:32:49.487" v="5902" actId="20577"/>
          <ac:spMkLst>
            <pc:docMk/>
            <pc:sldMk cId="3206704738" sldId="264"/>
            <ac:spMk id="4" creationId="{3F946673-3948-30F1-6E31-659D30465E11}"/>
          </ac:spMkLst>
        </pc:spChg>
      </pc:sldChg>
      <pc:sldChg chg="addSp delSp modSp new mod">
        <pc:chgData name="David A. Gee" userId="e9ce1845d50193f0" providerId="LiveId" clId="{0A2BC17E-C437-480D-BCC0-092F67052ED0}" dt="2025-01-15T02:39:05.717" v="6853" actId="20577"/>
        <pc:sldMkLst>
          <pc:docMk/>
          <pc:sldMk cId="1779408245" sldId="265"/>
        </pc:sldMkLst>
        <pc:spChg chg="mod">
          <ac:chgData name="David A. Gee" userId="e9ce1845d50193f0" providerId="LiveId" clId="{0A2BC17E-C437-480D-BCC0-092F67052ED0}" dt="2025-01-15T02:33:17.018" v="5923" actId="20577"/>
          <ac:spMkLst>
            <pc:docMk/>
            <pc:sldMk cId="1779408245" sldId="265"/>
            <ac:spMk id="2" creationId="{05B4AB10-AAEF-9C73-4029-2DFC460907D8}"/>
          </ac:spMkLst>
        </pc:spChg>
        <pc:spChg chg="del">
          <ac:chgData name="David A. Gee" userId="e9ce1845d50193f0" providerId="LiveId" clId="{0A2BC17E-C437-480D-BCC0-092F67052ED0}" dt="2025-01-15T02:33:24.189" v="5925"/>
          <ac:spMkLst>
            <pc:docMk/>
            <pc:sldMk cId="1779408245" sldId="265"/>
            <ac:spMk id="3" creationId="{15444651-E8AE-B588-60C6-2C6219F3F4A9}"/>
          </ac:spMkLst>
        </pc:spChg>
        <pc:spChg chg="del">
          <ac:chgData name="David A. Gee" userId="e9ce1845d50193f0" providerId="LiveId" clId="{0A2BC17E-C437-480D-BCC0-092F67052ED0}" dt="2025-01-15T02:33:30.886" v="5927"/>
          <ac:spMkLst>
            <pc:docMk/>
            <pc:sldMk cId="1779408245" sldId="265"/>
            <ac:spMk id="4" creationId="{9601E581-9D89-5409-6B69-4CC2E6145208}"/>
          </ac:spMkLst>
        </pc:spChg>
        <pc:spChg chg="add mod">
          <ac:chgData name="David A. Gee" userId="e9ce1845d50193f0" providerId="LiveId" clId="{0A2BC17E-C437-480D-BCC0-092F67052ED0}" dt="2025-01-15T02:39:05.717" v="6853" actId="20577"/>
          <ac:spMkLst>
            <pc:docMk/>
            <pc:sldMk cId="1779408245" sldId="265"/>
            <ac:spMk id="5" creationId="{9DF8E62A-1864-DAAC-DEFD-EB9EF53A47C6}"/>
          </ac:spMkLst>
        </pc:spChg>
        <pc:picChg chg="add mod">
          <ac:chgData name="David A. Gee" userId="e9ce1845d50193f0" providerId="LiveId" clId="{0A2BC17E-C437-480D-BCC0-092F67052ED0}" dt="2025-01-15T02:34:03.211" v="5932" actId="1076"/>
          <ac:picMkLst>
            <pc:docMk/>
            <pc:sldMk cId="1779408245" sldId="265"/>
            <ac:picMk id="9" creationId="{D47F2644-EFEF-BBAA-ABFF-6BC97D32A429}"/>
          </ac:picMkLst>
        </pc:picChg>
        <pc:picChg chg="add mod modCrop">
          <ac:chgData name="David A. Gee" userId="e9ce1845d50193f0" providerId="LiveId" clId="{0A2BC17E-C437-480D-BCC0-092F67052ED0}" dt="2025-01-15T02:33:55.355" v="5930" actId="14100"/>
          <ac:picMkLst>
            <pc:docMk/>
            <pc:sldMk cId="1779408245" sldId="265"/>
            <ac:picMk id="11" creationId="{DC4CB40F-01E8-153B-AFAA-530DBD61C173}"/>
          </ac:picMkLst>
        </pc:picChg>
      </pc:sldChg>
      <pc:sldChg chg="addSp delSp modSp new mod">
        <pc:chgData name="David A. Gee" userId="e9ce1845d50193f0" providerId="LiveId" clId="{0A2BC17E-C437-480D-BCC0-092F67052ED0}" dt="2025-01-15T02:43:18.478" v="7286" actId="21"/>
        <pc:sldMkLst>
          <pc:docMk/>
          <pc:sldMk cId="2985598710" sldId="266"/>
        </pc:sldMkLst>
        <pc:spChg chg="mod">
          <ac:chgData name="David A. Gee" userId="e9ce1845d50193f0" providerId="LiveId" clId="{0A2BC17E-C437-480D-BCC0-092F67052ED0}" dt="2025-01-15T02:39:48.782" v="6869" actId="20577"/>
          <ac:spMkLst>
            <pc:docMk/>
            <pc:sldMk cId="2985598710" sldId="266"/>
            <ac:spMk id="2" creationId="{C65D610B-0772-AC82-1158-1623B66BC27F}"/>
          </ac:spMkLst>
        </pc:spChg>
        <pc:spChg chg="del">
          <ac:chgData name="David A. Gee" userId="e9ce1845d50193f0" providerId="LiveId" clId="{0A2BC17E-C437-480D-BCC0-092F67052ED0}" dt="2025-01-15T02:39:24.305" v="6855"/>
          <ac:spMkLst>
            <pc:docMk/>
            <pc:sldMk cId="2985598710" sldId="266"/>
            <ac:spMk id="3" creationId="{E600F725-305B-881F-0C47-48556749531E}"/>
          </ac:spMkLst>
        </pc:spChg>
        <pc:spChg chg="mod">
          <ac:chgData name="David A. Gee" userId="e9ce1845d50193f0" providerId="LiveId" clId="{0A2BC17E-C437-480D-BCC0-092F67052ED0}" dt="2025-01-15T02:42:53.982" v="7271" actId="20577"/>
          <ac:spMkLst>
            <pc:docMk/>
            <pc:sldMk cId="2985598710" sldId="266"/>
            <ac:spMk id="4" creationId="{446615C9-C4E4-31F4-26E5-737FCB9567B8}"/>
          </ac:spMkLst>
        </pc:spChg>
        <pc:spChg chg="add mod">
          <ac:chgData name="David A. Gee" userId="e9ce1845d50193f0" providerId="LiveId" clId="{0A2BC17E-C437-480D-BCC0-092F67052ED0}" dt="2025-01-15T02:43:18.478" v="7286" actId="21"/>
          <ac:spMkLst>
            <pc:docMk/>
            <pc:sldMk cId="2985598710" sldId="266"/>
            <ac:spMk id="7" creationId="{BCF62284-F14B-AE49-C879-FDECEAB09E46}"/>
          </ac:spMkLst>
        </pc:spChg>
        <pc:picChg chg="add del mod">
          <ac:chgData name="David A. Gee" userId="e9ce1845d50193f0" providerId="LiveId" clId="{0A2BC17E-C437-480D-BCC0-092F67052ED0}" dt="2025-01-15T02:43:18.478" v="7286" actId="21"/>
          <ac:picMkLst>
            <pc:docMk/>
            <pc:sldMk cId="2985598710" sldId="266"/>
            <ac:picMk id="5" creationId="{4FA65DDA-8FE3-AEC8-CA19-439C4EDB5785}"/>
          </ac:picMkLst>
        </pc:picChg>
      </pc:sldChg>
      <pc:sldChg chg="modSp new mod">
        <pc:chgData name="David A. Gee" userId="e9ce1845d50193f0" providerId="LiveId" clId="{0A2BC17E-C437-480D-BCC0-092F67052ED0}" dt="2025-01-15T02:42:34.796" v="7249" actId="20577"/>
        <pc:sldMkLst>
          <pc:docMk/>
          <pc:sldMk cId="782693780" sldId="267"/>
        </pc:sldMkLst>
        <pc:spChg chg="mod">
          <ac:chgData name="David A. Gee" userId="e9ce1845d50193f0" providerId="LiveId" clId="{0A2BC17E-C437-480D-BCC0-092F67052ED0}" dt="2025-01-15T02:42:34.796" v="7249" actId="20577"/>
          <ac:spMkLst>
            <pc:docMk/>
            <pc:sldMk cId="782693780" sldId="267"/>
            <ac:spMk id="2" creationId="{40CADABC-D443-33D7-BEA7-F29D793A03F9}"/>
          </ac:spMkLst>
        </pc:spChg>
      </pc:sldChg>
      <pc:sldChg chg="addSp delSp modSp new mod">
        <pc:chgData name="David A. Gee" userId="e9ce1845d50193f0" providerId="LiveId" clId="{0A2BC17E-C437-480D-BCC0-092F67052ED0}" dt="2025-01-15T02:48:54.548" v="8182" actId="20577"/>
        <pc:sldMkLst>
          <pc:docMk/>
          <pc:sldMk cId="3054775918" sldId="268"/>
        </pc:sldMkLst>
        <pc:spChg chg="mod">
          <ac:chgData name="David A. Gee" userId="e9ce1845d50193f0" providerId="LiveId" clId="{0A2BC17E-C437-480D-BCC0-092F67052ED0}" dt="2025-01-15T02:43:12.990" v="7285" actId="20577"/>
          <ac:spMkLst>
            <pc:docMk/>
            <pc:sldMk cId="3054775918" sldId="268"/>
            <ac:spMk id="2" creationId="{489B43F2-265E-426C-FC6C-CB689360B9F0}"/>
          </ac:spMkLst>
        </pc:spChg>
        <pc:spChg chg="mod">
          <ac:chgData name="David A. Gee" userId="e9ce1845d50193f0" providerId="LiveId" clId="{0A2BC17E-C437-480D-BCC0-092F67052ED0}" dt="2025-01-15T02:48:54.548" v="8182" actId="20577"/>
          <ac:spMkLst>
            <pc:docMk/>
            <pc:sldMk cId="3054775918" sldId="268"/>
            <ac:spMk id="3" creationId="{7A7B827D-75C4-31AC-DF58-6C7B7F50A149}"/>
          </ac:spMkLst>
        </pc:spChg>
        <pc:spChg chg="del">
          <ac:chgData name="David A. Gee" userId="e9ce1845d50193f0" providerId="LiveId" clId="{0A2BC17E-C437-480D-BCC0-092F67052ED0}" dt="2025-01-15T02:43:21.081" v="7287"/>
          <ac:spMkLst>
            <pc:docMk/>
            <pc:sldMk cId="3054775918" sldId="268"/>
            <ac:spMk id="4" creationId="{475622A3-05FE-3B7E-74A3-6F928988C78B}"/>
          </ac:spMkLst>
        </pc:spChg>
        <pc:picChg chg="add mod">
          <ac:chgData name="David A. Gee" userId="e9ce1845d50193f0" providerId="LiveId" clId="{0A2BC17E-C437-480D-BCC0-092F67052ED0}" dt="2025-01-15T02:43:31.052" v="7289" actId="1076"/>
          <ac:picMkLst>
            <pc:docMk/>
            <pc:sldMk cId="3054775918" sldId="268"/>
            <ac:picMk id="5" creationId="{4FA65DDA-8FE3-AEC8-CA19-439C4EDB5785}"/>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5C660C-41C2-47F9-80D9-087AF432765D}" type="datetimeFigureOut">
              <a:rPr lang="en-US" smtClean="0"/>
              <a:t>1/14/2025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CAAF99-FD87-456F-B8FE-29F1D911B8A2}" type="slidenum">
              <a:rPr lang="en-US" smtClean="0"/>
              <a:t>‹#›</a:t>
            </a:fld>
            <a:endParaRPr lang="en-US"/>
          </a:p>
        </p:txBody>
      </p:sp>
    </p:spTree>
    <p:extLst>
      <p:ext uri="{BB962C8B-B14F-4D97-AF65-F5344CB8AC3E}">
        <p14:creationId xmlns:p14="http://schemas.microsoft.com/office/powerpoint/2010/main" val="2702047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Direction and audience (source: https://www.nps.gov/articles/biodiversitynp.htm)</a:t>
            </a:r>
          </a:p>
          <a:p>
            <a:endParaRPr lang="en-US" dirty="0"/>
          </a:p>
          <a:p>
            <a:r>
              <a:rPr lang="en-US" dirty="0"/>
              <a:t>Seems romanticism drives non-technical and non-expert crowds and there seems to be friction in the expert audience for relevance. In the spectrum, it seems the desired audience is the technical and some of the expert crowd. Use moderate and briefly explained jargon with a focus on practical application</a:t>
            </a:r>
          </a:p>
          <a:p>
            <a:endParaRPr lang="en-US" dirty="0"/>
          </a:p>
          <a:p>
            <a:r>
              <a:rPr lang="en-US" dirty="0"/>
              <a:t>Based on the writing (more than a fair share of pathos employed), leveraging the romanticism of the populous with a focus on future implications may be a solid venue? More accurately, perhaps, leveraging the populous in this way to initiate and solidify change for a given end. Expansion of lands and complexity of efforts. That said the majority of references are to non-profits or state entities. Not sexy, but part-and-parcel to the debate is survival. A vital argument may prove necessary albeit overdone.</a:t>
            </a:r>
          </a:p>
          <a:p>
            <a:endParaRPr lang="en-US" dirty="0"/>
          </a:p>
          <a:p>
            <a:r>
              <a:rPr lang="en-US" dirty="0"/>
              <a:t>Likely emphasize biodiversity and population to enforce security and stability in terms of a foundation and introduce/explain ecological interconnections to show the importance of having these reserves in diverse areas to protect for more environments thus more organisms.</a:t>
            </a:r>
          </a:p>
          <a:p>
            <a:endParaRPr lang="en-US" dirty="0"/>
          </a:p>
          <a:p>
            <a:r>
              <a:rPr lang="en-US" dirty="0"/>
              <a:t>Ecological network: a model that shows the interactions between species in an ecosystem. Each node is made up of species, nutrient pools or habitat patches and the edges are the relationships between these nodes</a:t>
            </a:r>
          </a:p>
          <a:p>
            <a:r>
              <a:rPr lang="en-US" dirty="0"/>
              <a:t>Interactions can be trophic (predation) or symbiotic</a:t>
            </a:r>
          </a:p>
          <a:p>
            <a:endParaRPr lang="en-US" dirty="0"/>
          </a:p>
          <a:p>
            <a:endParaRPr lang="en-US" dirty="0"/>
          </a:p>
        </p:txBody>
      </p:sp>
      <p:sp>
        <p:nvSpPr>
          <p:cNvPr id="4" name="Slide Number Placeholder 3"/>
          <p:cNvSpPr>
            <a:spLocks noGrp="1"/>
          </p:cNvSpPr>
          <p:nvPr>
            <p:ph type="sldNum" sz="quarter" idx="5"/>
          </p:nvPr>
        </p:nvSpPr>
        <p:spPr/>
        <p:txBody>
          <a:bodyPr/>
          <a:lstStyle/>
          <a:p>
            <a:fld id="{A3CAAF99-FD87-456F-B8FE-29F1D911B8A2}" type="slidenum">
              <a:rPr lang="en-US" smtClean="0"/>
              <a:t>1</a:t>
            </a:fld>
            <a:endParaRPr lang="en-US"/>
          </a:p>
        </p:txBody>
      </p:sp>
    </p:spTree>
    <p:extLst>
      <p:ext uri="{BB962C8B-B14F-4D97-AF65-F5344CB8AC3E}">
        <p14:creationId xmlns:p14="http://schemas.microsoft.com/office/powerpoint/2010/main" val="3991329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606BC1-9B07-47CD-B9EE-CDACB63EDD9B}"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214965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06BC1-9B07-47CD-B9EE-CDACB63EDD9B}"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23329527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06BC1-9B07-47CD-B9EE-CDACB63EDD9B}"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D7E6-329E-4A50-8132-A0EC75C6F8C2}"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678833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06BC1-9B07-47CD-B9EE-CDACB63EDD9B}"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19742802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06BC1-9B07-47CD-B9EE-CDACB63EDD9B}"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D7E6-329E-4A50-8132-A0EC75C6F8C2}"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168592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06BC1-9B07-47CD-B9EE-CDACB63EDD9B}"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3052893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06BC1-9B07-47CD-B9EE-CDACB63EDD9B}"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167239183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06BC1-9B07-47CD-B9EE-CDACB63EDD9B}"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33066325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606BC1-9B07-47CD-B9EE-CDACB63EDD9B}"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930301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606BC1-9B07-47CD-B9EE-CDACB63EDD9B}" type="datetimeFigureOut">
              <a:rPr lang="en-US" smtClean="0"/>
              <a:t>1/14/2025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27623127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606BC1-9B07-47CD-B9EE-CDACB63EDD9B}"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4070150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606BC1-9B07-47CD-B9EE-CDACB63EDD9B}" type="datetimeFigureOut">
              <a:rPr lang="en-US" smtClean="0"/>
              <a:t>1/14/2025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2943552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606BC1-9B07-47CD-B9EE-CDACB63EDD9B}" type="datetimeFigureOut">
              <a:rPr lang="en-US" smtClean="0"/>
              <a:t>1/14/2025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17321076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606BC1-9B07-47CD-B9EE-CDACB63EDD9B}" type="datetimeFigureOut">
              <a:rPr lang="en-US" smtClean="0"/>
              <a:t>1/14/2025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34950504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E606BC1-9B07-47CD-B9EE-CDACB63EDD9B}"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2565736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E606BC1-9B07-47CD-B9EE-CDACB63EDD9B}" type="datetimeFigureOut">
              <a:rPr lang="en-US" smtClean="0"/>
              <a:t>1/14/2025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5C2D7E6-329E-4A50-8132-A0EC75C6F8C2}" type="slidenum">
              <a:rPr lang="en-US" smtClean="0"/>
              <a:t>‹#›</a:t>
            </a:fld>
            <a:endParaRPr lang="en-US"/>
          </a:p>
        </p:txBody>
      </p:sp>
    </p:spTree>
    <p:extLst>
      <p:ext uri="{BB962C8B-B14F-4D97-AF65-F5344CB8AC3E}">
        <p14:creationId xmlns:p14="http://schemas.microsoft.com/office/powerpoint/2010/main" val="20846969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E606BC1-9B07-47CD-B9EE-CDACB63EDD9B}" type="datetimeFigureOut">
              <a:rPr lang="en-US" smtClean="0"/>
              <a:t>1/14/2025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5C2D7E6-329E-4A50-8132-A0EC75C6F8C2}" type="slidenum">
              <a:rPr lang="en-US" smtClean="0"/>
              <a:t>‹#›</a:t>
            </a:fld>
            <a:endParaRPr lang="en-US"/>
          </a:p>
        </p:txBody>
      </p:sp>
    </p:spTree>
    <p:extLst>
      <p:ext uri="{BB962C8B-B14F-4D97-AF65-F5344CB8AC3E}">
        <p14:creationId xmlns:p14="http://schemas.microsoft.com/office/powerpoint/2010/main" val="18133564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E3BB-757D-EAEE-551D-42CF7065A9AC}"/>
              </a:ext>
            </a:extLst>
          </p:cNvPr>
          <p:cNvSpPr>
            <a:spLocks noGrp="1"/>
          </p:cNvSpPr>
          <p:nvPr>
            <p:ph type="ctrTitle"/>
          </p:nvPr>
        </p:nvSpPr>
        <p:spPr/>
        <p:txBody>
          <a:bodyPr/>
          <a:lstStyle/>
          <a:p>
            <a:r>
              <a:rPr lang="en-US" dirty="0"/>
              <a:t>Shannon Diversity Index for 4 National Park Samples</a:t>
            </a:r>
          </a:p>
        </p:txBody>
      </p:sp>
      <p:sp>
        <p:nvSpPr>
          <p:cNvPr id="3" name="Subtitle 2">
            <a:extLst>
              <a:ext uri="{FF2B5EF4-FFF2-40B4-BE49-F238E27FC236}">
                <a16:creationId xmlns:a16="http://schemas.microsoft.com/office/drawing/2014/main" id="{00DC1501-5094-73C0-7DFF-76E43E08CDB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760824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B43F2-265E-426C-FC6C-CB689360B9F0}"/>
              </a:ext>
            </a:extLst>
          </p:cNvPr>
          <p:cNvSpPr>
            <a:spLocks noGrp="1"/>
          </p:cNvSpPr>
          <p:nvPr>
            <p:ph type="title"/>
          </p:nvPr>
        </p:nvSpPr>
        <p:spPr/>
        <p:txBody>
          <a:bodyPr/>
          <a:lstStyle/>
          <a:p>
            <a:r>
              <a:rPr lang="en-US" dirty="0"/>
              <a:t>Take-away</a:t>
            </a:r>
          </a:p>
        </p:txBody>
      </p:sp>
      <p:sp>
        <p:nvSpPr>
          <p:cNvPr id="3" name="Content Placeholder 2">
            <a:extLst>
              <a:ext uri="{FF2B5EF4-FFF2-40B4-BE49-F238E27FC236}">
                <a16:creationId xmlns:a16="http://schemas.microsoft.com/office/drawing/2014/main" id="{7A7B827D-75C4-31AC-DF58-6C7B7F50A149}"/>
              </a:ext>
            </a:extLst>
          </p:cNvPr>
          <p:cNvSpPr>
            <a:spLocks noGrp="1"/>
          </p:cNvSpPr>
          <p:nvPr>
            <p:ph sz="half" idx="1"/>
          </p:nvPr>
        </p:nvSpPr>
        <p:spPr>
          <a:xfrm>
            <a:off x="677334" y="2160589"/>
            <a:ext cx="6041100" cy="3880772"/>
          </a:xfrm>
        </p:spPr>
        <p:txBody>
          <a:bodyPr>
            <a:normAutofit fontScale="92500"/>
          </a:bodyPr>
          <a:lstStyle/>
          <a:p>
            <a:r>
              <a:rPr lang="en-US" dirty="0"/>
              <a:t>The parks are fairly diverse as a whole, but the parks are not </a:t>
            </a:r>
            <a:r>
              <a:rPr lang="en-US" i="1" dirty="0"/>
              <a:t>evenly</a:t>
            </a:r>
            <a:r>
              <a:rPr lang="en-US" dirty="0"/>
              <a:t> diverse</a:t>
            </a:r>
          </a:p>
          <a:p>
            <a:r>
              <a:rPr lang="en-US" dirty="0"/>
              <a:t>Foci</a:t>
            </a:r>
          </a:p>
          <a:p>
            <a:pPr lvl="1"/>
            <a:r>
              <a:rPr lang="en-US" dirty="0"/>
              <a:t>The data shows that Amphibian and Reptile species are the least diverse amongst the species represented in the sample</a:t>
            </a:r>
          </a:p>
          <a:p>
            <a:r>
              <a:rPr lang="en-US" dirty="0"/>
              <a:t>Additional</a:t>
            </a:r>
          </a:p>
          <a:p>
            <a:pPr lvl="1"/>
            <a:r>
              <a:rPr lang="en-US" dirty="0"/>
              <a:t>When deciding resource allocation or expansion, keeping these species in mind could buttress an argument for expanding areas with compatible habitats</a:t>
            </a:r>
          </a:p>
          <a:p>
            <a:pPr lvl="1"/>
            <a:r>
              <a:rPr lang="en-US" dirty="0"/>
              <a:t>With campaigning or public outreach, the Species dataset could provide insight as to which species in these taxonomic categories could be used in a visual piece</a:t>
            </a:r>
          </a:p>
          <a:p>
            <a:pPr lvl="1"/>
            <a:endParaRPr lang="en-US" dirty="0"/>
          </a:p>
        </p:txBody>
      </p:sp>
      <p:pic>
        <p:nvPicPr>
          <p:cNvPr id="5" name="Content Placeholder 10" descr="A comparison of a graph&#10;&#10;Description automatically generated with medium confidence">
            <a:extLst>
              <a:ext uri="{FF2B5EF4-FFF2-40B4-BE49-F238E27FC236}">
                <a16:creationId xmlns:a16="http://schemas.microsoft.com/office/drawing/2014/main" id="{4FA65DDA-8FE3-AEC8-CA19-439C4EDB5785}"/>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rcRect l="50012" t="7279" r="9446"/>
          <a:stretch/>
        </p:blipFill>
        <p:spPr bwMode="auto">
          <a:xfrm>
            <a:off x="6952832" y="66029"/>
            <a:ext cx="3529079" cy="6725942"/>
          </a:xfrm>
          <a:prstGeom prst="rect">
            <a:avLst/>
          </a:prstGeom>
          <a:noFill/>
          <a:ln>
            <a:noFill/>
          </a:ln>
        </p:spPr>
      </p:pic>
    </p:spTree>
    <p:extLst>
      <p:ext uri="{BB962C8B-B14F-4D97-AF65-F5344CB8AC3E}">
        <p14:creationId xmlns:p14="http://schemas.microsoft.com/office/powerpoint/2010/main" val="30547759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ADABC-D443-33D7-BEA7-F29D793A03F9}"/>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D9BBC3C8-91ED-B184-AEC7-283A949A01E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82693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5E2ABE-ED83-8918-DF0A-A9D0945F3E1D}"/>
              </a:ext>
            </a:extLst>
          </p:cNvPr>
          <p:cNvSpPr>
            <a:spLocks noGrp="1"/>
          </p:cNvSpPr>
          <p:nvPr>
            <p:ph type="title"/>
          </p:nvPr>
        </p:nvSpPr>
        <p:spPr/>
        <p:txBody>
          <a:bodyPr/>
          <a:lstStyle/>
          <a:p>
            <a:r>
              <a:rPr lang="en-US" dirty="0"/>
              <a:t>Data analyzed</a:t>
            </a:r>
          </a:p>
        </p:txBody>
      </p:sp>
      <p:sp>
        <p:nvSpPr>
          <p:cNvPr id="3" name="Content Placeholder 2">
            <a:extLst>
              <a:ext uri="{FF2B5EF4-FFF2-40B4-BE49-F238E27FC236}">
                <a16:creationId xmlns:a16="http://schemas.microsoft.com/office/drawing/2014/main" id="{8431CDCD-88CE-A419-F5D7-B887DC289CAA}"/>
              </a:ext>
            </a:extLst>
          </p:cNvPr>
          <p:cNvSpPr>
            <a:spLocks noGrp="1"/>
          </p:cNvSpPr>
          <p:nvPr>
            <p:ph idx="1"/>
          </p:nvPr>
        </p:nvSpPr>
        <p:spPr/>
        <p:txBody>
          <a:bodyPr/>
          <a:lstStyle/>
          <a:p>
            <a:r>
              <a:rPr lang="en-US" dirty="0"/>
              <a:t>For this presentation two datasets were used each with a focus on:</a:t>
            </a:r>
          </a:p>
          <a:p>
            <a:pPr marL="914400" lvl="1" indent="-457200">
              <a:buFont typeface="+mj-lt"/>
              <a:buAutoNum type="arabicPeriod"/>
            </a:pPr>
            <a:r>
              <a:rPr lang="en-US" dirty="0"/>
              <a:t>Species observed</a:t>
            </a:r>
          </a:p>
          <a:p>
            <a:pPr lvl="2">
              <a:buFont typeface="Courier New" panose="02070309020205020404" pitchFamily="49" charset="0"/>
              <a:buChar char="o"/>
            </a:pPr>
            <a:r>
              <a:rPr lang="en-US" dirty="0"/>
              <a:t>Contains information on each species observed including category of organism, scientific name, a list of common names and conservation status (Species of Concern, Endangered, Threatened, In Recovery or N/A)</a:t>
            </a:r>
          </a:p>
          <a:p>
            <a:pPr marL="914400" lvl="1" indent="-457200">
              <a:buFont typeface="+mj-lt"/>
              <a:buAutoNum type="arabicPeriod"/>
            </a:pPr>
            <a:r>
              <a:rPr lang="en-US" dirty="0"/>
              <a:t>Observations in the National Parks</a:t>
            </a:r>
          </a:p>
          <a:p>
            <a:pPr lvl="2">
              <a:buFont typeface="Courier New" panose="02070309020205020404" pitchFamily="49" charset="0"/>
              <a:buChar char="o"/>
            </a:pPr>
            <a:r>
              <a:rPr lang="en-US" dirty="0"/>
              <a:t>Contains information on observations of given species in each of the national parks observed (Yellowstone, Yosemite, Bryce and Great Smoky Mountains)</a:t>
            </a:r>
          </a:p>
        </p:txBody>
      </p:sp>
    </p:spTree>
    <p:extLst>
      <p:ext uri="{BB962C8B-B14F-4D97-AF65-F5344CB8AC3E}">
        <p14:creationId xmlns:p14="http://schemas.microsoft.com/office/powerpoint/2010/main" val="23582763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F46958-5C04-325A-62D9-FA9F504E2E11}"/>
              </a:ext>
            </a:extLst>
          </p:cNvPr>
          <p:cNvSpPr>
            <a:spLocks noGrp="1"/>
          </p:cNvSpPr>
          <p:nvPr>
            <p:ph type="title"/>
          </p:nvPr>
        </p:nvSpPr>
        <p:spPr/>
        <p:txBody>
          <a:bodyPr/>
          <a:lstStyle/>
          <a:p>
            <a:r>
              <a:rPr lang="en-US" dirty="0"/>
              <a:t>Considerations in Data Cleaning</a:t>
            </a:r>
          </a:p>
        </p:txBody>
      </p:sp>
      <p:sp>
        <p:nvSpPr>
          <p:cNvPr id="3" name="Content Placeholder 2">
            <a:extLst>
              <a:ext uri="{FF2B5EF4-FFF2-40B4-BE49-F238E27FC236}">
                <a16:creationId xmlns:a16="http://schemas.microsoft.com/office/drawing/2014/main" id="{B3566B15-D6EF-DC1D-0436-13A65F3BD48C}"/>
              </a:ext>
            </a:extLst>
          </p:cNvPr>
          <p:cNvSpPr>
            <a:spLocks noGrp="1"/>
          </p:cNvSpPr>
          <p:nvPr>
            <p:ph idx="1"/>
          </p:nvPr>
        </p:nvSpPr>
        <p:spPr/>
        <p:txBody>
          <a:bodyPr/>
          <a:lstStyle/>
          <a:p>
            <a:r>
              <a:rPr lang="en-US" dirty="0"/>
              <a:t>Duplicated entries in both the Species and Observation datasets were dropped</a:t>
            </a:r>
          </a:p>
          <a:p>
            <a:pPr lvl="1"/>
            <a:r>
              <a:rPr lang="en-US" dirty="0"/>
              <a:t>Each entry in both datasets should have at least one facet of the datum that would separate it from the remainder (e.g., observation count of a given species for a given park should be in condensed into one entry, not multiple)</a:t>
            </a:r>
          </a:p>
          <a:p>
            <a:r>
              <a:rPr lang="en-US" dirty="0"/>
              <a:t>Common names for Species dataset dropped (following duplicates being dropped)</a:t>
            </a:r>
          </a:p>
          <a:p>
            <a:pPr lvl="1"/>
            <a:r>
              <a:rPr lang="en-US" dirty="0"/>
              <a:t>Each common name entry was a list of commonly used names and individual species (beyond number of unique ones) were not used in the analysis </a:t>
            </a:r>
          </a:p>
        </p:txBody>
      </p:sp>
    </p:spTree>
    <p:extLst>
      <p:ext uri="{BB962C8B-B14F-4D97-AF65-F5344CB8AC3E}">
        <p14:creationId xmlns:p14="http://schemas.microsoft.com/office/powerpoint/2010/main" val="2002179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AA5A1-BBCC-FD5A-484F-703F9597CDE5}"/>
              </a:ext>
            </a:extLst>
          </p:cNvPr>
          <p:cNvSpPr>
            <a:spLocks noGrp="1"/>
          </p:cNvSpPr>
          <p:nvPr>
            <p:ph type="title"/>
          </p:nvPr>
        </p:nvSpPr>
        <p:spPr/>
        <p:txBody>
          <a:bodyPr/>
          <a:lstStyle/>
          <a:p>
            <a:r>
              <a:rPr lang="en-US" dirty="0"/>
              <a:t>Dataset</a:t>
            </a:r>
          </a:p>
        </p:txBody>
      </p:sp>
      <p:sp>
        <p:nvSpPr>
          <p:cNvPr id="3" name="Content Placeholder 2">
            <a:extLst>
              <a:ext uri="{FF2B5EF4-FFF2-40B4-BE49-F238E27FC236}">
                <a16:creationId xmlns:a16="http://schemas.microsoft.com/office/drawing/2014/main" id="{478DAC70-DD61-4D51-583F-D1535CD8CF2A}"/>
              </a:ext>
            </a:extLst>
          </p:cNvPr>
          <p:cNvSpPr>
            <a:spLocks noGrp="1"/>
          </p:cNvSpPr>
          <p:nvPr>
            <p:ph idx="1"/>
          </p:nvPr>
        </p:nvSpPr>
        <p:spPr/>
        <p:txBody>
          <a:bodyPr/>
          <a:lstStyle/>
          <a:p>
            <a:r>
              <a:rPr lang="en-US" dirty="0"/>
              <a:t>For this presentation, the tables were merged and summarized into one table organized by category of organism:</a:t>
            </a:r>
          </a:p>
          <a:p>
            <a:pPr marL="914400" lvl="1" indent="-457200">
              <a:buFont typeface="+mj-lt"/>
              <a:buAutoNum type="arabicPeriod"/>
            </a:pPr>
            <a:r>
              <a:rPr lang="en-US" dirty="0"/>
              <a:t>Count of unique species per category</a:t>
            </a:r>
          </a:p>
          <a:p>
            <a:pPr marL="914400" lvl="1" indent="-457200">
              <a:buFont typeface="+mj-lt"/>
              <a:buAutoNum type="arabicPeriod"/>
            </a:pPr>
            <a:r>
              <a:rPr lang="en-US" dirty="0"/>
              <a:t>Total observations per category</a:t>
            </a:r>
          </a:p>
          <a:p>
            <a:pPr marL="914400" lvl="1" indent="-457200">
              <a:buFont typeface="+mj-lt"/>
              <a:buAutoNum type="arabicPeriod"/>
            </a:pPr>
            <a:r>
              <a:rPr lang="en-US" dirty="0"/>
              <a:t>Count of species with a conservation status</a:t>
            </a:r>
          </a:p>
          <a:p>
            <a:pPr marL="514350" indent="-457200"/>
            <a:r>
              <a:rPr lang="en-US" dirty="0"/>
              <a:t>From this temporary table, the Shannon Diversity Index was calculated with the following:</a:t>
            </a:r>
          </a:p>
          <a:p>
            <a:pPr marL="57150" indent="0">
              <a:buNone/>
            </a:pPr>
            <a:endParaRPr lang="en-US" dirty="0"/>
          </a:p>
          <a:p>
            <a:pPr marL="914400" lvl="1" indent="-457200">
              <a:buFont typeface="+mj-lt"/>
              <a:buAutoNum type="arabicPeriod"/>
            </a:pPr>
            <a:endParaRPr lang="en-US" dirty="0"/>
          </a:p>
        </p:txBody>
      </p:sp>
      <p:pic>
        <p:nvPicPr>
          <p:cNvPr id="1026" name="Picture 2" descr="Uploaded image">
            <a:extLst>
              <a:ext uri="{FF2B5EF4-FFF2-40B4-BE49-F238E27FC236}">
                <a16:creationId xmlns:a16="http://schemas.microsoft.com/office/drawing/2014/main" id="{7D64823D-C976-8B48-A48A-139C16A28A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029" y="4656260"/>
            <a:ext cx="3941517" cy="15921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53770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3" name="Content Placeholder 22" descr="A green and white text&#10;&#10;Description automatically generated">
            <a:extLst>
              <a:ext uri="{FF2B5EF4-FFF2-40B4-BE49-F238E27FC236}">
                <a16:creationId xmlns:a16="http://schemas.microsoft.com/office/drawing/2014/main" id="{6F796701-3BC2-3719-ABA3-E0F26DB91938}"/>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l="11157" r="8053" b="42259"/>
          <a:stretch/>
        </p:blipFill>
        <p:spPr>
          <a:xfrm>
            <a:off x="221381" y="5110403"/>
            <a:ext cx="7652084" cy="1640693"/>
          </a:xfrm>
          <a:prstGeom prst="rect">
            <a:avLst/>
          </a:prstGeom>
        </p:spPr>
      </p:pic>
      <p:sp>
        <p:nvSpPr>
          <p:cNvPr id="28" name="Content Placeholder 27">
            <a:extLst>
              <a:ext uri="{FF2B5EF4-FFF2-40B4-BE49-F238E27FC236}">
                <a16:creationId xmlns:a16="http://schemas.microsoft.com/office/drawing/2014/main" id="{881C504F-94B3-BDC3-4963-AFA03B1D311E}"/>
              </a:ext>
            </a:extLst>
          </p:cNvPr>
          <p:cNvSpPr>
            <a:spLocks noGrp="1"/>
          </p:cNvSpPr>
          <p:nvPr>
            <p:ph sz="half" idx="2"/>
          </p:nvPr>
        </p:nvSpPr>
        <p:spPr>
          <a:xfrm>
            <a:off x="379481" y="213808"/>
            <a:ext cx="6608460" cy="4621112"/>
          </a:xfrm>
        </p:spPr>
        <p:txBody>
          <a:bodyPr vert="horz" lIns="91440" tIns="45720" rIns="91440" bIns="45720" rtlCol="0">
            <a:normAutofit/>
          </a:bodyPr>
          <a:lstStyle/>
          <a:p>
            <a:r>
              <a:rPr lang="en-US" dirty="0"/>
              <a:t>Taking the initial indices by park, there is not much difference</a:t>
            </a:r>
          </a:p>
          <a:p>
            <a:pPr lvl="1"/>
            <a:r>
              <a:rPr lang="en-US" dirty="0"/>
              <a:t>The bar chart (right) shows a that the indices are fairly close (note the scale starting at an index of 2)</a:t>
            </a:r>
          </a:p>
        </p:txBody>
      </p:sp>
      <p:pic>
        <p:nvPicPr>
          <p:cNvPr id="11" name="Content Placeholder 10" descr="A comparison of a graph&#10;&#10;Description automatically generated with medium confidence">
            <a:extLst>
              <a:ext uri="{FF2B5EF4-FFF2-40B4-BE49-F238E27FC236}">
                <a16:creationId xmlns:a16="http://schemas.microsoft.com/office/drawing/2014/main" id="{D84327C7-9457-FE4D-2836-5D09C7E2C85D}"/>
              </a:ext>
            </a:extLst>
          </p:cNvPr>
          <p:cNvPicPr>
            <a:picLocks noChangeAspect="1"/>
          </p:cNvPicPr>
          <p:nvPr/>
        </p:nvPicPr>
        <p:blipFill>
          <a:blip r:embed="rId3">
            <a:extLst>
              <a:ext uri="{28A0092B-C50C-407E-A947-70E740481C1C}">
                <a14:useLocalDpi xmlns:a14="http://schemas.microsoft.com/office/drawing/2010/main" val="0"/>
              </a:ext>
            </a:extLst>
          </a:blip>
          <a:srcRect l="8460" t="7832" r="50495" b="-2"/>
          <a:stretch/>
        </p:blipFill>
        <p:spPr bwMode="auto">
          <a:xfrm>
            <a:off x="8021873" y="106904"/>
            <a:ext cx="3554111" cy="6644192"/>
          </a:xfrm>
          <a:prstGeom prst="rect">
            <a:avLst/>
          </a:prstGeom>
          <a:noFill/>
        </p:spPr>
      </p:pic>
    </p:spTree>
    <p:extLst>
      <p:ext uri="{BB962C8B-B14F-4D97-AF65-F5344CB8AC3E}">
        <p14:creationId xmlns:p14="http://schemas.microsoft.com/office/powerpoint/2010/main" val="19447063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76339-21B8-AC1E-B76F-BF3C0E5F5147}"/>
              </a:ext>
            </a:extLst>
          </p:cNvPr>
          <p:cNvSpPr>
            <a:spLocks noGrp="1"/>
          </p:cNvSpPr>
          <p:nvPr>
            <p:ph type="title"/>
          </p:nvPr>
        </p:nvSpPr>
        <p:spPr/>
        <p:txBody>
          <a:bodyPr/>
          <a:lstStyle/>
          <a:p>
            <a:r>
              <a:rPr lang="en-US" dirty="0"/>
              <a:t>Biodiversity – Foundation</a:t>
            </a:r>
          </a:p>
        </p:txBody>
      </p:sp>
      <p:sp>
        <p:nvSpPr>
          <p:cNvPr id="3" name="Content Placeholder 2">
            <a:extLst>
              <a:ext uri="{FF2B5EF4-FFF2-40B4-BE49-F238E27FC236}">
                <a16:creationId xmlns:a16="http://schemas.microsoft.com/office/drawing/2014/main" id="{10C838C4-C1DD-9EBC-0F63-A64FF7C79AF4}"/>
              </a:ext>
            </a:extLst>
          </p:cNvPr>
          <p:cNvSpPr>
            <a:spLocks noGrp="1"/>
          </p:cNvSpPr>
          <p:nvPr>
            <p:ph idx="1"/>
          </p:nvPr>
        </p:nvSpPr>
        <p:spPr/>
        <p:txBody>
          <a:bodyPr/>
          <a:lstStyle/>
          <a:p>
            <a:r>
              <a:rPr lang="en-US" dirty="0"/>
              <a:t>A higher index shows greater diversity (the objective, more or less).</a:t>
            </a:r>
          </a:p>
          <a:p>
            <a:pPr lvl="1"/>
            <a:r>
              <a:rPr lang="en-US" dirty="0"/>
              <a:t>An index of around 2.4 shows a good amount of diversity</a:t>
            </a:r>
          </a:p>
          <a:p>
            <a:r>
              <a:rPr lang="en-US" dirty="0"/>
              <a:t>However, Biodiversity has multiple facets that play into the index as a whole and any individual part could tell a different story</a:t>
            </a:r>
          </a:p>
          <a:p>
            <a:pPr lvl="1">
              <a:buFont typeface="Courier New" panose="02070309020205020404" pitchFamily="49" charset="0"/>
              <a:buChar char="o"/>
            </a:pPr>
            <a:r>
              <a:rPr lang="en-US" dirty="0"/>
              <a:t>Species diversity – </a:t>
            </a:r>
          </a:p>
        </p:txBody>
      </p:sp>
    </p:spTree>
    <p:extLst>
      <p:ext uri="{BB962C8B-B14F-4D97-AF65-F5344CB8AC3E}">
        <p14:creationId xmlns:p14="http://schemas.microsoft.com/office/powerpoint/2010/main" val="443629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42C549-5923-CB63-72DA-54682DB687A5}"/>
              </a:ext>
            </a:extLst>
          </p:cNvPr>
          <p:cNvSpPr>
            <a:spLocks noGrp="1"/>
          </p:cNvSpPr>
          <p:nvPr>
            <p:ph type="title"/>
          </p:nvPr>
        </p:nvSpPr>
        <p:spPr>
          <a:xfrm>
            <a:off x="677334" y="609599"/>
            <a:ext cx="8596668" cy="2686051"/>
          </a:xfrm>
        </p:spPr>
        <p:txBody>
          <a:bodyPr>
            <a:normAutofit fontScale="90000"/>
          </a:bodyPr>
          <a:lstStyle/>
          <a:p>
            <a:r>
              <a:rPr lang="en-US" dirty="0"/>
              <a:t>Biodiversity – the number of different kinds of organisms in a studied location or the relationship between species evenness and species richness</a:t>
            </a:r>
            <a:br>
              <a:rPr lang="en-US" dirty="0"/>
            </a:br>
            <a:endParaRPr lang="en-US" dirty="0"/>
          </a:p>
        </p:txBody>
      </p:sp>
      <p:sp>
        <p:nvSpPr>
          <p:cNvPr id="3" name="Content Placeholder 2">
            <a:extLst>
              <a:ext uri="{FF2B5EF4-FFF2-40B4-BE49-F238E27FC236}">
                <a16:creationId xmlns:a16="http://schemas.microsoft.com/office/drawing/2014/main" id="{35BA1C29-0B94-CE37-E223-ED47C758477D}"/>
              </a:ext>
            </a:extLst>
          </p:cNvPr>
          <p:cNvSpPr>
            <a:spLocks noGrp="1"/>
          </p:cNvSpPr>
          <p:nvPr>
            <p:ph sz="half" idx="1"/>
          </p:nvPr>
        </p:nvSpPr>
        <p:spPr>
          <a:xfrm>
            <a:off x="677334" y="3562349"/>
            <a:ext cx="4184035" cy="2479011"/>
          </a:xfrm>
        </p:spPr>
        <p:txBody>
          <a:bodyPr/>
          <a:lstStyle/>
          <a:p>
            <a:r>
              <a:rPr lang="en-US" dirty="0"/>
              <a:t>Species richness – the number of unique species in the area</a:t>
            </a:r>
          </a:p>
          <a:p>
            <a:pPr lvl="1"/>
            <a:r>
              <a:rPr lang="en-US" dirty="0"/>
              <a:t>In the dataset, there are 5,541 unique species.</a:t>
            </a:r>
          </a:p>
          <a:p>
            <a:pPr lvl="1"/>
            <a:r>
              <a:rPr lang="en-US" dirty="0"/>
              <a:t>Safe to say the areas are species rich</a:t>
            </a:r>
          </a:p>
        </p:txBody>
      </p:sp>
      <p:sp>
        <p:nvSpPr>
          <p:cNvPr id="4" name="Content Placeholder 3">
            <a:extLst>
              <a:ext uri="{FF2B5EF4-FFF2-40B4-BE49-F238E27FC236}">
                <a16:creationId xmlns:a16="http://schemas.microsoft.com/office/drawing/2014/main" id="{3F946673-3948-30F1-6E31-659D30465E11}"/>
              </a:ext>
            </a:extLst>
          </p:cNvPr>
          <p:cNvSpPr>
            <a:spLocks noGrp="1"/>
          </p:cNvSpPr>
          <p:nvPr>
            <p:ph sz="half" idx="2"/>
          </p:nvPr>
        </p:nvSpPr>
        <p:spPr>
          <a:xfrm>
            <a:off x="5089970" y="3562348"/>
            <a:ext cx="4184034" cy="2479013"/>
          </a:xfrm>
        </p:spPr>
        <p:txBody>
          <a:bodyPr/>
          <a:lstStyle/>
          <a:p>
            <a:r>
              <a:rPr lang="en-US" dirty="0"/>
              <a:t>Species evenness – the relative number of organisms of each species in the area</a:t>
            </a:r>
          </a:p>
          <a:p>
            <a:pPr lvl="1"/>
            <a:r>
              <a:rPr lang="en-US" dirty="0"/>
              <a:t>If the areas are species rich, are they also even?</a:t>
            </a:r>
          </a:p>
        </p:txBody>
      </p:sp>
    </p:spTree>
    <p:extLst>
      <p:ext uri="{BB962C8B-B14F-4D97-AF65-F5344CB8AC3E}">
        <p14:creationId xmlns:p14="http://schemas.microsoft.com/office/powerpoint/2010/main" val="3206704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4AB10-AAEF-9C73-4029-2DFC460907D8}"/>
              </a:ext>
            </a:extLst>
          </p:cNvPr>
          <p:cNvSpPr>
            <a:spLocks noGrp="1"/>
          </p:cNvSpPr>
          <p:nvPr>
            <p:ph type="title"/>
          </p:nvPr>
        </p:nvSpPr>
        <p:spPr/>
        <p:txBody>
          <a:bodyPr/>
          <a:lstStyle/>
          <a:p>
            <a:r>
              <a:rPr lang="en-US" dirty="0"/>
              <a:t>Species Evenness</a:t>
            </a:r>
          </a:p>
        </p:txBody>
      </p:sp>
      <p:pic>
        <p:nvPicPr>
          <p:cNvPr id="9" name="Content Placeholder 8" descr="A green and white table with numbers&#10;&#10;Description automatically generated">
            <a:extLst>
              <a:ext uri="{FF2B5EF4-FFF2-40B4-BE49-F238E27FC236}">
                <a16:creationId xmlns:a16="http://schemas.microsoft.com/office/drawing/2014/main" id="{D47F2644-EFEF-BBAA-ABFF-6BC97D32A42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rcRect l="11984" r="8194" b="28033"/>
          <a:stretch/>
        </p:blipFill>
        <p:spPr>
          <a:xfrm>
            <a:off x="145145" y="4336406"/>
            <a:ext cx="7885372" cy="2369799"/>
          </a:xfrm>
        </p:spPr>
      </p:pic>
      <p:pic>
        <p:nvPicPr>
          <p:cNvPr id="11" name="Content Placeholder 10" descr="A comparison of a graph&#10;&#10;Description automatically generated with medium confidence">
            <a:extLst>
              <a:ext uri="{FF2B5EF4-FFF2-40B4-BE49-F238E27FC236}">
                <a16:creationId xmlns:a16="http://schemas.microsoft.com/office/drawing/2014/main" id="{DC4CB40F-01E8-153B-AFAA-530DBD61C17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rcRect l="50012" t="7279" r="9446"/>
          <a:stretch/>
        </p:blipFill>
        <p:spPr bwMode="auto">
          <a:xfrm>
            <a:off x="8643486" y="219869"/>
            <a:ext cx="3403369" cy="6486336"/>
          </a:xfrm>
          <a:prstGeom prst="rect">
            <a:avLst/>
          </a:prstGeom>
          <a:noFill/>
          <a:ln>
            <a:noFill/>
          </a:ln>
        </p:spPr>
      </p:pic>
      <p:sp>
        <p:nvSpPr>
          <p:cNvPr id="5" name="Content Placeholder 3">
            <a:extLst>
              <a:ext uri="{FF2B5EF4-FFF2-40B4-BE49-F238E27FC236}">
                <a16:creationId xmlns:a16="http://schemas.microsoft.com/office/drawing/2014/main" id="{9DF8E62A-1864-DAAC-DEFD-EB9EF53A47C6}"/>
              </a:ext>
            </a:extLst>
          </p:cNvPr>
          <p:cNvSpPr txBox="1">
            <a:spLocks/>
          </p:cNvSpPr>
          <p:nvPr/>
        </p:nvSpPr>
        <p:spPr>
          <a:xfrm>
            <a:off x="677333" y="1419223"/>
            <a:ext cx="7085541" cy="2752727"/>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US" dirty="0"/>
              <a:t>To determine evenness, the Shannon Index Calculation was applied to the dataset again after the dataset was grouped by both National Park and Category</a:t>
            </a:r>
          </a:p>
          <a:p>
            <a:r>
              <a:rPr lang="en-US" dirty="0"/>
              <a:t>Indices across National Parks and Categories were very close, so the entries were averaged for summary</a:t>
            </a:r>
          </a:p>
          <a:p>
            <a:r>
              <a:rPr lang="en-US" dirty="0"/>
              <a:t>The bar chart to the left shows the index per taxonomic category as averaged across National Parks</a:t>
            </a:r>
          </a:p>
        </p:txBody>
      </p:sp>
    </p:spTree>
    <p:extLst>
      <p:ext uri="{BB962C8B-B14F-4D97-AF65-F5344CB8AC3E}">
        <p14:creationId xmlns:p14="http://schemas.microsoft.com/office/powerpoint/2010/main" val="17794082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D610B-0772-AC82-1158-1623B66BC27F}"/>
              </a:ext>
            </a:extLst>
          </p:cNvPr>
          <p:cNvSpPr>
            <a:spLocks noGrp="1"/>
          </p:cNvSpPr>
          <p:nvPr>
            <p:ph type="title"/>
          </p:nvPr>
        </p:nvSpPr>
        <p:spPr/>
        <p:txBody>
          <a:bodyPr/>
          <a:lstStyle/>
          <a:p>
            <a:r>
              <a:rPr lang="en-US" dirty="0"/>
              <a:t>Take-away</a:t>
            </a:r>
          </a:p>
        </p:txBody>
      </p:sp>
      <p:sp>
        <p:nvSpPr>
          <p:cNvPr id="4" name="Text Placeholder 3">
            <a:extLst>
              <a:ext uri="{FF2B5EF4-FFF2-40B4-BE49-F238E27FC236}">
                <a16:creationId xmlns:a16="http://schemas.microsoft.com/office/drawing/2014/main" id="{446615C9-C4E4-31F4-26E5-737FCB9567B8}"/>
              </a:ext>
            </a:extLst>
          </p:cNvPr>
          <p:cNvSpPr>
            <a:spLocks noGrp="1"/>
          </p:cNvSpPr>
          <p:nvPr>
            <p:ph type="body" sz="half" idx="2"/>
          </p:nvPr>
        </p:nvSpPr>
        <p:spPr/>
        <p:txBody>
          <a:bodyPr/>
          <a:lstStyle/>
          <a:p>
            <a:r>
              <a:rPr lang="en-US" dirty="0"/>
              <a:t>While the parks are diverse, the parks are not necessarily </a:t>
            </a:r>
            <a:r>
              <a:rPr lang="en-US" i="1" dirty="0"/>
              <a:t>evenly</a:t>
            </a:r>
            <a:r>
              <a:rPr lang="en-US" dirty="0"/>
              <a:t> diverse. </a:t>
            </a:r>
          </a:p>
          <a:p>
            <a:r>
              <a:rPr lang="en-US" dirty="0"/>
              <a:t>What to </a:t>
            </a:r>
            <a:r>
              <a:rPr lang="en-US" dirty="0" err="1"/>
              <a:t>consid</a:t>
            </a:r>
            <a:endParaRPr lang="en-US" dirty="0"/>
          </a:p>
        </p:txBody>
      </p:sp>
      <p:sp>
        <p:nvSpPr>
          <p:cNvPr id="7" name="Content Placeholder 6">
            <a:extLst>
              <a:ext uri="{FF2B5EF4-FFF2-40B4-BE49-F238E27FC236}">
                <a16:creationId xmlns:a16="http://schemas.microsoft.com/office/drawing/2014/main" id="{BCF62284-F14B-AE49-C879-FDECEAB09E4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8559871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TM02900688[[fn=Facet]]</Template>
  <TotalTime>238</TotalTime>
  <Words>835</Words>
  <Application>Microsoft Office PowerPoint</Application>
  <PresentationFormat>Widescreen</PresentationFormat>
  <Paragraphs>57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Arial</vt:lpstr>
      <vt:lpstr>Courier New</vt:lpstr>
      <vt:lpstr>Trebuchet MS</vt:lpstr>
      <vt:lpstr>Wingdings 3</vt:lpstr>
      <vt:lpstr>Facet</vt:lpstr>
      <vt:lpstr>Shannon Diversity Index for 4 National Park Samples</vt:lpstr>
      <vt:lpstr>Data analyzed</vt:lpstr>
      <vt:lpstr>Considerations in Data Cleaning</vt:lpstr>
      <vt:lpstr>Dataset</vt:lpstr>
      <vt:lpstr>PowerPoint Presentation</vt:lpstr>
      <vt:lpstr>Biodiversity – Foundation</vt:lpstr>
      <vt:lpstr>Biodiversity – the number of different kinds of organisms in a studied location or the relationship between species evenness and species richness </vt:lpstr>
      <vt:lpstr>Species Evenness</vt:lpstr>
      <vt:lpstr>Take-away</vt:lpstr>
      <vt:lpstr>Take-away</vt:lpstr>
      <vt:lpstr>Appendix</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David A. Gee</dc:creator>
  <cp:lastModifiedBy>David A. Gee</cp:lastModifiedBy>
  <cp:revision>1</cp:revision>
  <dcterms:created xsi:type="dcterms:W3CDTF">2025-01-08T18:23:35Z</dcterms:created>
  <dcterms:modified xsi:type="dcterms:W3CDTF">2025-01-15T02:48:59Z</dcterms:modified>
</cp:coreProperties>
</file>