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C3EAAE-8953-4B86-818A-C7A5BEB6D013}" v="6" dt="2025-03-08T21:11:53.7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A. Gee" userId="e9ce1845d50193f0" providerId="LiveId" clId="{BEC3EAAE-8953-4B86-818A-C7A5BEB6D013}"/>
    <pc:docChg chg="undo custSel addSld modSld">
      <pc:chgData name="David A. Gee" userId="e9ce1845d50193f0" providerId="LiveId" clId="{BEC3EAAE-8953-4B86-818A-C7A5BEB6D013}" dt="2025-03-08T21:25:29.017" v="1914" actId="20577"/>
      <pc:docMkLst>
        <pc:docMk/>
      </pc:docMkLst>
      <pc:sldChg chg="modSp mod">
        <pc:chgData name="David A. Gee" userId="e9ce1845d50193f0" providerId="LiveId" clId="{BEC3EAAE-8953-4B86-818A-C7A5BEB6D013}" dt="2025-03-08T21:05:35.940" v="43"/>
        <pc:sldMkLst>
          <pc:docMk/>
          <pc:sldMk cId="1588864799" sldId="256"/>
        </pc:sldMkLst>
        <pc:spChg chg="mod">
          <ac:chgData name="David A. Gee" userId="e9ce1845d50193f0" providerId="LiveId" clId="{BEC3EAAE-8953-4B86-818A-C7A5BEB6D013}" dt="2025-03-08T21:05:35.940" v="43"/>
          <ac:spMkLst>
            <pc:docMk/>
            <pc:sldMk cId="1588864799" sldId="256"/>
            <ac:spMk id="2" creationId="{3F12B077-60A5-2585-23A8-9D6E3BB943B9}"/>
          </ac:spMkLst>
        </pc:spChg>
        <pc:spChg chg="mod">
          <ac:chgData name="David A. Gee" userId="e9ce1845d50193f0" providerId="LiveId" clId="{BEC3EAAE-8953-4B86-818A-C7A5BEB6D013}" dt="2025-03-08T21:05:35.940" v="43"/>
          <ac:spMkLst>
            <pc:docMk/>
            <pc:sldMk cId="1588864799" sldId="256"/>
            <ac:spMk id="3" creationId="{325908E2-0404-26EB-42E8-49AC220FA193}"/>
          </ac:spMkLst>
        </pc:spChg>
      </pc:sldChg>
      <pc:sldChg chg="addSp delSp modSp new mod setBg">
        <pc:chgData name="David A. Gee" userId="e9ce1845d50193f0" providerId="LiveId" clId="{BEC3EAAE-8953-4B86-818A-C7A5BEB6D013}" dt="2025-03-08T21:08:05.286" v="168" actId="20577"/>
        <pc:sldMkLst>
          <pc:docMk/>
          <pc:sldMk cId="127497214" sldId="257"/>
        </pc:sldMkLst>
        <pc:spChg chg="mod">
          <ac:chgData name="David A. Gee" userId="e9ce1845d50193f0" providerId="LiveId" clId="{BEC3EAAE-8953-4B86-818A-C7A5BEB6D013}" dt="2025-03-08T21:07:11.842" v="82" actId="26606"/>
          <ac:spMkLst>
            <pc:docMk/>
            <pc:sldMk cId="127497214" sldId="257"/>
            <ac:spMk id="2" creationId="{CE7027B0-9F91-8EF7-B7BD-B889587240D5}"/>
          </ac:spMkLst>
        </pc:spChg>
        <pc:spChg chg="del mod">
          <ac:chgData name="David A. Gee" userId="e9ce1845d50193f0" providerId="LiveId" clId="{BEC3EAAE-8953-4B86-818A-C7A5BEB6D013}" dt="2025-03-08T21:06:50.624" v="77"/>
          <ac:spMkLst>
            <pc:docMk/>
            <pc:sldMk cId="127497214" sldId="257"/>
            <ac:spMk id="3" creationId="{BD807FE7-E8B2-E3A6-3789-75000B004EC3}"/>
          </ac:spMkLst>
        </pc:spChg>
        <pc:spChg chg="add mod">
          <ac:chgData name="David A. Gee" userId="e9ce1845d50193f0" providerId="LiveId" clId="{BEC3EAAE-8953-4B86-818A-C7A5BEB6D013}" dt="2025-03-08T21:08:05.286" v="168" actId="20577"/>
          <ac:spMkLst>
            <pc:docMk/>
            <pc:sldMk cId="127497214" sldId="257"/>
            <ac:spMk id="9" creationId="{1B5E05F6-A19F-0C0C-F243-9B660115922C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0" creationId="{4E4490D0-3672-446A-AC12-B4830333BDDD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2" creationId="{39CB82C2-DF65-4EC1-8280-F201D50F570B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16" creationId="{FA4CD5CB-D209-4D70-8CA4-629731C59219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20" creationId="{B4C27B90-DF2B-4D00-BA07-18ED774CD2F1}"/>
          </ac:spMkLst>
        </pc:spChg>
        <pc:spChg chg="add del">
          <ac:chgData name="David A. Gee" userId="e9ce1845d50193f0" providerId="LiveId" clId="{BEC3EAAE-8953-4B86-818A-C7A5BEB6D013}" dt="2025-03-08T21:07:11.825" v="81" actId="26606"/>
          <ac:spMkLst>
            <pc:docMk/>
            <pc:sldMk cId="127497214" sldId="257"/>
            <ac:spMk id="22" creationId="{593ACC25-C262-417A-8AA9-0641C772BDB6}"/>
          </ac:spMkLst>
        </pc:spChg>
        <pc:spChg chg="add">
          <ac:chgData name="David A. Gee" userId="e9ce1845d50193f0" providerId="LiveId" clId="{BEC3EAAE-8953-4B86-818A-C7A5BEB6D013}" dt="2025-03-08T21:07:11.842" v="82" actId="26606"/>
          <ac:spMkLst>
            <pc:docMk/>
            <pc:sldMk cId="127497214" sldId="257"/>
            <ac:spMk id="24" creationId="{284B70D5-875B-433D-BDBD-1522A85D6C1D}"/>
          </ac:spMkLst>
        </pc:spChg>
        <pc:spChg chg="add">
          <ac:chgData name="David A. Gee" userId="e9ce1845d50193f0" providerId="LiveId" clId="{BEC3EAAE-8953-4B86-818A-C7A5BEB6D013}" dt="2025-03-08T21:07:11.842" v="82" actId="26606"/>
          <ac:spMkLst>
            <pc:docMk/>
            <pc:sldMk cId="127497214" sldId="257"/>
            <ac:spMk id="26" creationId="{1E299956-A9E7-4FC1-A0B1-D590CA9730E8}"/>
          </ac:spMkLst>
        </pc:spChg>
        <pc:spChg chg="add">
          <ac:chgData name="David A. Gee" userId="e9ce1845d50193f0" providerId="LiveId" clId="{BEC3EAAE-8953-4B86-818A-C7A5BEB6D013}" dt="2025-03-08T21:07:11.842" v="82" actId="26606"/>
          <ac:spMkLst>
            <pc:docMk/>
            <pc:sldMk cId="127497214" sldId="257"/>
            <ac:spMk id="27" creationId="{17FC539C-B783-4B03-9F9E-D13430F3F64F}"/>
          </ac:spMkLst>
        </pc:spChg>
        <pc:picChg chg="add mod">
          <ac:chgData name="David A. Gee" userId="e9ce1845d50193f0" providerId="LiveId" clId="{BEC3EAAE-8953-4B86-818A-C7A5BEB6D013}" dt="2025-03-08T21:07:11.842" v="82" actId="26606"/>
          <ac:picMkLst>
            <pc:docMk/>
            <pc:sldMk cId="127497214" sldId="257"/>
            <ac:picMk id="5" creationId="{4982653E-AF08-F90B-4538-C3887EA7F4B8}"/>
          </ac:picMkLst>
        </pc:picChg>
        <pc:cxnChg chg="add del">
          <ac:chgData name="David A. Gee" userId="e9ce1845d50193f0" providerId="LiveId" clId="{BEC3EAAE-8953-4B86-818A-C7A5BEB6D013}" dt="2025-03-08T21:07:11.825" v="81" actId="26606"/>
          <ac:cxnSpMkLst>
            <pc:docMk/>
            <pc:sldMk cId="127497214" sldId="257"/>
            <ac:cxnSpMk id="14" creationId="{7E1D4427-852B-4B37-8E76-0E9F1810BA2A}"/>
          </ac:cxnSpMkLst>
        </pc:cxnChg>
        <pc:cxnChg chg="add del">
          <ac:chgData name="David A. Gee" userId="e9ce1845d50193f0" providerId="LiveId" clId="{BEC3EAAE-8953-4B86-818A-C7A5BEB6D013}" dt="2025-03-08T21:07:11.825" v="81" actId="26606"/>
          <ac:cxnSpMkLst>
            <pc:docMk/>
            <pc:sldMk cId="127497214" sldId="257"/>
            <ac:cxnSpMk id="18" creationId="{5C6A2BAE-B461-4B55-8E1F-0722ABDD1393}"/>
          </ac:cxnSpMkLst>
        </pc:cxnChg>
        <pc:cxnChg chg="add">
          <ac:chgData name="David A. Gee" userId="e9ce1845d50193f0" providerId="LiveId" clId="{BEC3EAAE-8953-4B86-818A-C7A5BEB6D013}" dt="2025-03-08T21:07:11.842" v="82" actId="26606"/>
          <ac:cxnSpMkLst>
            <pc:docMk/>
            <pc:sldMk cId="127497214" sldId="257"/>
            <ac:cxnSpMk id="25" creationId="{C947DF4A-614C-4B4C-8B80-E5B9D8E8CFED}"/>
          </ac:cxnSpMkLst>
        </pc:cxnChg>
      </pc:sldChg>
      <pc:sldChg chg="addSp delSp modSp new mod setBg">
        <pc:chgData name="David A. Gee" userId="e9ce1845d50193f0" providerId="LiveId" clId="{BEC3EAAE-8953-4B86-818A-C7A5BEB6D013}" dt="2025-03-08T21:16:55.102" v="1010" actId="20577"/>
        <pc:sldMkLst>
          <pc:docMk/>
          <pc:sldMk cId="106172727" sldId="258"/>
        </pc:sldMkLst>
        <pc:spChg chg="mod">
          <ac:chgData name="David A. Gee" userId="e9ce1845d50193f0" providerId="LiveId" clId="{BEC3EAAE-8953-4B86-818A-C7A5BEB6D013}" dt="2025-03-08T21:08:55.413" v="195" actId="20577"/>
          <ac:spMkLst>
            <pc:docMk/>
            <pc:sldMk cId="106172727" sldId="258"/>
            <ac:spMk id="2" creationId="{4BE034C1-4144-85DF-CEF2-932D67771C45}"/>
          </ac:spMkLst>
        </pc:spChg>
        <pc:spChg chg="del mod">
          <ac:chgData name="David A. Gee" userId="e9ce1845d50193f0" providerId="LiveId" clId="{BEC3EAAE-8953-4B86-818A-C7A5BEB6D013}" dt="2025-03-08T21:08:25.199" v="169"/>
          <ac:spMkLst>
            <pc:docMk/>
            <pc:sldMk cId="106172727" sldId="258"/>
            <ac:spMk id="3" creationId="{242600E0-7021-9519-A205-F68C8A5713CE}"/>
          </ac:spMkLst>
        </pc:spChg>
        <pc:spChg chg="add mod">
          <ac:chgData name="David A. Gee" userId="e9ce1845d50193f0" providerId="LiveId" clId="{BEC3EAAE-8953-4B86-818A-C7A5BEB6D013}" dt="2025-03-08T21:16:55.102" v="1010" actId="20577"/>
          <ac:spMkLst>
            <pc:docMk/>
            <pc:sldMk cId="106172727" sldId="258"/>
            <ac:spMk id="9" creationId="{80F940E8-6D87-DDAD-0B3E-2A65D01B7E85}"/>
          </ac:spMkLst>
        </pc:spChg>
        <pc:spChg chg="add">
          <ac:chgData name="David A. Gee" userId="e9ce1845d50193f0" providerId="LiveId" clId="{BEC3EAAE-8953-4B86-818A-C7A5BEB6D013}" dt="2025-03-08T21:08:28.910" v="172" actId="26606"/>
          <ac:spMkLst>
            <pc:docMk/>
            <pc:sldMk cId="106172727" sldId="258"/>
            <ac:spMk id="12" creationId="{284B70D5-875B-433D-BDBD-1522A85D6C1D}"/>
          </ac:spMkLst>
        </pc:spChg>
        <pc:spChg chg="add">
          <ac:chgData name="David A. Gee" userId="e9ce1845d50193f0" providerId="LiveId" clId="{BEC3EAAE-8953-4B86-818A-C7A5BEB6D013}" dt="2025-03-08T21:08:28.910" v="172" actId="26606"/>
          <ac:spMkLst>
            <pc:docMk/>
            <pc:sldMk cId="106172727" sldId="258"/>
            <ac:spMk id="16" creationId="{1E299956-A9E7-4FC1-A0B1-D590CA9730E8}"/>
          </ac:spMkLst>
        </pc:spChg>
        <pc:spChg chg="add">
          <ac:chgData name="David A. Gee" userId="e9ce1845d50193f0" providerId="LiveId" clId="{BEC3EAAE-8953-4B86-818A-C7A5BEB6D013}" dt="2025-03-08T21:08:28.910" v="172" actId="26606"/>
          <ac:spMkLst>
            <pc:docMk/>
            <pc:sldMk cId="106172727" sldId="258"/>
            <ac:spMk id="18" creationId="{17FC539C-B783-4B03-9F9E-D13430F3F64F}"/>
          </ac:spMkLst>
        </pc:spChg>
        <pc:picChg chg="add mod">
          <ac:chgData name="David A. Gee" userId="e9ce1845d50193f0" providerId="LiveId" clId="{BEC3EAAE-8953-4B86-818A-C7A5BEB6D013}" dt="2025-03-08T21:08:28.910" v="172" actId="26606"/>
          <ac:picMkLst>
            <pc:docMk/>
            <pc:sldMk cId="106172727" sldId="258"/>
            <ac:picMk id="5" creationId="{47709F12-0BC5-16E4-5824-7AB70C32B0B7}"/>
          </ac:picMkLst>
        </pc:picChg>
        <pc:cxnChg chg="add">
          <ac:chgData name="David A. Gee" userId="e9ce1845d50193f0" providerId="LiveId" clId="{BEC3EAAE-8953-4B86-818A-C7A5BEB6D013}" dt="2025-03-08T21:08:28.910" v="172" actId="26606"/>
          <ac:cxnSpMkLst>
            <pc:docMk/>
            <pc:sldMk cId="106172727" sldId="258"/>
            <ac:cxnSpMk id="14" creationId="{C947DF4A-614C-4B4C-8B80-E5B9D8E8CFED}"/>
          </ac:cxnSpMkLst>
        </pc:cxnChg>
      </pc:sldChg>
      <pc:sldChg chg="addSp delSp modSp new mod setBg">
        <pc:chgData name="David A. Gee" userId="e9ce1845d50193f0" providerId="LiveId" clId="{BEC3EAAE-8953-4B86-818A-C7A5BEB6D013}" dt="2025-03-08T21:21:04.015" v="1239" actId="20577"/>
        <pc:sldMkLst>
          <pc:docMk/>
          <pc:sldMk cId="2284348569" sldId="259"/>
        </pc:sldMkLst>
        <pc:spChg chg="mod">
          <ac:chgData name="David A. Gee" userId="e9ce1845d50193f0" providerId="LiveId" clId="{BEC3EAAE-8953-4B86-818A-C7A5BEB6D013}" dt="2025-03-08T21:14:09.020" v="762" actId="404"/>
          <ac:spMkLst>
            <pc:docMk/>
            <pc:sldMk cId="2284348569" sldId="259"/>
            <ac:spMk id="2" creationId="{25D7F342-1012-CC8B-E738-F54CE4697292}"/>
          </ac:spMkLst>
        </pc:spChg>
        <pc:spChg chg="del">
          <ac:chgData name="David A. Gee" userId="e9ce1845d50193f0" providerId="LiveId" clId="{BEC3EAAE-8953-4B86-818A-C7A5BEB6D013}" dt="2025-03-08T21:11:53.731" v="473"/>
          <ac:spMkLst>
            <pc:docMk/>
            <pc:sldMk cId="2284348569" sldId="259"/>
            <ac:spMk id="3" creationId="{7F041212-632D-6639-F707-939DF289169B}"/>
          </ac:spMkLst>
        </pc:spChg>
        <pc:spChg chg="add mod">
          <ac:chgData name="David A. Gee" userId="e9ce1845d50193f0" providerId="LiveId" clId="{BEC3EAAE-8953-4B86-818A-C7A5BEB6D013}" dt="2025-03-08T21:21:04.015" v="1239" actId="20577"/>
          <ac:spMkLst>
            <pc:docMk/>
            <pc:sldMk cId="2284348569" sldId="259"/>
            <ac:spMk id="9" creationId="{897F4E56-D766-2837-18CC-57E50BE46EFE}"/>
          </ac:spMkLst>
        </pc:spChg>
        <pc:spChg chg="add">
          <ac:chgData name="David A. Gee" userId="e9ce1845d50193f0" providerId="LiveId" clId="{BEC3EAAE-8953-4B86-818A-C7A5BEB6D013}" dt="2025-03-08T21:11:55.889" v="476" actId="26606"/>
          <ac:spMkLst>
            <pc:docMk/>
            <pc:sldMk cId="2284348569" sldId="259"/>
            <ac:spMk id="12" creationId="{284B70D5-875B-433D-BDBD-1522A85D6C1D}"/>
          </ac:spMkLst>
        </pc:spChg>
        <pc:spChg chg="add">
          <ac:chgData name="David A. Gee" userId="e9ce1845d50193f0" providerId="LiveId" clId="{BEC3EAAE-8953-4B86-818A-C7A5BEB6D013}" dt="2025-03-08T21:11:55.889" v="476" actId="26606"/>
          <ac:spMkLst>
            <pc:docMk/>
            <pc:sldMk cId="2284348569" sldId="259"/>
            <ac:spMk id="16" creationId="{1E299956-A9E7-4FC1-A0B1-D590CA9730E8}"/>
          </ac:spMkLst>
        </pc:spChg>
        <pc:spChg chg="add">
          <ac:chgData name="David A. Gee" userId="e9ce1845d50193f0" providerId="LiveId" clId="{BEC3EAAE-8953-4B86-818A-C7A5BEB6D013}" dt="2025-03-08T21:11:55.889" v="476" actId="26606"/>
          <ac:spMkLst>
            <pc:docMk/>
            <pc:sldMk cId="2284348569" sldId="259"/>
            <ac:spMk id="18" creationId="{17FC539C-B783-4B03-9F9E-D13430F3F64F}"/>
          </ac:spMkLst>
        </pc:spChg>
        <pc:picChg chg="add mod">
          <ac:chgData name="David A. Gee" userId="e9ce1845d50193f0" providerId="LiveId" clId="{BEC3EAAE-8953-4B86-818A-C7A5BEB6D013}" dt="2025-03-08T21:11:55.889" v="476" actId="26606"/>
          <ac:picMkLst>
            <pc:docMk/>
            <pc:sldMk cId="2284348569" sldId="259"/>
            <ac:picMk id="5" creationId="{E16EF5AE-56D4-EFCF-C7B4-3681859EFB57}"/>
          </ac:picMkLst>
        </pc:picChg>
        <pc:cxnChg chg="add">
          <ac:chgData name="David A. Gee" userId="e9ce1845d50193f0" providerId="LiveId" clId="{BEC3EAAE-8953-4B86-818A-C7A5BEB6D013}" dt="2025-03-08T21:11:55.889" v="476" actId="26606"/>
          <ac:cxnSpMkLst>
            <pc:docMk/>
            <pc:sldMk cId="2284348569" sldId="259"/>
            <ac:cxnSpMk id="14" creationId="{C947DF4A-614C-4B4C-8B80-E5B9D8E8CFED}"/>
          </ac:cxnSpMkLst>
        </pc:cxnChg>
      </pc:sldChg>
      <pc:sldChg chg="new modNotesTx">
        <pc:chgData name="David A. Gee" userId="e9ce1845d50193f0" providerId="LiveId" clId="{BEC3EAAE-8953-4B86-818A-C7A5BEB6D013}" dt="2025-03-08T21:21:57.289" v="1396" actId="20577"/>
        <pc:sldMkLst>
          <pc:docMk/>
          <pc:sldMk cId="233070655" sldId="260"/>
        </pc:sldMkLst>
      </pc:sldChg>
      <pc:sldChg chg="new">
        <pc:chgData name="David A. Gee" userId="e9ce1845d50193f0" providerId="LiveId" clId="{BEC3EAAE-8953-4B86-818A-C7A5BEB6D013}" dt="2025-03-08T21:22:29.932" v="1397" actId="680"/>
        <pc:sldMkLst>
          <pc:docMk/>
          <pc:sldMk cId="1497446513" sldId="261"/>
        </pc:sldMkLst>
      </pc:sldChg>
      <pc:sldChg chg="modSp new mod modNotesTx">
        <pc:chgData name="David A. Gee" userId="e9ce1845d50193f0" providerId="LiveId" clId="{BEC3EAAE-8953-4B86-818A-C7A5BEB6D013}" dt="2025-03-08T21:25:29.017" v="1914" actId="20577"/>
        <pc:sldMkLst>
          <pc:docMk/>
          <pc:sldMk cId="1587607779" sldId="262"/>
        </pc:sldMkLst>
        <pc:spChg chg="mod">
          <ac:chgData name="David A. Gee" userId="e9ce1845d50193f0" providerId="LiveId" clId="{BEC3EAAE-8953-4B86-818A-C7A5BEB6D013}" dt="2025-03-08T21:22:44.722" v="1409" actId="20577"/>
          <ac:spMkLst>
            <pc:docMk/>
            <pc:sldMk cId="1587607779" sldId="262"/>
            <ac:spMk id="2" creationId="{21C88E09-EFA4-2490-0B1C-9B2F33DBFE10}"/>
          </ac:spMkLst>
        </pc:spChg>
        <pc:spChg chg="mod">
          <ac:chgData name="David A. Gee" userId="e9ce1845d50193f0" providerId="LiveId" clId="{BEC3EAAE-8953-4B86-818A-C7A5BEB6D013}" dt="2025-03-08T21:25:10.812" v="1849" actId="20577"/>
          <ac:spMkLst>
            <pc:docMk/>
            <pc:sldMk cId="1587607779" sldId="262"/>
            <ac:spMk id="3" creationId="{B738DF57-A8C3-9D53-F410-CE63EFFB46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9557E-308A-4888-81E5-6BF85D38A887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105F5F-2C84-484B-970F-30415024D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635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5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excel table with max product distribution and sales then can get back into highest grossing months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3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table of suggestions with product destination and month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105F5F-2C84-484B-970F-30415024D2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064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29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89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4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2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42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5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5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56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8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07BCB4D-8937-466D-A0A1-A346E15A34B1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F5D618-647E-46E0-AE8F-681C22643706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04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B077-60A5-2585-23A8-9D6E3BB943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Summary: Jan-Aug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908E2-0404-26EB-42E8-49AC220FA1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7027B0-9F91-8EF7-B7BD-B88958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/>
              <a:t>Monthly Sales</a:t>
            </a:r>
            <a:endParaRPr lang="en-US" dirty="0"/>
          </a:p>
        </p:txBody>
      </p:sp>
      <p:pic>
        <p:nvPicPr>
          <p:cNvPr id="5" name="Content Placeholder 4" descr="A graph showing the sales of a company&#10;&#10;AI-generated content may be incorrect.">
            <a:extLst>
              <a:ext uri="{FF2B5EF4-FFF2-40B4-BE49-F238E27FC236}">
                <a16:creationId xmlns:a16="http://schemas.microsoft.com/office/drawing/2014/main" id="{4982653E-AF08-F90B-4538-C3887EA7F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706109"/>
            <a:ext cx="6909801" cy="51823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5E05F6-A19F-0C0C-F243-9B6601159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Sales peaked at the beginning of the year with nearly $850,000 in sales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034C1-4144-85DF-CEF2-932D67771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rmAutofit/>
          </a:bodyPr>
          <a:lstStyle/>
          <a:p>
            <a:r>
              <a:rPr lang="en-US" dirty="0"/>
              <a:t>Country Sales</a:t>
            </a:r>
          </a:p>
        </p:txBody>
      </p:sp>
      <p:pic>
        <p:nvPicPr>
          <p:cNvPr id="5" name="Content Placeholder 4" descr="A group of green bars&#10;&#10;AI-generated content may be incorrect.">
            <a:extLst>
              <a:ext uri="{FF2B5EF4-FFF2-40B4-BE49-F238E27FC236}">
                <a16:creationId xmlns:a16="http://schemas.microsoft.com/office/drawing/2014/main" id="{47709F12-0BC5-16E4-5824-7AB70C32B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91138"/>
            <a:ext cx="6909801" cy="46122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0F940E8-6D87-DDAD-0B3E-2A65D01B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Total sales within each country tend to vary </a:t>
            </a:r>
            <a:r>
              <a:rPr lang="en-US" dirty="0" err="1"/>
              <a:t>thoughout</a:t>
            </a:r>
            <a:r>
              <a:rPr lang="en-US" dirty="0"/>
              <a:t> the year but two ranges are evident: </a:t>
            </a:r>
          </a:p>
          <a:p>
            <a:r>
              <a:rPr lang="en-US" dirty="0"/>
              <a:t>1) The beginning of the year</a:t>
            </a:r>
          </a:p>
          <a:p>
            <a:r>
              <a:rPr lang="en-US" dirty="0"/>
              <a:t>2) April-May</a:t>
            </a:r>
          </a:p>
          <a:p>
            <a:r>
              <a:rPr lang="en-US" dirty="0"/>
              <a:t>At one point during the year for each country, total sales exceed $150,000.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2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D7F342-1012-CC8B-E738-F54CE4697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9485" y="634946"/>
            <a:ext cx="3690257" cy="1450757"/>
          </a:xfrm>
        </p:spPr>
        <p:txBody>
          <a:bodyPr>
            <a:noAutofit/>
          </a:bodyPr>
          <a:lstStyle/>
          <a:p>
            <a:r>
              <a:rPr lang="en-US" sz="4000" dirty="0"/>
              <a:t>Product Distribution – Most Distributed</a:t>
            </a:r>
          </a:p>
        </p:txBody>
      </p:sp>
      <p:pic>
        <p:nvPicPr>
          <p:cNvPr id="5" name="Content Placeholder 4" descr="A group of green bars&#10;&#10;AI-generated content may be incorrect.">
            <a:extLst>
              <a:ext uri="{FF2B5EF4-FFF2-40B4-BE49-F238E27FC236}">
                <a16:creationId xmlns:a16="http://schemas.microsoft.com/office/drawing/2014/main" id="{E16EF5AE-56D4-EFCF-C7B4-3681859E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99" y="991138"/>
            <a:ext cx="6909801" cy="461229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92143" y="2085703"/>
            <a:ext cx="3566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7F4E56-D766-2837-18CC-57E50BE46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9485" y="2198914"/>
            <a:ext cx="3690257" cy="3670180"/>
          </a:xfrm>
        </p:spPr>
        <p:txBody>
          <a:bodyPr>
            <a:normAutofit/>
          </a:bodyPr>
          <a:lstStyle/>
          <a:p>
            <a:r>
              <a:rPr lang="en-US" dirty="0"/>
              <a:t>With the sales in mind, now to look at what make up these sales</a:t>
            </a:r>
          </a:p>
          <a:p>
            <a:r>
              <a:rPr lang="en-US" dirty="0"/>
              <a:t>Each country has a high seller, some have a larger margin than others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48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6845-0B7A-D044-D8E7-0C68AE5B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F70ED-778D-355E-F84F-ABA462693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5DD6-681F-8C0B-DA11-99A06D0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CB02-672B-37D7-2803-F421453D6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46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8E09-EFA4-2490-0B1C-9B2F33DBF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8DF57-A8C3-9D53-F410-CE63EFFB4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question is not about production, but timely distribution of products. Since there are a variety of best-selling items, overall lower-selling items should see decreased/halted production; however, the production and destination of various products should be tailored to both the timeline of sales and the countries who favor each given product the most</a:t>
            </a:r>
          </a:p>
        </p:txBody>
      </p:sp>
    </p:spTree>
    <p:extLst>
      <p:ext uri="{BB962C8B-B14F-4D97-AF65-F5344CB8AC3E}">
        <p14:creationId xmlns:p14="http://schemas.microsoft.com/office/powerpoint/2010/main" val="15876077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1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865640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189</Words>
  <Application>Microsoft Office PowerPoint</Application>
  <PresentationFormat>Widescreen</PresentationFormat>
  <Paragraphs>18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Calibri</vt:lpstr>
      <vt:lpstr>Calibri Light</vt:lpstr>
      <vt:lpstr>Retrospect</vt:lpstr>
      <vt:lpstr>Sales Summary: Jan-Aug</vt:lpstr>
      <vt:lpstr>Monthly Sales</vt:lpstr>
      <vt:lpstr>Country Sales</vt:lpstr>
      <vt:lpstr>Product Distribution – Most Distributed</vt:lpstr>
      <vt:lpstr>PowerPoint Presentation</vt:lpstr>
      <vt:lpstr>PowerPoint Presentation</vt:lpstr>
      <vt:lpstr>Take-away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A. Gee</dc:creator>
  <cp:lastModifiedBy>David A. Gee</cp:lastModifiedBy>
  <cp:revision>1</cp:revision>
  <dcterms:created xsi:type="dcterms:W3CDTF">2025-03-08T21:04:04Z</dcterms:created>
  <dcterms:modified xsi:type="dcterms:W3CDTF">2025-03-08T21:25:36Z</dcterms:modified>
</cp:coreProperties>
</file>