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7" r:id="rId6"/>
    <p:sldId id="266" r:id="rId7"/>
    <p:sldId id="260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C3EAAE-8953-4B86-818A-C7A5BEB6D013}" v="47" dt="2025-03-09T14:16:20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-354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. Gee" userId="e9ce1845d50193f0" providerId="LiveId" clId="{BEC3EAAE-8953-4B86-818A-C7A5BEB6D013}"/>
    <pc:docChg chg="undo custSel addSld delSld modSld">
      <pc:chgData name="David A. Gee" userId="e9ce1845d50193f0" providerId="LiveId" clId="{BEC3EAAE-8953-4B86-818A-C7A5BEB6D013}" dt="2025-03-09T14:29:58.616" v="4496" actId="20577"/>
      <pc:docMkLst>
        <pc:docMk/>
      </pc:docMkLst>
      <pc:sldChg chg="modSp mod">
        <pc:chgData name="David A. Gee" userId="e9ce1845d50193f0" providerId="LiveId" clId="{BEC3EAAE-8953-4B86-818A-C7A5BEB6D013}" dt="2025-03-09T13:48:02.013" v="2812"/>
        <pc:sldMkLst>
          <pc:docMk/>
          <pc:sldMk cId="1588864799" sldId="256"/>
        </pc:sldMkLst>
        <pc:spChg chg="mod">
          <ac:chgData name="David A. Gee" userId="e9ce1845d50193f0" providerId="LiveId" clId="{BEC3EAAE-8953-4B86-818A-C7A5BEB6D013}" dt="2025-03-09T13:48:02.013" v="2812"/>
          <ac:spMkLst>
            <pc:docMk/>
            <pc:sldMk cId="1588864799" sldId="256"/>
            <ac:spMk id="2" creationId="{3F12B077-60A5-2585-23A8-9D6E3BB943B9}"/>
          </ac:spMkLst>
        </pc:spChg>
        <pc:spChg chg="mod">
          <ac:chgData name="David A. Gee" userId="e9ce1845d50193f0" providerId="LiveId" clId="{BEC3EAAE-8953-4B86-818A-C7A5BEB6D013}" dt="2025-03-09T13:48:02.013" v="2812"/>
          <ac:spMkLst>
            <pc:docMk/>
            <pc:sldMk cId="1588864799" sldId="256"/>
            <ac:spMk id="3" creationId="{325908E2-0404-26EB-42E8-49AC220FA193}"/>
          </ac:spMkLst>
        </pc:spChg>
      </pc:sldChg>
      <pc:sldChg chg="addSp delSp modSp new mod setBg delDesignElem">
        <pc:chgData name="David A. Gee" userId="e9ce1845d50193f0" providerId="LiveId" clId="{BEC3EAAE-8953-4B86-818A-C7A5BEB6D013}" dt="2025-03-09T13:47:59.223" v="2811"/>
        <pc:sldMkLst>
          <pc:docMk/>
          <pc:sldMk cId="127497214" sldId="257"/>
        </pc:sldMkLst>
        <pc:spChg chg="mod">
          <ac:chgData name="David A. Gee" userId="e9ce1845d50193f0" providerId="LiveId" clId="{BEC3EAAE-8953-4B86-818A-C7A5BEB6D013}" dt="2025-03-09T13:33:05.403" v="1994" actId="26606"/>
          <ac:spMkLst>
            <pc:docMk/>
            <pc:sldMk cId="127497214" sldId="257"/>
            <ac:spMk id="2" creationId="{CE7027B0-9F91-8EF7-B7BD-B889587240D5}"/>
          </ac:spMkLst>
        </pc:spChg>
        <pc:spChg chg="del mod">
          <ac:chgData name="David A. Gee" userId="e9ce1845d50193f0" providerId="LiveId" clId="{BEC3EAAE-8953-4B86-818A-C7A5BEB6D013}" dt="2025-03-08T21:06:50.624" v="77"/>
          <ac:spMkLst>
            <pc:docMk/>
            <pc:sldMk cId="127497214" sldId="257"/>
            <ac:spMk id="3" creationId="{BD807FE7-E8B2-E3A6-3789-75000B004EC3}"/>
          </ac:spMkLst>
        </pc:spChg>
        <pc:spChg chg="add mod">
          <ac:chgData name="David A. Gee" userId="e9ce1845d50193f0" providerId="LiveId" clId="{BEC3EAAE-8953-4B86-818A-C7A5BEB6D013}" dt="2025-03-09T13:33:05.403" v="1994" actId="26606"/>
          <ac:spMkLst>
            <pc:docMk/>
            <pc:sldMk cId="127497214" sldId="257"/>
            <ac:spMk id="9" creationId="{1B5E05F6-A19F-0C0C-F243-9B660115922C}"/>
          </ac:spMkLst>
        </pc:spChg>
        <pc:spChg chg="add del">
          <ac:chgData name="David A. Gee" userId="e9ce1845d50193f0" providerId="LiveId" clId="{BEC3EAAE-8953-4B86-818A-C7A5BEB6D013}" dt="2025-03-08T21:07:11.825" v="81" actId="26606"/>
          <ac:spMkLst>
            <pc:docMk/>
            <pc:sldMk cId="127497214" sldId="257"/>
            <ac:spMk id="10" creationId="{4E4490D0-3672-446A-AC12-B4830333BDDD}"/>
          </ac:spMkLst>
        </pc:spChg>
        <pc:spChg chg="add del">
          <ac:chgData name="David A. Gee" userId="e9ce1845d50193f0" providerId="LiveId" clId="{BEC3EAAE-8953-4B86-818A-C7A5BEB6D013}" dt="2025-03-09T13:47:59.223" v="2811"/>
          <ac:spMkLst>
            <pc:docMk/>
            <pc:sldMk cId="127497214" sldId="257"/>
            <ac:spMk id="11" creationId="{4A8FFEA1-1B69-4F42-B552-0CCF7259687D}"/>
          </ac:spMkLst>
        </pc:spChg>
        <pc:spChg chg="add del">
          <ac:chgData name="David A. Gee" userId="e9ce1845d50193f0" providerId="LiveId" clId="{BEC3EAAE-8953-4B86-818A-C7A5BEB6D013}" dt="2025-03-08T21:07:11.825" v="81" actId="26606"/>
          <ac:spMkLst>
            <pc:docMk/>
            <pc:sldMk cId="127497214" sldId="257"/>
            <ac:spMk id="12" creationId="{39CB82C2-DF65-4EC1-8280-F201D50F570B}"/>
          </ac:spMkLst>
        </pc:spChg>
        <pc:spChg chg="add del">
          <ac:chgData name="David A. Gee" userId="e9ce1845d50193f0" providerId="LiveId" clId="{BEC3EAAE-8953-4B86-818A-C7A5BEB6D013}" dt="2025-03-09T13:47:59.223" v="2811"/>
          <ac:spMkLst>
            <pc:docMk/>
            <pc:sldMk cId="127497214" sldId="257"/>
            <ac:spMk id="13" creationId="{AA3C9226-5EC8-460B-82D7-72AA994DF95E}"/>
          </ac:spMkLst>
        </pc:spChg>
        <pc:spChg chg="add del">
          <ac:chgData name="David A. Gee" userId="e9ce1845d50193f0" providerId="LiveId" clId="{BEC3EAAE-8953-4B86-818A-C7A5BEB6D013}" dt="2025-03-08T21:07:11.825" v="81" actId="26606"/>
          <ac:spMkLst>
            <pc:docMk/>
            <pc:sldMk cId="127497214" sldId="257"/>
            <ac:spMk id="16" creationId="{FA4CD5CB-D209-4D70-8CA4-629731C59219}"/>
          </ac:spMkLst>
        </pc:spChg>
        <pc:spChg chg="add del">
          <ac:chgData name="David A. Gee" userId="e9ce1845d50193f0" providerId="LiveId" clId="{BEC3EAAE-8953-4B86-818A-C7A5BEB6D013}" dt="2025-03-09T13:47:59.223" v="2811"/>
          <ac:spMkLst>
            <pc:docMk/>
            <pc:sldMk cId="127497214" sldId="257"/>
            <ac:spMk id="17" creationId="{E6AA15AE-DAFE-4E1E-B05F-F57962FD3A2F}"/>
          </ac:spMkLst>
        </pc:spChg>
        <pc:spChg chg="add del">
          <ac:chgData name="David A. Gee" userId="e9ce1845d50193f0" providerId="LiveId" clId="{BEC3EAAE-8953-4B86-818A-C7A5BEB6D013}" dt="2025-03-08T21:07:11.825" v="81" actId="26606"/>
          <ac:spMkLst>
            <pc:docMk/>
            <pc:sldMk cId="127497214" sldId="257"/>
            <ac:spMk id="20" creationId="{B4C27B90-DF2B-4D00-BA07-18ED774CD2F1}"/>
          </ac:spMkLst>
        </pc:spChg>
        <pc:spChg chg="add del">
          <ac:chgData name="David A. Gee" userId="e9ce1845d50193f0" providerId="LiveId" clId="{BEC3EAAE-8953-4B86-818A-C7A5BEB6D013}" dt="2025-03-09T13:47:59.223" v="2811"/>
          <ac:spMkLst>
            <pc:docMk/>
            <pc:sldMk cId="127497214" sldId="257"/>
            <ac:spMk id="21" creationId="{D9DB1F97-BFF9-46CC-8EB4-BB63B98F13CA}"/>
          </ac:spMkLst>
        </pc:spChg>
        <pc:spChg chg="add del">
          <ac:chgData name="David A. Gee" userId="e9ce1845d50193f0" providerId="LiveId" clId="{BEC3EAAE-8953-4B86-818A-C7A5BEB6D013}" dt="2025-03-08T21:07:11.825" v="81" actId="26606"/>
          <ac:spMkLst>
            <pc:docMk/>
            <pc:sldMk cId="127497214" sldId="257"/>
            <ac:spMk id="22" creationId="{593ACC25-C262-417A-8AA9-0641C772BDB6}"/>
          </ac:spMkLst>
        </pc:spChg>
        <pc:spChg chg="add del">
          <ac:chgData name="David A. Gee" userId="e9ce1845d50193f0" providerId="LiveId" clId="{BEC3EAAE-8953-4B86-818A-C7A5BEB6D013}" dt="2025-03-09T13:47:59.223" v="2811"/>
          <ac:spMkLst>
            <pc:docMk/>
            <pc:sldMk cId="127497214" sldId="257"/>
            <ac:spMk id="23" creationId="{88CAE6E3-39B4-4A16-97BC-9C376B9B7EAF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127497214" sldId="257"/>
            <ac:spMk id="24" creationId="{284B70D5-875B-433D-BDBD-1522A85D6C1D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127497214" sldId="257"/>
            <ac:spMk id="26" creationId="{1E299956-A9E7-4FC1-A0B1-D590CA9730E8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127497214" sldId="257"/>
            <ac:spMk id="27" creationId="{17FC539C-B783-4B03-9F9E-D13430F3F64F}"/>
          </ac:spMkLst>
        </pc:spChg>
        <pc:picChg chg="add mod">
          <ac:chgData name="David A. Gee" userId="e9ce1845d50193f0" providerId="LiveId" clId="{BEC3EAAE-8953-4B86-818A-C7A5BEB6D013}" dt="2025-03-09T13:33:05.403" v="1994" actId="26606"/>
          <ac:picMkLst>
            <pc:docMk/>
            <pc:sldMk cId="127497214" sldId="257"/>
            <ac:picMk id="5" creationId="{4982653E-AF08-F90B-4538-C3887EA7F4B8}"/>
          </ac:picMkLst>
        </pc:picChg>
        <pc:cxnChg chg="add del">
          <ac:chgData name="David A. Gee" userId="e9ce1845d50193f0" providerId="LiveId" clId="{BEC3EAAE-8953-4B86-818A-C7A5BEB6D013}" dt="2025-03-08T21:07:11.825" v="81" actId="26606"/>
          <ac:cxnSpMkLst>
            <pc:docMk/>
            <pc:sldMk cId="127497214" sldId="257"/>
            <ac:cxnSpMk id="14" creationId="{7E1D4427-852B-4B37-8E76-0E9F1810BA2A}"/>
          </ac:cxnSpMkLst>
        </pc:cxnChg>
        <pc:cxnChg chg="add del">
          <ac:chgData name="David A. Gee" userId="e9ce1845d50193f0" providerId="LiveId" clId="{BEC3EAAE-8953-4B86-818A-C7A5BEB6D013}" dt="2025-03-09T13:47:59.223" v="2811"/>
          <ac:cxnSpMkLst>
            <pc:docMk/>
            <pc:sldMk cId="127497214" sldId="257"/>
            <ac:cxnSpMk id="15" creationId="{62A90A9D-33DF-408E-BF4C-F82588935C96}"/>
          </ac:cxnSpMkLst>
        </pc:cxnChg>
        <pc:cxnChg chg="add del">
          <ac:chgData name="David A. Gee" userId="e9ce1845d50193f0" providerId="LiveId" clId="{BEC3EAAE-8953-4B86-818A-C7A5BEB6D013}" dt="2025-03-08T21:07:11.825" v="81" actId="26606"/>
          <ac:cxnSpMkLst>
            <pc:docMk/>
            <pc:sldMk cId="127497214" sldId="257"/>
            <ac:cxnSpMk id="18" creationId="{5C6A2BAE-B461-4B55-8E1F-0722ABDD1393}"/>
          </ac:cxnSpMkLst>
        </pc:cxnChg>
        <pc:cxnChg chg="add del">
          <ac:chgData name="David A. Gee" userId="e9ce1845d50193f0" providerId="LiveId" clId="{BEC3EAAE-8953-4B86-818A-C7A5BEB6D013}" dt="2025-03-09T13:47:59.223" v="2811"/>
          <ac:cxnSpMkLst>
            <pc:docMk/>
            <pc:sldMk cId="127497214" sldId="257"/>
            <ac:cxnSpMk id="19" creationId="{D07141D5-A57C-43F5-A655-5BA2D0D2AFF3}"/>
          </ac:cxnSpMkLst>
        </pc:cxnChg>
        <pc:cxnChg chg="add del">
          <ac:chgData name="David A. Gee" userId="e9ce1845d50193f0" providerId="LiveId" clId="{BEC3EAAE-8953-4B86-818A-C7A5BEB6D013}" dt="2025-03-09T13:30:54.386" v="1989"/>
          <ac:cxnSpMkLst>
            <pc:docMk/>
            <pc:sldMk cId="127497214" sldId="257"/>
            <ac:cxnSpMk id="25" creationId="{C947DF4A-614C-4B4C-8B80-E5B9D8E8CFED}"/>
          </ac:cxnSpMkLst>
        </pc:cxnChg>
      </pc:sldChg>
      <pc:sldChg chg="addSp delSp modSp new mod setBg delDesignElem">
        <pc:chgData name="David A. Gee" userId="e9ce1845d50193f0" providerId="LiveId" clId="{BEC3EAAE-8953-4B86-818A-C7A5BEB6D013}" dt="2025-03-09T14:17:19.373" v="3225" actId="20577"/>
        <pc:sldMkLst>
          <pc:docMk/>
          <pc:sldMk cId="106172727" sldId="258"/>
        </pc:sldMkLst>
        <pc:spChg chg="mod">
          <ac:chgData name="David A. Gee" userId="e9ce1845d50193f0" providerId="LiveId" clId="{BEC3EAAE-8953-4B86-818A-C7A5BEB6D013}" dt="2025-03-09T13:32:57.248" v="1993" actId="26606"/>
          <ac:spMkLst>
            <pc:docMk/>
            <pc:sldMk cId="106172727" sldId="258"/>
            <ac:spMk id="2" creationId="{4BE034C1-4144-85DF-CEF2-932D67771C45}"/>
          </ac:spMkLst>
        </pc:spChg>
        <pc:spChg chg="del mod">
          <ac:chgData name="David A. Gee" userId="e9ce1845d50193f0" providerId="LiveId" clId="{BEC3EAAE-8953-4B86-818A-C7A5BEB6D013}" dt="2025-03-08T21:08:25.199" v="169"/>
          <ac:spMkLst>
            <pc:docMk/>
            <pc:sldMk cId="106172727" sldId="258"/>
            <ac:spMk id="3" creationId="{242600E0-7021-9519-A205-F68C8A5713CE}"/>
          </ac:spMkLst>
        </pc:spChg>
        <pc:spChg chg="add mod">
          <ac:chgData name="David A. Gee" userId="e9ce1845d50193f0" providerId="LiveId" clId="{BEC3EAAE-8953-4B86-818A-C7A5BEB6D013}" dt="2025-03-09T14:15:30.929" v="3174" actId="164"/>
          <ac:spMkLst>
            <pc:docMk/>
            <pc:sldMk cId="106172727" sldId="258"/>
            <ac:spMk id="3" creationId="{3AB7979F-10F5-E90E-8DAE-FC98D5F75520}"/>
          </ac:spMkLst>
        </pc:spChg>
        <pc:spChg chg="add mod">
          <ac:chgData name="David A. Gee" userId="e9ce1845d50193f0" providerId="LiveId" clId="{BEC3EAAE-8953-4B86-818A-C7A5BEB6D013}" dt="2025-03-09T14:15:30.929" v="3174" actId="164"/>
          <ac:spMkLst>
            <pc:docMk/>
            <pc:sldMk cId="106172727" sldId="258"/>
            <ac:spMk id="5" creationId="{D9DCDB9B-AEAE-E24F-ABB9-9E65FE2D6BDE}"/>
          </ac:spMkLst>
        </pc:spChg>
        <pc:spChg chg="mod">
          <ac:chgData name="David A. Gee" userId="e9ce1845d50193f0" providerId="LiveId" clId="{BEC3EAAE-8953-4B86-818A-C7A5BEB6D013}" dt="2025-03-09T14:15:35.497" v="3175"/>
          <ac:spMkLst>
            <pc:docMk/>
            <pc:sldMk cId="106172727" sldId="258"/>
            <ac:spMk id="8" creationId="{E4A20D65-DC23-04AB-3BF9-0AE359D54E85}"/>
          </ac:spMkLst>
        </pc:spChg>
        <pc:spChg chg="add mod ord">
          <ac:chgData name="David A. Gee" userId="e9ce1845d50193f0" providerId="LiveId" clId="{BEC3EAAE-8953-4B86-818A-C7A5BEB6D013}" dt="2025-03-09T14:17:19.373" v="3225" actId="20577"/>
          <ac:spMkLst>
            <pc:docMk/>
            <pc:sldMk cId="106172727" sldId="258"/>
            <ac:spMk id="9" creationId="{80F940E8-6D87-DDAD-0B3E-2A65D01B7E85}"/>
          </ac:spMkLst>
        </pc:spChg>
        <pc:spChg chg="mod">
          <ac:chgData name="David A. Gee" userId="e9ce1845d50193f0" providerId="LiveId" clId="{BEC3EAAE-8953-4B86-818A-C7A5BEB6D013}" dt="2025-03-09T14:15:35.497" v="3175"/>
          <ac:spMkLst>
            <pc:docMk/>
            <pc:sldMk cId="106172727" sldId="258"/>
            <ac:spMk id="10" creationId="{549A0EA3-C21A-A5CC-C3E9-7C5FE967719F}"/>
          </ac:spMkLst>
        </pc:spChg>
        <pc:spChg chg="add del">
          <ac:chgData name="David A. Gee" userId="e9ce1845d50193f0" providerId="LiveId" clId="{BEC3EAAE-8953-4B86-818A-C7A5BEB6D013}" dt="2025-03-09T13:47:59.223" v="2811"/>
          <ac:spMkLst>
            <pc:docMk/>
            <pc:sldMk cId="106172727" sldId="258"/>
            <ac:spMk id="11" creationId="{038B8727-D318-4B70-B353-C390602FF311}"/>
          </ac:spMkLst>
        </pc:spChg>
        <pc:spChg chg="add del">
          <ac:chgData name="David A. Gee" userId="e9ce1845d50193f0" providerId="LiveId" clId="{BEC3EAAE-8953-4B86-818A-C7A5BEB6D013}" dt="2025-03-09T01:29:09.912" v="1920" actId="26606"/>
          <ac:spMkLst>
            <pc:docMk/>
            <pc:sldMk cId="106172727" sldId="258"/>
            <ac:spMk id="12" creationId="{284B70D5-875B-433D-BDBD-1522A85D6C1D}"/>
          </ac:spMkLst>
        </pc:spChg>
        <pc:spChg chg="add del">
          <ac:chgData name="David A. Gee" userId="e9ce1845d50193f0" providerId="LiveId" clId="{BEC3EAAE-8953-4B86-818A-C7A5BEB6D013}" dt="2025-03-09T13:47:59.223" v="2811"/>
          <ac:spMkLst>
            <pc:docMk/>
            <pc:sldMk cId="106172727" sldId="258"/>
            <ac:spMk id="13" creationId="{1B0C8367-28B6-4EF1-B182-01BEC98727DB}"/>
          </ac:spMkLst>
        </pc:spChg>
        <pc:spChg chg="mod">
          <ac:chgData name="David A. Gee" userId="e9ce1845d50193f0" providerId="LiveId" clId="{BEC3EAAE-8953-4B86-818A-C7A5BEB6D013}" dt="2025-03-09T14:15:42.834" v="3177"/>
          <ac:spMkLst>
            <pc:docMk/>
            <pc:sldMk cId="106172727" sldId="258"/>
            <ac:spMk id="14" creationId="{FD257939-B9FC-9B74-4F5F-5B92AA9C6594}"/>
          </ac:spMkLst>
        </pc:spChg>
        <pc:spChg chg="add del">
          <ac:chgData name="David A. Gee" userId="e9ce1845d50193f0" providerId="LiveId" clId="{BEC3EAAE-8953-4B86-818A-C7A5BEB6D013}" dt="2025-03-09T13:47:59.223" v="2811"/>
          <ac:spMkLst>
            <pc:docMk/>
            <pc:sldMk cId="106172727" sldId="258"/>
            <ac:spMk id="15" creationId="{649E3F4C-17F5-49E4-B05F-80C6B348AF28}"/>
          </ac:spMkLst>
        </pc:spChg>
        <pc:spChg chg="add del">
          <ac:chgData name="David A. Gee" userId="e9ce1845d50193f0" providerId="LiveId" clId="{BEC3EAAE-8953-4B86-818A-C7A5BEB6D013}" dt="2025-03-09T01:29:09.912" v="1920" actId="26606"/>
          <ac:spMkLst>
            <pc:docMk/>
            <pc:sldMk cId="106172727" sldId="258"/>
            <ac:spMk id="16" creationId="{1E299956-A9E7-4FC1-A0B1-D590CA9730E8}"/>
          </ac:spMkLst>
        </pc:spChg>
        <pc:spChg chg="mod">
          <ac:chgData name="David A. Gee" userId="e9ce1845d50193f0" providerId="LiveId" clId="{BEC3EAAE-8953-4B86-818A-C7A5BEB6D013}" dt="2025-03-09T14:15:42.834" v="3177"/>
          <ac:spMkLst>
            <pc:docMk/>
            <pc:sldMk cId="106172727" sldId="258"/>
            <ac:spMk id="16" creationId="{9244FC3E-BF71-1C88-E1B4-963728D35334}"/>
          </ac:spMkLst>
        </pc:spChg>
        <pc:spChg chg="add">
          <ac:chgData name="David A. Gee" userId="e9ce1845d50193f0" providerId="LiveId" clId="{BEC3EAAE-8953-4B86-818A-C7A5BEB6D013}" dt="2025-03-09T13:48:20.563" v="2813" actId="26606"/>
          <ac:spMkLst>
            <pc:docMk/>
            <pc:sldMk cId="106172727" sldId="258"/>
            <ac:spMk id="17" creationId="{038B8727-D318-4B70-B353-C390602FF311}"/>
          </ac:spMkLst>
        </pc:spChg>
        <pc:spChg chg="add del">
          <ac:chgData name="David A. Gee" userId="e9ce1845d50193f0" providerId="LiveId" clId="{BEC3EAAE-8953-4B86-818A-C7A5BEB6D013}" dt="2025-03-09T01:29:09.912" v="1920" actId="26606"/>
          <ac:spMkLst>
            <pc:docMk/>
            <pc:sldMk cId="106172727" sldId="258"/>
            <ac:spMk id="18" creationId="{17FC539C-B783-4B03-9F9E-D13430F3F64F}"/>
          </ac:spMkLst>
        </pc:spChg>
        <pc:spChg chg="add">
          <ac:chgData name="David A. Gee" userId="e9ce1845d50193f0" providerId="LiveId" clId="{BEC3EAAE-8953-4B86-818A-C7A5BEB6D013}" dt="2025-03-09T13:48:20.563" v="2813" actId="26606"/>
          <ac:spMkLst>
            <pc:docMk/>
            <pc:sldMk cId="106172727" sldId="258"/>
            <ac:spMk id="19" creationId="{1B0C8367-28B6-4EF1-B182-01BEC98727DB}"/>
          </ac:spMkLst>
        </pc:spChg>
        <pc:spChg chg="add">
          <ac:chgData name="David A. Gee" userId="e9ce1845d50193f0" providerId="LiveId" clId="{BEC3EAAE-8953-4B86-818A-C7A5BEB6D013}" dt="2025-03-09T13:48:20.563" v="2813" actId="26606"/>
          <ac:spMkLst>
            <pc:docMk/>
            <pc:sldMk cId="106172727" sldId="258"/>
            <ac:spMk id="20" creationId="{649E3F4C-17F5-49E4-B05F-80C6B348AF28}"/>
          </ac:spMkLst>
        </pc:spChg>
        <pc:spChg chg="mod">
          <ac:chgData name="David A. Gee" userId="e9ce1845d50193f0" providerId="LiveId" clId="{BEC3EAAE-8953-4B86-818A-C7A5BEB6D013}" dt="2025-03-09T14:16:01.878" v="3182"/>
          <ac:spMkLst>
            <pc:docMk/>
            <pc:sldMk cId="106172727" sldId="258"/>
            <ac:spMk id="21" creationId="{57B9EEBF-DD97-225B-782D-7FA4F1883E32}"/>
          </ac:spMkLst>
        </pc:spChg>
        <pc:spChg chg="mod">
          <ac:chgData name="David A. Gee" userId="e9ce1845d50193f0" providerId="LiveId" clId="{BEC3EAAE-8953-4B86-818A-C7A5BEB6D013}" dt="2025-03-09T14:16:01.878" v="3182"/>
          <ac:spMkLst>
            <pc:docMk/>
            <pc:sldMk cId="106172727" sldId="258"/>
            <ac:spMk id="22" creationId="{ED6564FE-8044-B0C3-6CE7-35CEAACF11F5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106172727" sldId="258"/>
            <ac:spMk id="23" creationId="{284B70D5-875B-433D-BDBD-1522A85D6C1D}"/>
          </ac:spMkLst>
        </pc:spChg>
        <pc:spChg chg="mod">
          <ac:chgData name="David A. Gee" userId="e9ce1845d50193f0" providerId="LiveId" clId="{BEC3EAAE-8953-4B86-818A-C7A5BEB6D013}" dt="2025-03-09T14:16:12.744" v="3184"/>
          <ac:spMkLst>
            <pc:docMk/>
            <pc:sldMk cId="106172727" sldId="258"/>
            <ac:spMk id="26" creationId="{9802F76D-EF3F-7889-F1E5-06ABCE0A4BE6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106172727" sldId="258"/>
            <ac:spMk id="27" creationId="{1E299956-A9E7-4FC1-A0B1-D590CA9730E8}"/>
          </ac:spMkLst>
        </pc:spChg>
        <pc:spChg chg="mod">
          <ac:chgData name="David A. Gee" userId="e9ce1845d50193f0" providerId="LiveId" clId="{BEC3EAAE-8953-4B86-818A-C7A5BEB6D013}" dt="2025-03-09T14:16:12.744" v="3184"/>
          <ac:spMkLst>
            <pc:docMk/>
            <pc:sldMk cId="106172727" sldId="258"/>
            <ac:spMk id="28" creationId="{CDF78217-5D70-136A-CB92-9DD2F776D742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106172727" sldId="258"/>
            <ac:spMk id="29" creationId="{17FC539C-B783-4B03-9F9E-D13430F3F64F}"/>
          </ac:spMkLst>
        </pc:spChg>
        <pc:spChg chg="mod">
          <ac:chgData name="David A. Gee" userId="e9ce1845d50193f0" providerId="LiveId" clId="{BEC3EAAE-8953-4B86-818A-C7A5BEB6D013}" dt="2025-03-09T14:16:20.066" v="3186"/>
          <ac:spMkLst>
            <pc:docMk/>
            <pc:sldMk cId="106172727" sldId="258"/>
            <ac:spMk id="31" creationId="{6AC9E399-C124-9C96-60AC-85DC03A28287}"/>
          </ac:spMkLst>
        </pc:spChg>
        <pc:spChg chg="mod">
          <ac:chgData name="David A. Gee" userId="e9ce1845d50193f0" providerId="LiveId" clId="{BEC3EAAE-8953-4B86-818A-C7A5BEB6D013}" dt="2025-03-09T14:16:20.066" v="3186"/>
          <ac:spMkLst>
            <pc:docMk/>
            <pc:sldMk cId="106172727" sldId="258"/>
            <ac:spMk id="32" creationId="{E876AF18-9E84-B1B7-8057-DAC91CB6204C}"/>
          </ac:spMkLst>
        </pc:spChg>
        <pc:grpChg chg="add mod">
          <ac:chgData name="David A. Gee" userId="e9ce1845d50193f0" providerId="LiveId" clId="{BEC3EAAE-8953-4B86-818A-C7A5BEB6D013}" dt="2025-03-09T14:15:30.929" v="3174" actId="164"/>
          <ac:grpSpMkLst>
            <pc:docMk/>
            <pc:sldMk cId="106172727" sldId="258"/>
            <ac:grpSpMk id="6" creationId="{3905D468-50DF-C0B2-3DDF-F4ADC3EE5B01}"/>
          </ac:grpSpMkLst>
        </pc:grpChg>
        <pc:grpChg chg="add mod">
          <ac:chgData name="David A. Gee" userId="e9ce1845d50193f0" providerId="LiveId" clId="{BEC3EAAE-8953-4B86-818A-C7A5BEB6D013}" dt="2025-03-09T14:15:39.607" v="3176" actId="1076"/>
          <ac:grpSpMkLst>
            <pc:docMk/>
            <pc:sldMk cId="106172727" sldId="258"/>
            <ac:grpSpMk id="7" creationId="{5CE57D6F-AF70-186A-CA16-8BA9355D28C5}"/>
          </ac:grpSpMkLst>
        </pc:grpChg>
        <pc:grpChg chg="add mod">
          <ac:chgData name="David A. Gee" userId="e9ce1845d50193f0" providerId="LiveId" clId="{BEC3EAAE-8953-4B86-818A-C7A5BEB6D013}" dt="2025-03-09T14:15:59.887" v="3181" actId="1076"/>
          <ac:grpSpMkLst>
            <pc:docMk/>
            <pc:sldMk cId="106172727" sldId="258"/>
            <ac:grpSpMk id="12" creationId="{39581062-A362-D568-0E1B-8B309F0BE507}"/>
          </ac:grpSpMkLst>
        </pc:grpChg>
        <pc:grpChg chg="add mod">
          <ac:chgData name="David A. Gee" userId="e9ce1845d50193f0" providerId="LiveId" clId="{BEC3EAAE-8953-4B86-818A-C7A5BEB6D013}" dt="2025-03-09T14:16:09.215" v="3183" actId="1076"/>
          <ac:grpSpMkLst>
            <pc:docMk/>
            <pc:sldMk cId="106172727" sldId="258"/>
            <ac:grpSpMk id="18" creationId="{8F1BA47D-D637-AFC5-1E59-B98FD0CBE24B}"/>
          </ac:grpSpMkLst>
        </pc:grpChg>
        <pc:grpChg chg="add mod">
          <ac:chgData name="David A. Gee" userId="e9ce1845d50193f0" providerId="LiveId" clId="{BEC3EAAE-8953-4B86-818A-C7A5BEB6D013}" dt="2025-03-09T14:16:17.387" v="3185" actId="1076"/>
          <ac:grpSpMkLst>
            <pc:docMk/>
            <pc:sldMk cId="106172727" sldId="258"/>
            <ac:grpSpMk id="24" creationId="{0CB2D052-9384-8630-4F09-0A549052B140}"/>
          </ac:grpSpMkLst>
        </pc:grpChg>
        <pc:grpChg chg="add mod">
          <ac:chgData name="David A. Gee" userId="e9ce1845d50193f0" providerId="LiveId" clId="{BEC3EAAE-8953-4B86-818A-C7A5BEB6D013}" dt="2025-03-09T14:16:24.383" v="3187" actId="1076"/>
          <ac:grpSpMkLst>
            <pc:docMk/>
            <pc:sldMk cId="106172727" sldId="258"/>
            <ac:grpSpMk id="30" creationId="{8421F4BD-74CC-80C3-DDF5-136BB6BC7DF1}"/>
          </ac:grpSpMkLst>
        </pc:grpChg>
        <pc:picChg chg="add mod">
          <ac:chgData name="David A. Gee" userId="e9ce1845d50193f0" providerId="LiveId" clId="{BEC3EAAE-8953-4B86-818A-C7A5BEB6D013}" dt="2025-03-09T14:15:45.100" v="3179" actId="1076"/>
          <ac:picMkLst>
            <pc:docMk/>
            <pc:sldMk cId="106172727" sldId="258"/>
            <ac:picMk id="4" creationId="{346FE6B3-2EC9-2A75-A09C-44A71B60A617}"/>
          </ac:picMkLst>
        </pc:picChg>
        <pc:picChg chg="add del mod">
          <ac:chgData name="David A. Gee" userId="e9ce1845d50193f0" providerId="LiveId" clId="{BEC3EAAE-8953-4B86-818A-C7A5BEB6D013}" dt="2025-03-09T01:28:40.908" v="1915" actId="478"/>
          <ac:picMkLst>
            <pc:docMk/>
            <pc:sldMk cId="106172727" sldId="258"/>
            <ac:picMk id="5" creationId="{47709F12-0BC5-16E4-5824-7AB70C32B0B7}"/>
          </ac:picMkLst>
        </pc:picChg>
        <pc:cxnChg chg="add del">
          <ac:chgData name="David A. Gee" userId="e9ce1845d50193f0" providerId="LiveId" clId="{BEC3EAAE-8953-4B86-818A-C7A5BEB6D013}" dt="2025-03-09T01:29:09.912" v="1920" actId="26606"/>
          <ac:cxnSpMkLst>
            <pc:docMk/>
            <pc:sldMk cId="106172727" sldId="258"/>
            <ac:cxnSpMk id="14" creationId="{C947DF4A-614C-4B4C-8B80-E5B9D8E8CFED}"/>
          </ac:cxnSpMkLst>
        </pc:cxnChg>
        <pc:cxnChg chg="add del">
          <ac:chgData name="David A. Gee" userId="e9ce1845d50193f0" providerId="LiveId" clId="{BEC3EAAE-8953-4B86-818A-C7A5BEB6D013}" dt="2025-03-09T13:30:54.386" v="1989"/>
          <ac:cxnSpMkLst>
            <pc:docMk/>
            <pc:sldMk cId="106172727" sldId="258"/>
            <ac:cxnSpMk id="25" creationId="{C947DF4A-614C-4B4C-8B80-E5B9D8E8CFED}"/>
          </ac:cxnSpMkLst>
        </pc:cxnChg>
      </pc:sldChg>
      <pc:sldChg chg="addSp delSp modSp new del mod setBg delDesignElem">
        <pc:chgData name="David A. Gee" userId="e9ce1845d50193f0" providerId="LiveId" clId="{BEC3EAAE-8953-4B86-818A-C7A5BEB6D013}" dt="2025-03-09T13:56:19.236" v="2904" actId="47"/>
        <pc:sldMkLst>
          <pc:docMk/>
          <pc:sldMk cId="2284348569" sldId="259"/>
        </pc:sldMkLst>
        <pc:spChg chg="mod">
          <ac:chgData name="David A. Gee" userId="e9ce1845d50193f0" providerId="LiveId" clId="{BEC3EAAE-8953-4B86-818A-C7A5BEB6D013}" dt="2025-03-09T13:52:17.002" v="2849" actId="1076"/>
          <ac:spMkLst>
            <pc:docMk/>
            <pc:sldMk cId="2284348569" sldId="259"/>
            <ac:spMk id="2" creationId="{25D7F342-1012-CC8B-E738-F54CE4697292}"/>
          </ac:spMkLst>
        </pc:spChg>
        <pc:spChg chg="del">
          <ac:chgData name="David A. Gee" userId="e9ce1845d50193f0" providerId="LiveId" clId="{BEC3EAAE-8953-4B86-818A-C7A5BEB6D013}" dt="2025-03-08T21:11:53.731" v="473"/>
          <ac:spMkLst>
            <pc:docMk/>
            <pc:sldMk cId="2284348569" sldId="259"/>
            <ac:spMk id="3" creationId="{7F041212-632D-6639-F707-939DF289169B}"/>
          </ac:spMkLst>
        </pc:spChg>
        <pc:spChg chg="add del">
          <ac:chgData name="David A. Gee" userId="e9ce1845d50193f0" providerId="LiveId" clId="{BEC3EAAE-8953-4B86-818A-C7A5BEB6D013}" dt="2025-03-09T13:50:42.697" v="2826"/>
          <ac:spMkLst>
            <pc:docMk/>
            <pc:sldMk cId="2284348569" sldId="259"/>
            <ac:spMk id="7" creationId="{5143A2EA-AE9E-F81B-0801-554E5B91E784}"/>
          </ac:spMkLst>
        </pc:spChg>
        <pc:spChg chg="add">
          <ac:chgData name="David A. Gee" userId="e9ce1845d50193f0" providerId="LiveId" clId="{BEC3EAAE-8953-4B86-818A-C7A5BEB6D013}" dt="2025-03-09T13:51:08.892" v="2831" actId="26606"/>
          <ac:spMkLst>
            <pc:docMk/>
            <pc:sldMk cId="2284348569" sldId="259"/>
            <ac:spMk id="8" creationId="{26D75EE5-57FF-4D1E-B105-A6036B0FE6BD}"/>
          </ac:spMkLst>
        </pc:spChg>
        <pc:spChg chg="add del mod ord">
          <ac:chgData name="David A. Gee" userId="e9ce1845d50193f0" providerId="LiveId" clId="{BEC3EAAE-8953-4B86-818A-C7A5BEB6D013}" dt="2025-03-09T13:47:40.219" v="2806"/>
          <ac:spMkLst>
            <pc:docMk/>
            <pc:sldMk cId="2284348569" sldId="259"/>
            <ac:spMk id="9" creationId="{897F4E56-D766-2837-18CC-57E50BE46EFE}"/>
          </ac:spMkLst>
        </pc:spChg>
        <pc:spChg chg="add del">
          <ac:chgData name="David A. Gee" userId="e9ce1845d50193f0" providerId="LiveId" clId="{BEC3EAAE-8953-4B86-818A-C7A5BEB6D013}" dt="2025-03-09T13:51:46.267" v="2846" actId="26606"/>
          <ac:spMkLst>
            <pc:docMk/>
            <pc:sldMk cId="2284348569" sldId="259"/>
            <ac:spMk id="10" creationId="{C913828F-06C6-4172-B0DE-BAB0120201D3}"/>
          </ac:spMkLst>
        </pc:spChg>
        <pc:spChg chg="add del">
          <ac:chgData name="David A. Gee" userId="e9ce1845d50193f0" providerId="LiveId" clId="{BEC3EAAE-8953-4B86-818A-C7A5BEB6D013}" dt="2025-03-09T13:47:59.223" v="2811"/>
          <ac:spMkLst>
            <pc:docMk/>
            <pc:sldMk cId="2284348569" sldId="259"/>
            <ac:spMk id="11" creationId="{038B8727-D318-4B70-B353-C390602FF311}"/>
          </ac:spMkLst>
        </pc:spChg>
        <pc:spChg chg="add del">
          <ac:chgData name="David A. Gee" userId="e9ce1845d50193f0" providerId="LiveId" clId="{BEC3EAAE-8953-4B86-818A-C7A5BEB6D013}" dt="2025-03-09T01:29:25.375" v="1924" actId="26606"/>
          <ac:spMkLst>
            <pc:docMk/>
            <pc:sldMk cId="2284348569" sldId="259"/>
            <ac:spMk id="12" creationId="{284B70D5-875B-433D-BDBD-1522A85D6C1D}"/>
          </ac:spMkLst>
        </pc:spChg>
        <pc:spChg chg="add del">
          <ac:chgData name="David A. Gee" userId="e9ce1845d50193f0" providerId="LiveId" clId="{BEC3EAAE-8953-4B86-818A-C7A5BEB6D013}" dt="2025-03-09T13:47:59.223" v="2811"/>
          <ac:spMkLst>
            <pc:docMk/>
            <pc:sldMk cId="2284348569" sldId="259"/>
            <ac:spMk id="13" creationId="{1B0C8367-28B6-4EF1-B182-01BEC98727DB}"/>
          </ac:spMkLst>
        </pc:spChg>
        <pc:spChg chg="add mod">
          <ac:chgData name="David A. Gee" userId="e9ce1845d50193f0" providerId="LiveId" clId="{BEC3EAAE-8953-4B86-818A-C7A5BEB6D013}" dt="2025-03-09T13:54:20.825" v="2884" actId="21"/>
          <ac:spMkLst>
            <pc:docMk/>
            <pc:sldMk cId="2284348569" sldId="259"/>
            <ac:spMk id="14" creationId="{2B01621D-FB09-E496-F912-A10AA1210443}"/>
          </ac:spMkLst>
        </pc:spChg>
        <pc:spChg chg="add del">
          <ac:chgData name="David A. Gee" userId="e9ce1845d50193f0" providerId="LiveId" clId="{BEC3EAAE-8953-4B86-818A-C7A5BEB6D013}" dt="2025-03-09T13:47:59.223" v="2811"/>
          <ac:spMkLst>
            <pc:docMk/>
            <pc:sldMk cId="2284348569" sldId="259"/>
            <ac:spMk id="15" creationId="{649E3F4C-17F5-49E4-B05F-80C6B348AF28}"/>
          </ac:spMkLst>
        </pc:spChg>
        <pc:spChg chg="add del">
          <ac:chgData name="David A. Gee" userId="e9ce1845d50193f0" providerId="LiveId" clId="{BEC3EAAE-8953-4B86-818A-C7A5BEB6D013}" dt="2025-03-09T01:29:25.375" v="1924" actId="26606"/>
          <ac:spMkLst>
            <pc:docMk/>
            <pc:sldMk cId="2284348569" sldId="259"/>
            <ac:spMk id="16" creationId="{1E299956-A9E7-4FC1-A0B1-D590CA9730E8}"/>
          </ac:spMkLst>
        </pc:spChg>
        <pc:spChg chg="add del">
          <ac:chgData name="David A. Gee" userId="e9ce1845d50193f0" providerId="LiveId" clId="{BEC3EAAE-8953-4B86-818A-C7A5BEB6D013}" dt="2025-03-09T13:51:46.267" v="2846" actId="26606"/>
          <ac:spMkLst>
            <pc:docMk/>
            <pc:sldMk cId="2284348569" sldId="259"/>
            <ac:spMk id="17" creationId="{735B99E8-46F0-42FC-87FB-39D61AC14930}"/>
          </ac:spMkLst>
        </pc:spChg>
        <pc:spChg chg="add del">
          <ac:chgData name="David A. Gee" userId="e9ce1845d50193f0" providerId="LiveId" clId="{BEC3EAAE-8953-4B86-818A-C7A5BEB6D013}" dt="2025-03-09T01:29:25.375" v="1924" actId="26606"/>
          <ac:spMkLst>
            <pc:docMk/>
            <pc:sldMk cId="2284348569" sldId="259"/>
            <ac:spMk id="18" creationId="{17FC539C-B783-4B03-9F9E-D13430F3F64F}"/>
          </ac:spMkLst>
        </pc:spChg>
        <pc:spChg chg="add del">
          <ac:chgData name="David A. Gee" userId="e9ce1845d50193f0" providerId="LiveId" clId="{BEC3EAAE-8953-4B86-818A-C7A5BEB6D013}" dt="2025-03-09T13:51:46.267" v="2846" actId="26606"/>
          <ac:spMkLst>
            <pc:docMk/>
            <pc:sldMk cId="2284348569" sldId="259"/>
            <ac:spMk id="21" creationId="{5A2A6149-408D-4E04-BFCF-3A17E51D6DB7}"/>
          </ac:spMkLst>
        </pc:spChg>
        <pc:spChg chg="add del">
          <ac:chgData name="David A. Gee" userId="e9ce1845d50193f0" providerId="LiveId" clId="{BEC3EAAE-8953-4B86-818A-C7A5BEB6D013}" dt="2025-03-09T13:51:46.267" v="2846" actId="26606"/>
          <ac:spMkLst>
            <pc:docMk/>
            <pc:sldMk cId="2284348569" sldId="259"/>
            <ac:spMk id="22" creationId="{4E231B5F-92E2-464C-916D-67AB1CAE4B1E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2284348569" sldId="259"/>
            <ac:spMk id="23" creationId="{284B70D5-875B-433D-BDBD-1522A85D6C1D}"/>
          </ac:spMkLst>
        </pc:spChg>
        <pc:spChg chg="add">
          <ac:chgData name="David A. Gee" userId="e9ce1845d50193f0" providerId="LiveId" clId="{BEC3EAAE-8953-4B86-818A-C7A5BEB6D013}" dt="2025-03-09T13:51:46.267" v="2846" actId="26606"/>
          <ac:spMkLst>
            <pc:docMk/>
            <pc:sldMk cId="2284348569" sldId="259"/>
            <ac:spMk id="24" creationId="{26D75EE5-57FF-4D1E-B105-A6036B0FE6BD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2284348569" sldId="259"/>
            <ac:spMk id="27" creationId="{1E299956-A9E7-4FC1-A0B1-D590CA9730E8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2284348569" sldId="259"/>
            <ac:spMk id="29" creationId="{17FC539C-B783-4B03-9F9E-D13430F3F64F}"/>
          </ac:spMkLst>
        </pc:spChg>
        <pc:spChg chg="add">
          <ac:chgData name="David A. Gee" userId="e9ce1845d50193f0" providerId="LiveId" clId="{BEC3EAAE-8953-4B86-818A-C7A5BEB6D013}" dt="2025-03-09T13:51:46.267" v="2846" actId="26606"/>
          <ac:spMkLst>
            <pc:docMk/>
            <pc:sldMk cId="2284348569" sldId="259"/>
            <ac:spMk id="33" creationId="{21348D5E-A2F9-4457-85D6-EF33B01C1B86}"/>
          </ac:spMkLst>
        </pc:spChg>
        <pc:spChg chg="add">
          <ac:chgData name="David A. Gee" userId="e9ce1845d50193f0" providerId="LiveId" clId="{BEC3EAAE-8953-4B86-818A-C7A5BEB6D013}" dt="2025-03-09T13:51:46.267" v="2846" actId="26606"/>
          <ac:spMkLst>
            <pc:docMk/>
            <pc:sldMk cId="2284348569" sldId="259"/>
            <ac:spMk id="35" creationId="{62E5679E-AF9A-4675-8EB9-82F877C47B17}"/>
          </ac:spMkLst>
        </pc:spChg>
        <pc:spChg chg="add">
          <ac:chgData name="David A. Gee" userId="e9ce1845d50193f0" providerId="LiveId" clId="{BEC3EAAE-8953-4B86-818A-C7A5BEB6D013}" dt="2025-03-09T13:51:46.267" v="2846" actId="26606"/>
          <ac:spMkLst>
            <pc:docMk/>
            <pc:sldMk cId="2284348569" sldId="259"/>
            <ac:spMk id="39" creationId="{7EF5A4DD-17B0-415A-8F3A-0DEE3FF8F8C5}"/>
          </ac:spMkLst>
        </pc:spChg>
        <pc:spChg chg="add">
          <ac:chgData name="David A. Gee" userId="e9ce1845d50193f0" providerId="LiveId" clId="{BEC3EAAE-8953-4B86-818A-C7A5BEB6D013}" dt="2025-03-09T13:51:46.267" v="2846" actId="26606"/>
          <ac:spMkLst>
            <pc:docMk/>
            <pc:sldMk cId="2284348569" sldId="259"/>
            <ac:spMk id="41" creationId="{4AA73B4A-2570-4D18-9566-12E68828C417}"/>
          </ac:spMkLst>
        </pc:spChg>
        <pc:graphicFrameChg chg="add mod">
          <ac:chgData name="David A. Gee" userId="e9ce1845d50193f0" providerId="LiveId" clId="{BEC3EAAE-8953-4B86-818A-C7A5BEB6D013}" dt="2025-03-09T13:47:36.103" v="2805"/>
          <ac:graphicFrameMkLst>
            <pc:docMk/>
            <pc:sldMk cId="2284348569" sldId="259"/>
            <ac:graphicFrameMk id="3" creationId="{4AEF3515-0AAE-335A-7DF1-0D298F9786BF}"/>
          </ac:graphicFrameMkLst>
        </pc:graphicFrameChg>
        <pc:picChg chg="add del mod">
          <ac:chgData name="David A. Gee" userId="e9ce1845d50193f0" providerId="LiveId" clId="{BEC3EAAE-8953-4B86-818A-C7A5BEB6D013}" dt="2025-03-09T13:50:40.709" v="2825" actId="21"/>
          <ac:picMkLst>
            <pc:docMk/>
            <pc:sldMk cId="2284348569" sldId="259"/>
            <ac:picMk id="4" creationId="{A34EE503-9450-F633-8FFA-43F8E52C350F}"/>
          </ac:picMkLst>
        </pc:picChg>
        <pc:picChg chg="add del mod ord">
          <ac:chgData name="David A. Gee" userId="e9ce1845d50193f0" providerId="LiveId" clId="{BEC3EAAE-8953-4B86-818A-C7A5BEB6D013}" dt="2025-03-09T13:55:13.906" v="2897" actId="21"/>
          <ac:picMkLst>
            <pc:docMk/>
            <pc:sldMk cId="2284348569" sldId="259"/>
            <ac:picMk id="5" creationId="{7BCD81D3-B2D7-F511-D448-C64DB8AD74E2}"/>
          </ac:picMkLst>
        </pc:picChg>
        <pc:picChg chg="add del mod">
          <ac:chgData name="David A. Gee" userId="e9ce1845d50193f0" providerId="LiveId" clId="{BEC3EAAE-8953-4B86-818A-C7A5BEB6D013}" dt="2025-03-09T01:28:44.266" v="1916" actId="478"/>
          <ac:picMkLst>
            <pc:docMk/>
            <pc:sldMk cId="2284348569" sldId="259"/>
            <ac:picMk id="5" creationId="{E16EF5AE-56D4-EFCF-C7B4-3681859EFB57}"/>
          </ac:picMkLst>
        </pc:picChg>
        <pc:picChg chg="add del mod">
          <ac:chgData name="David A. Gee" userId="e9ce1845d50193f0" providerId="LiveId" clId="{BEC3EAAE-8953-4B86-818A-C7A5BEB6D013}" dt="2025-03-09T13:54:20.825" v="2884" actId="21"/>
          <ac:picMkLst>
            <pc:docMk/>
            <pc:sldMk cId="2284348569" sldId="259"/>
            <ac:picMk id="6" creationId="{A34EE503-9450-F633-8FFA-43F8E52C350F}"/>
          </ac:picMkLst>
        </pc:picChg>
        <pc:cxnChg chg="add">
          <ac:chgData name="David A. Gee" userId="e9ce1845d50193f0" providerId="LiveId" clId="{BEC3EAAE-8953-4B86-818A-C7A5BEB6D013}" dt="2025-03-08T21:11:55.889" v="476" actId="26606"/>
          <ac:cxnSpMkLst>
            <pc:docMk/>
            <pc:sldMk cId="2284348569" sldId="259"/>
            <ac:cxnSpMk id="14" creationId="{C947DF4A-614C-4B4C-8B80-E5B9D8E8CFED}"/>
          </ac:cxnSpMkLst>
        </pc:cxnChg>
        <pc:cxnChg chg="add">
          <ac:chgData name="David A. Gee" userId="e9ce1845d50193f0" providerId="LiveId" clId="{BEC3EAAE-8953-4B86-818A-C7A5BEB6D013}" dt="2025-03-09T13:51:08.892" v="2831" actId="26606"/>
          <ac:cxnSpMkLst>
            <pc:docMk/>
            <pc:sldMk cId="2284348569" sldId="259"/>
            <ac:cxnSpMk id="19" creationId="{85F2093B-7124-4CB0-8F45-1B3204F6F6D1}"/>
          </ac:cxnSpMkLst>
        </pc:cxnChg>
        <pc:cxnChg chg="add">
          <ac:chgData name="David A. Gee" userId="e9ce1845d50193f0" providerId="LiveId" clId="{BEC3EAAE-8953-4B86-818A-C7A5BEB6D013}" dt="2025-03-09T13:51:08.892" v="2831" actId="26606"/>
          <ac:cxnSpMkLst>
            <pc:docMk/>
            <pc:sldMk cId="2284348569" sldId="259"/>
            <ac:cxnSpMk id="20" creationId="{0CB2A3A6-962C-4D7A-8272-EDEDD881F07E}"/>
          </ac:cxnSpMkLst>
        </pc:cxnChg>
        <pc:cxnChg chg="add del">
          <ac:chgData name="David A. Gee" userId="e9ce1845d50193f0" providerId="LiveId" clId="{BEC3EAAE-8953-4B86-818A-C7A5BEB6D013}" dt="2025-03-09T13:30:54.386" v="1989"/>
          <ac:cxnSpMkLst>
            <pc:docMk/>
            <pc:sldMk cId="2284348569" sldId="259"/>
            <ac:cxnSpMk id="25" creationId="{C947DF4A-614C-4B4C-8B80-E5B9D8E8CFED}"/>
          </ac:cxnSpMkLst>
        </pc:cxnChg>
      </pc:sldChg>
      <pc:sldChg chg="addSp delSp modSp new mod setBg delDesignElem modNotesTx">
        <pc:chgData name="David A. Gee" userId="e9ce1845d50193f0" providerId="LiveId" clId="{BEC3EAAE-8953-4B86-818A-C7A5BEB6D013}" dt="2025-03-09T14:10:22.219" v="3139" actId="26606"/>
        <pc:sldMkLst>
          <pc:docMk/>
          <pc:sldMk cId="233070655" sldId="260"/>
        </pc:sldMkLst>
        <pc:spChg chg="mod">
          <ac:chgData name="David A. Gee" userId="e9ce1845d50193f0" providerId="LiveId" clId="{BEC3EAAE-8953-4B86-818A-C7A5BEB6D013}" dt="2025-03-09T14:10:22.219" v="3139" actId="26606"/>
          <ac:spMkLst>
            <pc:docMk/>
            <pc:sldMk cId="233070655" sldId="260"/>
            <ac:spMk id="2" creationId="{08206845-0B7A-D044-D8E7-0C68AE5BECDE}"/>
          </ac:spMkLst>
        </pc:spChg>
        <pc:spChg chg="del">
          <ac:chgData name="David A. Gee" userId="e9ce1845d50193f0" providerId="LiveId" clId="{BEC3EAAE-8953-4B86-818A-C7A5BEB6D013}" dt="2025-03-09T01:29:35.937" v="1925"/>
          <ac:spMkLst>
            <pc:docMk/>
            <pc:sldMk cId="233070655" sldId="260"/>
            <ac:spMk id="3" creationId="{61BF70ED-778D-355E-F84F-ABA46269311B}"/>
          </ac:spMkLst>
        </pc:spChg>
        <pc:spChg chg="add del">
          <ac:chgData name="David A. Gee" userId="e9ce1845d50193f0" providerId="LiveId" clId="{BEC3EAAE-8953-4B86-818A-C7A5BEB6D013}" dt="2025-03-09T14:09:42.518" v="3081" actId="26606"/>
          <ac:spMkLst>
            <pc:docMk/>
            <pc:sldMk cId="233070655" sldId="260"/>
            <ac:spMk id="9" creationId="{AD4BB943-CFDF-03FD-1E85-C4DFE6D082A6}"/>
          </ac:spMkLst>
        </pc:spChg>
        <pc:spChg chg="add del">
          <ac:chgData name="David A. Gee" userId="e9ce1845d50193f0" providerId="LiveId" clId="{BEC3EAAE-8953-4B86-818A-C7A5BEB6D013}" dt="2025-03-09T14:10:22.219" v="3139" actId="26606"/>
          <ac:spMkLst>
            <pc:docMk/>
            <pc:sldMk cId="233070655" sldId="260"/>
            <ac:spMk id="11" creationId="{4A8FFEA1-1B69-4F42-B552-0CCF7259687D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233070655" sldId="260"/>
            <ac:spMk id="12" creationId="{284B70D5-875B-433D-BDBD-1522A85D6C1D}"/>
          </ac:spMkLst>
        </pc:spChg>
        <pc:spChg chg="add del">
          <ac:chgData name="David A. Gee" userId="e9ce1845d50193f0" providerId="LiveId" clId="{BEC3EAAE-8953-4B86-818A-C7A5BEB6D013}" dt="2025-03-09T14:10:22.219" v="3139" actId="26606"/>
          <ac:spMkLst>
            <pc:docMk/>
            <pc:sldMk cId="233070655" sldId="260"/>
            <ac:spMk id="13" creationId="{AA3C9226-5EC8-460B-82D7-72AA994DF95E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233070655" sldId="260"/>
            <ac:spMk id="16" creationId="{1E299956-A9E7-4FC1-A0B1-D590CA9730E8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233070655" sldId="260"/>
            <ac:spMk id="18" creationId="{17FC539C-B783-4B03-9F9E-D13430F3F64F}"/>
          </ac:spMkLst>
        </pc:spChg>
        <pc:spChg chg="add del">
          <ac:chgData name="David A. Gee" userId="e9ce1845d50193f0" providerId="LiveId" clId="{BEC3EAAE-8953-4B86-818A-C7A5BEB6D013}" dt="2025-03-09T14:10:22.219" v="3139" actId="26606"/>
          <ac:spMkLst>
            <pc:docMk/>
            <pc:sldMk cId="233070655" sldId="260"/>
            <ac:spMk id="20" creationId="{6BB9730C-14BA-4087-9AF5-401956772119}"/>
          </ac:spMkLst>
        </pc:spChg>
        <pc:spChg chg="add">
          <ac:chgData name="David A. Gee" userId="e9ce1845d50193f0" providerId="LiveId" clId="{BEC3EAAE-8953-4B86-818A-C7A5BEB6D013}" dt="2025-03-09T14:09:42.518" v="3081" actId="26606"/>
          <ac:spMkLst>
            <pc:docMk/>
            <pc:sldMk cId="233070655" sldId="260"/>
            <ac:spMk id="22" creationId="{04C8AB72-CC2C-4452-A54B-A3EB92AD2D2D}"/>
          </ac:spMkLst>
        </pc:spChg>
        <pc:spChg chg="add del">
          <ac:chgData name="David A. Gee" userId="e9ce1845d50193f0" providerId="LiveId" clId="{BEC3EAAE-8953-4B86-818A-C7A5BEB6D013}" dt="2025-03-09T14:10:22.219" v="3139" actId="26606"/>
          <ac:spMkLst>
            <pc:docMk/>
            <pc:sldMk cId="233070655" sldId="260"/>
            <ac:spMk id="24" creationId="{48F3622B-3E4C-4435-A51C-9D6FD1C2A222}"/>
          </ac:spMkLst>
        </pc:spChg>
        <pc:spChg chg="add">
          <ac:chgData name="David A. Gee" userId="e9ce1845d50193f0" providerId="LiveId" clId="{BEC3EAAE-8953-4B86-818A-C7A5BEB6D013}" dt="2025-03-09T14:10:22.219" v="3139" actId="26606"/>
          <ac:spMkLst>
            <pc:docMk/>
            <pc:sldMk cId="233070655" sldId="260"/>
            <ac:spMk id="29" creationId="{4A8FFEA1-1B69-4F42-B552-0CCF7259687D}"/>
          </ac:spMkLst>
        </pc:spChg>
        <pc:spChg chg="add">
          <ac:chgData name="David A. Gee" userId="e9ce1845d50193f0" providerId="LiveId" clId="{BEC3EAAE-8953-4B86-818A-C7A5BEB6D013}" dt="2025-03-09T14:10:22.219" v="3139" actId="26606"/>
          <ac:spMkLst>
            <pc:docMk/>
            <pc:sldMk cId="233070655" sldId="260"/>
            <ac:spMk id="31" creationId="{AA3C9226-5EC8-460B-82D7-72AA994DF95E}"/>
          </ac:spMkLst>
        </pc:spChg>
        <pc:spChg chg="add">
          <ac:chgData name="David A. Gee" userId="e9ce1845d50193f0" providerId="LiveId" clId="{BEC3EAAE-8953-4B86-818A-C7A5BEB6D013}" dt="2025-03-09T14:10:22.219" v="3139" actId="26606"/>
          <ac:spMkLst>
            <pc:docMk/>
            <pc:sldMk cId="233070655" sldId="260"/>
            <ac:spMk id="35" creationId="{3C6B623D-A3E9-460F-9A5B-2F0FE253BF13}"/>
          </ac:spMkLst>
        </pc:spChg>
        <pc:spChg chg="add">
          <ac:chgData name="David A. Gee" userId="e9ce1845d50193f0" providerId="LiveId" clId="{BEC3EAAE-8953-4B86-818A-C7A5BEB6D013}" dt="2025-03-09T14:10:22.219" v="3139" actId="26606"/>
          <ac:spMkLst>
            <pc:docMk/>
            <pc:sldMk cId="233070655" sldId="260"/>
            <ac:spMk id="39" creationId="{AEABC29F-F82F-4902-B701-8FEEE414FE14}"/>
          </ac:spMkLst>
        </pc:spChg>
        <pc:spChg chg="add">
          <ac:chgData name="David A. Gee" userId="e9ce1845d50193f0" providerId="LiveId" clId="{BEC3EAAE-8953-4B86-818A-C7A5BEB6D013}" dt="2025-03-09T14:10:22.219" v="3139" actId="26606"/>
          <ac:spMkLst>
            <pc:docMk/>
            <pc:sldMk cId="233070655" sldId="260"/>
            <ac:spMk id="41" creationId="{D75BDCBB-0B1A-4AA1-B47F-DBDB642467AA}"/>
          </ac:spMkLst>
        </pc:spChg>
        <pc:graphicFrameChg chg="add mod">
          <ac:chgData name="David A. Gee" userId="e9ce1845d50193f0" providerId="LiveId" clId="{BEC3EAAE-8953-4B86-818A-C7A5BEB6D013}" dt="2025-03-09T14:09:35.657" v="3079"/>
          <ac:graphicFrameMkLst>
            <pc:docMk/>
            <pc:sldMk cId="233070655" sldId="260"/>
            <ac:graphicFrameMk id="3" creationId="{4B3ED35F-3C00-56D0-9553-72A594C1DFC2}"/>
          </ac:graphicFrameMkLst>
        </pc:graphicFrameChg>
        <pc:picChg chg="add mod">
          <ac:chgData name="David A. Gee" userId="e9ce1845d50193f0" providerId="LiveId" clId="{BEC3EAAE-8953-4B86-818A-C7A5BEB6D013}" dt="2025-03-09T14:09:42.518" v="3081" actId="26606"/>
          <ac:picMkLst>
            <pc:docMk/>
            <pc:sldMk cId="233070655" sldId="260"/>
            <ac:picMk id="4" creationId="{5C402379-CBAA-2DB6-6A4E-03B4A59D180F}"/>
          </ac:picMkLst>
        </pc:picChg>
        <pc:picChg chg="add del mod">
          <ac:chgData name="David A. Gee" userId="e9ce1845d50193f0" providerId="LiveId" clId="{BEC3EAAE-8953-4B86-818A-C7A5BEB6D013}" dt="2025-03-09T13:56:39.894" v="2908" actId="21"/>
          <ac:picMkLst>
            <pc:docMk/>
            <pc:sldMk cId="233070655" sldId="260"/>
            <ac:picMk id="5" creationId="{0371389D-F31C-3CF7-D777-2640DD275FF2}"/>
          </ac:picMkLst>
        </pc:picChg>
        <pc:cxnChg chg="add del">
          <ac:chgData name="David A. Gee" userId="e9ce1845d50193f0" providerId="LiveId" clId="{BEC3EAAE-8953-4B86-818A-C7A5BEB6D013}" dt="2025-03-09T13:30:54.386" v="1989"/>
          <ac:cxnSpMkLst>
            <pc:docMk/>
            <pc:sldMk cId="233070655" sldId="260"/>
            <ac:cxnSpMk id="14" creationId="{C947DF4A-614C-4B4C-8B80-E5B9D8E8CFED}"/>
          </ac:cxnSpMkLst>
        </pc:cxnChg>
        <pc:cxnChg chg="add">
          <ac:chgData name="David A. Gee" userId="e9ce1845d50193f0" providerId="LiveId" clId="{BEC3EAAE-8953-4B86-818A-C7A5BEB6D013}" dt="2025-03-09T14:09:42.518" v="3081" actId="26606"/>
          <ac:cxnSpMkLst>
            <pc:docMk/>
            <pc:sldMk cId="233070655" sldId="260"/>
            <ac:cxnSpMk id="15" creationId="{62A90A9D-33DF-408E-BF4C-F82588935C96}"/>
          </ac:cxnSpMkLst>
        </pc:cxnChg>
      </pc:sldChg>
      <pc:sldChg chg="modSp new del">
        <pc:chgData name="David A. Gee" userId="e9ce1845d50193f0" providerId="LiveId" clId="{BEC3EAAE-8953-4B86-818A-C7A5BEB6D013}" dt="2025-03-09T14:19:00.587" v="3226" actId="47"/>
        <pc:sldMkLst>
          <pc:docMk/>
          <pc:sldMk cId="1497446513" sldId="261"/>
        </pc:sldMkLst>
        <pc:spChg chg="mod">
          <ac:chgData name="David A. Gee" userId="e9ce1845d50193f0" providerId="LiveId" clId="{BEC3EAAE-8953-4B86-818A-C7A5BEB6D013}" dt="2025-03-09T13:48:02.013" v="2812"/>
          <ac:spMkLst>
            <pc:docMk/>
            <pc:sldMk cId="1497446513" sldId="261"/>
            <ac:spMk id="2" creationId="{3FB35DD6-681F-8C0B-DA11-99A06D0AEFB6}"/>
          </ac:spMkLst>
        </pc:spChg>
        <pc:spChg chg="mod">
          <ac:chgData name="David A. Gee" userId="e9ce1845d50193f0" providerId="LiveId" clId="{BEC3EAAE-8953-4B86-818A-C7A5BEB6D013}" dt="2025-03-09T13:48:02.013" v="2812"/>
          <ac:spMkLst>
            <pc:docMk/>
            <pc:sldMk cId="1497446513" sldId="261"/>
            <ac:spMk id="3" creationId="{5BE9CB02-672B-37D7-2803-F421453D60A4}"/>
          </ac:spMkLst>
        </pc:spChg>
      </pc:sldChg>
      <pc:sldChg chg="modSp new mod modNotesTx">
        <pc:chgData name="David A. Gee" userId="e9ce1845d50193f0" providerId="LiveId" clId="{BEC3EAAE-8953-4B86-818A-C7A5BEB6D013}" dt="2025-03-09T14:29:58.616" v="4496" actId="20577"/>
        <pc:sldMkLst>
          <pc:docMk/>
          <pc:sldMk cId="1587607779" sldId="262"/>
        </pc:sldMkLst>
        <pc:spChg chg="mod">
          <ac:chgData name="David A. Gee" userId="e9ce1845d50193f0" providerId="LiveId" clId="{BEC3EAAE-8953-4B86-818A-C7A5BEB6D013}" dt="2025-03-09T13:48:02.013" v="2812"/>
          <ac:spMkLst>
            <pc:docMk/>
            <pc:sldMk cId="1587607779" sldId="262"/>
            <ac:spMk id="2" creationId="{21C88E09-EFA4-2490-0B1C-9B2F33DBFE10}"/>
          </ac:spMkLst>
        </pc:spChg>
        <pc:spChg chg="mod">
          <ac:chgData name="David A. Gee" userId="e9ce1845d50193f0" providerId="LiveId" clId="{BEC3EAAE-8953-4B86-818A-C7A5BEB6D013}" dt="2025-03-09T14:29:21.353" v="4480" actId="20577"/>
          <ac:spMkLst>
            <pc:docMk/>
            <pc:sldMk cId="1587607779" sldId="262"/>
            <ac:spMk id="3" creationId="{B738DF57-A8C3-9D53-F410-CE63EFFB460C}"/>
          </ac:spMkLst>
        </pc:spChg>
      </pc:sldChg>
      <pc:sldChg chg="addSp delSp modSp add del mod delDesignElem">
        <pc:chgData name="David A. Gee" userId="e9ce1845d50193f0" providerId="LiveId" clId="{BEC3EAAE-8953-4B86-818A-C7A5BEB6D013}" dt="2025-03-09T14:05:31.206" v="3009" actId="2696"/>
        <pc:sldMkLst>
          <pc:docMk/>
          <pc:sldMk cId="272809894" sldId="263"/>
        </pc:sldMkLst>
        <pc:spChg chg="mod">
          <ac:chgData name="David A. Gee" userId="e9ce1845d50193f0" providerId="LiveId" clId="{BEC3EAAE-8953-4B86-818A-C7A5BEB6D013}" dt="2025-03-09T03:07:32.370" v="1935" actId="26606"/>
          <ac:spMkLst>
            <pc:docMk/>
            <pc:sldMk cId="272809894" sldId="263"/>
            <ac:spMk id="2" creationId="{EB74B43D-14EB-B348-476D-2BAF120DFFFB}"/>
          </ac:spMkLst>
        </pc:spChg>
        <pc:spChg chg="del">
          <ac:chgData name="David A. Gee" userId="e9ce1845d50193f0" providerId="LiveId" clId="{BEC3EAAE-8953-4B86-818A-C7A5BEB6D013}" dt="2025-03-09T03:07:23.224" v="1932"/>
          <ac:spMkLst>
            <pc:docMk/>
            <pc:sldMk cId="272809894" sldId="263"/>
            <ac:spMk id="9" creationId="{EEF21296-B6EE-8348-C2B4-838AE179284B}"/>
          </ac:spMkLst>
        </pc:spChg>
        <pc:spChg chg="del">
          <ac:chgData name="David A. Gee" userId="e9ce1845d50193f0" providerId="LiveId" clId="{BEC3EAAE-8953-4B86-818A-C7A5BEB6D013}" dt="2025-03-09T03:07:32.370" v="1935" actId="26606"/>
          <ac:spMkLst>
            <pc:docMk/>
            <pc:sldMk cId="272809894" sldId="263"/>
            <ac:spMk id="12" creationId="{91520A60-D88A-1B3F-6695-B5CF6FAA7CD4}"/>
          </ac:spMkLst>
        </pc:spChg>
        <pc:spChg chg="del">
          <ac:chgData name="David A. Gee" userId="e9ce1845d50193f0" providerId="LiveId" clId="{BEC3EAAE-8953-4B86-818A-C7A5BEB6D013}" dt="2025-03-09T03:07:32.370" v="1935" actId="26606"/>
          <ac:spMkLst>
            <pc:docMk/>
            <pc:sldMk cId="272809894" sldId="263"/>
            <ac:spMk id="16" creationId="{E6B27F31-AC14-345F-C374-5DC876043D4A}"/>
          </ac:spMkLst>
        </pc:spChg>
        <pc:spChg chg="del">
          <ac:chgData name="David A. Gee" userId="e9ce1845d50193f0" providerId="LiveId" clId="{BEC3EAAE-8953-4B86-818A-C7A5BEB6D013}" dt="2025-03-09T03:07:32.370" v="1935" actId="26606"/>
          <ac:spMkLst>
            <pc:docMk/>
            <pc:sldMk cId="272809894" sldId="263"/>
            <ac:spMk id="18" creationId="{02FB3C52-2C45-6EB5-7E10-568DE8178DA0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272809894" sldId="263"/>
            <ac:spMk id="23" creationId="{25C8D2C1-DA83-420D-9635-D52CE066B5DA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272809894" sldId="263"/>
            <ac:spMk id="25" creationId="{434F74C9-6A0B-409E-AD1C-45B58BE91BB8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272809894" sldId="263"/>
            <ac:spMk id="29" creationId="{BE268116-E2A7-4F98-8812-192B4975E49B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272809894" sldId="263"/>
            <ac:spMk id="33" creationId="{FBEFFA83-BC6D-4CD2-A2BA-98AD67423BF2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272809894" sldId="263"/>
            <ac:spMk id="35" creationId="{AB5696BF-D495-4CAC-AA8A-4EBFF2C32A55}"/>
          </ac:spMkLst>
        </pc:spChg>
        <pc:picChg chg="add mod modCrop">
          <ac:chgData name="David A. Gee" userId="e9ce1845d50193f0" providerId="LiveId" clId="{BEC3EAAE-8953-4B86-818A-C7A5BEB6D013}" dt="2025-03-09T03:08:26.027" v="1945" actId="1076"/>
          <ac:picMkLst>
            <pc:docMk/>
            <pc:sldMk cId="272809894" sldId="263"/>
            <ac:picMk id="4" creationId="{145635DB-1D16-0001-D24F-CE0E67C5854F}"/>
          </ac:picMkLst>
        </pc:picChg>
        <pc:picChg chg="del">
          <ac:chgData name="David A. Gee" userId="e9ce1845d50193f0" providerId="LiveId" clId="{BEC3EAAE-8953-4B86-818A-C7A5BEB6D013}" dt="2025-03-09T01:30:51.857" v="1931" actId="478"/>
          <ac:picMkLst>
            <pc:docMk/>
            <pc:sldMk cId="272809894" sldId="263"/>
            <ac:picMk id="5" creationId="{DC9B58ED-2CEB-FCCB-87B5-0FC74BEB64DC}"/>
          </ac:picMkLst>
        </pc:picChg>
        <pc:cxnChg chg="del">
          <ac:chgData name="David A. Gee" userId="e9ce1845d50193f0" providerId="LiveId" clId="{BEC3EAAE-8953-4B86-818A-C7A5BEB6D013}" dt="2025-03-09T13:30:54.386" v="1989"/>
          <ac:cxnSpMkLst>
            <pc:docMk/>
            <pc:sldMk cId="272809894" sldId="263"/>
            <ac:cxnSpMk id="27" creationId="{F5486A9D-1265-4B57-91E6-68E666B978BC}"/>
          </ac:cxnSpMkLst>
        </pc:cxnChg>
        <pc:cxnChg chg="del">
          <ac:chgData name="David A. Gee" userId="e9ce1845d50193f0" providerId="LiveId" clId="{BEC3EAAE-8953-4B86-818A-C7A5BEB6D013}" dt="2025-03-09T13:30:54.386" v="1989"/>
          <ac:cxnSpMkLst>
            <pc:docMk/>
            <pc:sldMk cId="272809894" sldId="263"/>
            <ac:cxnSpMk id="31" creationId="{73D8893D-DEBE-4F67-901F-166F75E9C6E7}"/>
          </ac:cxnSpMkLst>
        </pc:cxnChg>
      </pc:sldChg>
      <pc:sldChg chg="addSp delSp modSp new mod setBg delDesignElem">
        <pc:chgData name="David A. Gee" userId="e9ce1845d50193f0" providerId="LiveId" clId="{BEC3EAAE-8953-4B86-818A-C7A5BEB6D013}" dt="2025-03-09T13:49:23.613" v="2822" actId="26606"/>
        <pc:sldMkLst>
          <pc:docMk/>
          <pc:sldMk cId="2983931585" sldId="264"/>
        </pc:sldMkLst>
        <pc:spChg chg="mod">
          <ac:chgData name="David A. Gee" userId="e9ce1845d50193f0" providerId="LiveId" clId="{BEC3EAAE-8953-4B86-818A-C7A5BEB6D013}" dt="2025-03-09T13:43:19.994" v="2144" actId="26606"/>
          <ac:spMkLst>
            <pc:docMk/>
            <pc:sldMk cId="2983931585" sldId="264"/>
            <ac:spMk id="2" creationId="{A0DF55B0-E6DE-3BE1-4FB7-F5F9294D95D6}"/>
          </ac:spMkLst>
        </pc:spChg>
        <pc:spChg chg="del">
          <ac:chgData name="David A. Gee" userId="e9ce1845d50193f0" providerId="LiveId" clId="{BEC3EAAE-8953-4B86-818A-C7A5BEB6D013}" dt="2025-03-09T13:12:49.081" v="1947"/>
          <ac:spMkLst>
            <pc:docMk/>
            <pc:sldMk cId="2983931585" sldId="264"/>
            <ac:spMk id="3" creationId="{39FB3B57-51BE-0B4C-5DBE-78D596E39DF2}"/>
          </ac:spMkLst>
        </pc:spChg>
        <pc:spChg chg="add del mod">
          <ac:chgData name="David A. Gee" userId="e9ce1845d50193f0" providerId="LiveId" clId="{BEC3EAAE-8953-4B86-818A-C7A5BEB6D013}" dt="2025-03-09T13:29:59.089" v="1977"/>
          <ac:spMkLst>
            <pc:docMk/>
            <pc:sldMk cId="2983931585" sldId="264"/>
            <ac:spMk id="9" creationId="{FFB5B3D6-B29E-1B03-599A-CC0FB4CC3DDA}"/>
          </ac:spMkLst>
        </pc:spChg>
        <pc:spChg chg="add del">
          <ac:chgData name="David A. Gee" userId="e9ce1845d50193f0" providerId="LiveId" clId="{BEC3EAAE-8953-4B86-818A-C7A5BEB6D013}" dt="2025-03-09T13:14:38.096" v="1966" actId="26606"/>
          <ac:spMkLst>
            <pc:docMk/>
            <pc:sldMk cId="2983931585" sldId="264"/>
            <ac:spMk id="11" creationId="{6B22D181-C447-E4A9-F22D-2A83D8D88879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2983931585" sldId="264"/>
            <ac:spMk id="12" creationId="{BB2B8762-61F0-4F1B-9364-D633EE9D6AF5}"/>
          </ac:spMkLst>
        </pc:spChg>
        <pc:spChg chg="add del">
          <ac:chgData name="David A. Gee" userId="e9ce1845d50193f0" providerId="LiveId" clId="{BEC3EAAE-8953-4B86-818A-C7A5BEB6D013}" dt="2025-03-09T13:14:38.096" v="1966" actId="26606"/>
          <ac:spMkLst>
            <pc:docMk/>
            <pc:sldMk cId="2983931585" sldId="264"/>
            <ac:spMk id="14" creationId="{73B90B8B-F76B-4130-8370-38033EEACB93}"/>
          </ac:spMkLst>
        </pc:spChg>
        <pc:spChg chg="add del mod">
          <ac:chgData name="David A. Gee" userId="e9ce1845d50193f0" providerId="LiveId" clId="{BEC3EAAE-8953-4B86-818A-C7A5BEB6D013}" dt="2025-03-09T13:30:22.946" v="1981" actId="478"/>
          <ac:spMkLst>
            <pc:docMk/>
            <pc:sldMk cId="2983931585" sldId="264"/>
            <ac:spMk id="15" creationId="{2F876B1D-37FA-F932-170F-1EF052701638}"/>
          </ac:spMkLst>
        </pc:spChg>
        <pc:spChg chg="add del">
          <ac:chgData name="David A. Gee" userId="e9ce1845d50193f0" providerId="LiveId" clId="{BEC3EAAE-8953-4B86-818A-C7A5BEB6D013}" dt="2025-03-09T13:14:38.096" v="1966" actId="26606"/>
          <ac:spMkLst>
            <pc:docMk/>
            <pc:sldMk cId="2983931585" sldId="264"/>
            <ac:spMk id="18" creationId="{91C67939-3FD0-4B45-8AA4-9FE55C7EE127}"/>
          </ac:spMkLst>
        </pc:spChg>
        <pc:spChg chg="add del">
          <ac:chgData name="David A. Gee" userId="e9ce1845d50193f0" providerId="LiveId" clId="{BEC3EAAE-8953-4B86-818A-C7A5BEB6D013}" dt="2025-03-09T13:14:38.096" v="1966" actId="26606"/>
          <ac:spMkLst>
            <pc:docMk/>
            <pc:sldMk cId="2983931585" sldId="264"/>
            <ac:spMk id="20" creationId="{0981A96A-A87C-4F87-845A-3B0A6529F543}"/>
          </ac:spMkLst>
        </pc:spChg>
        <pc:spChg chg="add del">
          <ac:chgData name="David A. Gee" userId="e9ce1845d50193f0" providerId="LiveId" clId="{BEC3EAAE-8953-4B86-818A-C7A5BEB6D013}" dt="2025-03-09T13:33:19.252" v="1996" actId="26606"/>
          <ac:spMkLst>
            <pc:docMk/>
            <pc:sldMk cId="2983931585" sldId="264"/>
            <ac:spMk id="21" creationId="{26D75EE5-57FF-4D1E-B105-A6036B0FE6BD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2983931585" sldId="264"/>
            <ac:spMk id="22" creationId="{F530C0F6-C8DF-4539-B30C-8105DB618C20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2983931585" sldId="264"/>
            <ac:spMk id="23" creationId="{E97675C8-1328-460C-9EBF-6B446B67EAD3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2983931585" sldId="264"/>
            <ac:spMk id="24" creationId="{BAE51241-AA8B-4B82-9C59-6738DB85674C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2983931585" sldId="264"/>
            <ac:spMk id="26" creationId="{2AD83CFE-1CA3-4832-A4B9-C48CD1347C03}"/>
          </ac:spMkLst>
        </pc:spChg>
        <pc:spChg chg="add del">
          <ac:chgData name="David A. Gee" userId="e9ce1845d50193f0" providerId="LiveId" clId="{BEC3EAAE-8953-4B86-818A-C7A5BEB6D013}" dt="2025-03-09T13:30:54.386" v="1989"/>
          <ac:spMkLst>
            <pc:docMk/>
            <pc:sldMk cId="2983931585" sldId="264"/>
            <ac:spMk id="27" creationId="{BC98641C-7F74-435D-996F-A4387A3C3C26}"/>
          </ac:spMkLst>
        </pc:spChg>
        <pc:spChg chg="add del">
          <ac:chgData name="David A. Gee" userId="e9ce1845d50193f0" providerId="LiveId" clId="{BEC3EAAE-8953-4B86-818A-C7A5BEB6D013}" dt="2025-03-09T13:33:19.252" v="1996" actId="26606"/>
          <ac:spMkLst>
            <pc:docMk/>
            <pc:sldMk cId="2983931585" sldId="264"/>
            <ac:spMk id="29" creationId="{C913828F-06C6-4172-B0DE-BAB0120201D3}"/>
          </ac:spMkLst>
        </pc:spChg>
        <pc:spChg chg="add del">
          <ac:chgData name="David A. Gee" userId="e9ce1845d50193f0" providerId="LiveId" clId="{BEC3EAAE-8953-4B86-818A-C7A5BEB6D013}" dt="2025-03-09T13:33:19.252" v="1996" actId="26606"/>
          <ac:spMkLst>
            <pc:docMk/>
            <pc:sldMk cId="2983931585" sldId="264"/>
            <ac:spMk id="30" creationId="{306E9B68-0BC6-4269-93EA-F99873D6DCDD}"/>
          </ac:spMkLst>
        </pc:spChg>
        <pc:spChg chg="add del">
          <ac:chgData name="David A. Gee" userId="e9ce1845d50193f0" providerId="LiveId" clId="{BEC3EAAE-8953-4B86-818A-C7A5BEB6D013}" dt="2025-03-09T13:33:19.252" v="1996" actId="26606"/>
          <ac:spMkLst>
            <pc:docMk/>
            <pc:sldMk cId="2983931585" sldId="264"/>
            <ac:spMk id="32" creationId="{A317E250-9F32-4E3C-9DCD-DAD1D760B144}"/>
          </ac:spMkLst>
        </pc:spChg>
        <pc:spChg chg="add del">
          <ac:chgData name="David A. Gee" userId="e9ce1845d50193f0" providerId="LiveId" clId="{BEC3EAAE-8953-4B86-818A-C7A5BEB6D013}" dt="2025-03-09T13:33:19.252" v="1996" actId="26606"/>
          <ac:spMkLst>
            <pc:docMk/>
            <pc:sldMk cId="2983931585" sldId="264"/>
            <ac:spMk id="34" creationId="{8A8BBF8A-9A44-4296-AFC9-E0DFC5DD2152}"/>
          </ac:spMkLst>
        </pc:spChg>
        <pc:spChg chg="add del">
          <ac:chgData name="David A. Gee" userId="e9ce1845d50193f0" providerId="LiveId" clId="{BEC3EAAE-8953-4B86-818A-C7A5BEB6D013}" dt="2025-03-09T13:49:23.613" v="2822" actId="26606"/>
          <ac:spMkLst>
            <pc:docMk/>
            <pc:sldMk cId="2983931585" sldId="264"/>
            <ac:spMk id="35" creationId="{26D75EE5-57FF-4D1E-B105-A6036B0FE6BD}"/>
          </ac:spMkLst>
        </pc:spChg>
        <pc:spChg chg="add del">
          <ac:chgData name="David A. Gee" userId="e9ce1845d50193f0" providerId="LiveId" clId="{BEC3EAAE-8953-4B86-818A-C7A5BEB6D013}" dt="2025-03-09T13:33:19.252" v="1996" actId="26606"/>
          <ac:spMkLst>
            <pc:docMk/>
            <pc:sldMk cId="2983931585" sldId="264"/>
            <ac:spMk id="36" creationId="{75037A91-DF26-483E-9194-17B06E450107}"/>
          </ac:spMkLst>
        </pc:spChg>
        <pc:spChg chg="add del">
          <ac:chgData name="David A. Gee" userId="e9ce1845d50193f0" providerId="LiveId" clId="{BEC3EAAE-8953-4B86-818A-C7A5BEB6D013}" dt="2025-03-09T13:49:23.613" v="2822" actId="26606"/>
          <ac:spMkLst>
            <pc:docMk/>
            <pc:sldMk cId="2983931585" sldId="264"/>
            <ac:spMk id="37" creationId="{C913828F-06C6-4172-B0DE-BAB0120201D3}"/>
          </ac:spMkLst>
        </pc:spChg>
        <pc:spChg chg="add del">
          <ac:chgData name="David A. Gee" userId="e9ce1845d50193f0" providerId="LiveId" clId="{BEC3EAAE-8953-4B86-818A-C7A5BEB6D013}" dt="2025-03-09T13:33:19.252" v="1996" actId="26606"/>
          <ac:spMkLst>
            <pc:docMk/>
            <pc:sldMk cId="2983931585" sldId="264"/>
            <ac:spMk id="38" creationId="{6922D357-9748-4CB7-835C-5126C61FF68D}"/>
          </ac:spMkLst>
        </pc:spChg>
        <pc:spChg chg="add del">
          <ac:chgData name="David A. Gee" userId="e9ce1845d50193f0" providerId="LiveId" clId="{BEC3EAAE-8953-4B86-818A-C7A5BEB6D013}" dt="2025-03-09T13:33:19.252" v="1996" actId="26606"/>
          <ac:spMkLst>
            <pc:docMk/>
            <pc:sldMk cId="2983931585" sldId="264"/>
            <ac:spMk id="40" creationId="{9BFA1AD7-F253-4EEF-82D4-B68C2805D8A5}"/>
          </ac:spMkLst>
        </pc:spChg>
        <pc:spChg chg="add del">
          <ac:chgData name="David A. Gee" userId="e9ce1845d50193f0" providerId="LiveId" clId="{BEC3EAAE-8953-4B86-818A-C7A5BEB6D013}" dt="2025-03-09T13:49:23.613" v="2822" actId="26606"/>
          <ac:spMkLst>
            <pc:docMk/>
            <pc:sldMk cId="2983931585" sldId="264"/>
            <ac:spMk id="41" creationId="{21348D5E-A2F9-4457-85D6-EF33B01C1B86}"/>
          </ac:spMkLst>
        </pc:spChg>
        <pc:spChg chg="add del">
          <ac:chgData name="David A. Gee" userId="e9ce1845d50193f0" providerId="LiveId" clId="{BEC3EAAE-8953-4B86-818A-C7A5BEB6D013}" dt="2025-03-09T13:33:19.252" v="1996" actId="26606"/>
          <ac:spMkLst>
            <pc:docMk/>
            <pc:sldMk cId="2983931585" sldId="264"/>
            <ac:spMk id="42" creationId="{A5D72C32-AE4E-4518-ACD5-077BF855111D}"/>
          </ac:spMkLst>
        </pc:spChg>
        <pc:spChg chg="add del">
          <ac:chgData name="David A. Gee" userId="e9ce1845d50193f0" providerId="LiveId" clId="{BEC3EAAE-8953-4B86-818A-C7A5BEB6D013}" dt="2025-03-09T13:49:23.613" v="2822" actId="26606"/>
          <ac:spMkLst>
            <pc:docMk/>
            <pc:sldMk cId="2983931585" sldId="264"/>
            <ac:spMk id="43" creationId="{62E5679E-AF9A-4675-8EB9-82F877C47B17}"/>
          </ac:spMkLst>
        </pc:spChg>
        <pc:spChg chg="add del">
          <ac:chgData name="David A. Gee" userId="e9ce1845d50193f0" providerId="LiveId" clId="{BEC3EAAE-8953-4B86-818A-C7A5BEB6D013}" dt="2025-03-09T13:41:22.784" v="2004" actId="26606"/>
          <ac:spMkLst>
            <pc:docMk/>
            <pc:sldMk cId="2983931585" sldId="264"/>
            <ac:spMk id="44" creationId="{26D75EE5-57FF-4D1E-B105-A6036B0FE6BD}"/>
          </ac:spMkLst>
        </pc:spChg>
        <pc:spChg chg="add del">
          <ac:chgData name="David A. Gee" userId="e9ce1845d50193f0" providerId="LiveId" clId="{BEC3EAAE-8953-4B86-818A-C7A5BEB6D013}" dt="2025-03-09T13:41:22.784" v="2004" actId="26606"/>
          <ac:spMkLst>
            <pc:docMk/>
            <pc:sldMk cId="2983931585" sldId="264"/>
            <ac:spMk id="45" creationId="{C913828F-06C6-4172-B0DE-BAB0120201D3}"/>
          </ac:spMkLst>
        </pc:spChg>
        <pc:spChg chg="add del">
          <ac:chgData name="David A. Gee" userId="e9ce1845d50193f0" providerId="LiveId" clId="{BEC3EAAE-8953-4B86-818A-C7A5BEB6D013}" dt="2025-03-09T13:41:22.784" v="2004" actId="26606"/>
          <ac:spMkLst>
            <pc:docMk/>
            <pc:sldMk cId="2983931585" sldId="264"/>
            <ac:spMk id="47" creationId="{0B4048A3-D4C4-462E-9D01-B1E1A2834A46}"/>
          </ac:spMkLst>
        </pc:spChg>
        <pc:spChg chg="add del">
          <ac:chgData name="David A. Gee" userId="e9ce1845d50193f0" providerId="LiveId" clId="{BEC3EAAE-8953-4B86-818A-C7A5BEB6D013}" dt="2025-03-09T13:41:22.784" v="2004" actId="26606"/>
          <ac:spMkLst>
            <pc:docMk/>
            <pc:sldMk cId="2983931585" sldId="264"/>
            <ac:spMk id="48" creationId="{E0024992-3820-435E-AF30-7DF0C7EF4041}"/>
          </ac:spMkLst>
        </pc:spChg>
        <pc:spChg chg="add del">
          <ac:chgData name="David A. Gee" userId="e9ce1845d50193f0" providerId="LiveId" clId="{BEC3EAAE-8953-4B86-818A-C7A5BEB6D013}" dt="2025-03-09T13:41:22.784" v="2004" actId="26606"/>
          <ac:spMkLst>
            <pc:docMk/>
            <pc:sldMk cId="2983931585" sldId="264"/>
            <ac:spMk id="49" creationId="{5F803412-0E5F-4A63-B61F-CB1ACE3F9370}"/>
          </ac:spMkLst>
        </pc:spChg>
        <pc:spChg chg="add del">
          <ac:chgData name="David A. Gee" userId="e9ce1845d50193f0" providerId="LiveId" clId="{BEC3EAAE-8953-4B86-818A-C7A5BEB6D013}" dt="2025-03-09T13:41:22.784" v="2004" actId="26606"/>
          <ac:spMkLst>
            <pc:docMk/>
            <pc:sldMk cId="2983931585" sldId="264"/>
            <ac:spMk id="50" creationId="{116CEEC1-68B3-4EA2-9B0C-3DFD5D43106B}"/>
          </ac:spMkLst>
        </pc:spChg>
        <pc:spChg chg="add del">
          <ac:chgData name="David A. Gee" userId="e9ce1845d50193f0" providerId="LiveId" clId="{BEC3EAAE-8953-4B86-818A-C7A5BEB6D013}" dt="2025-03-09T13:49:23.613" v="2822" actId="26606"/>
          <ac:spMkLst>
            <pc:docMk/>
            <pc:sldMk cId="2983931585" sldId="264"/>
            <ac:spMk id="52" creationId="{4AA73B4A-2570-4D18-9566-12E68828C417}"/>
          </ac:spMkLst>
        </pc:spChg>
        <pc:spChg chg="add del">
          <ac:chgData name="David A. Gee" userId="e9ce1845d50193f0" providerId="LiveId" clId="{BEC3EAAE-8953-4B86-818A-C7A5BEB6D013}" dt="2025-03-09T13:49:23.613" v="2822" actId="26606"/>
          <ac:spMkLst>
            <pc:docMk/>
            <pc:sldMk cId="2983931585" sldId="264"/>
            <ac:spMk id="53" creationId="{7EF5A4DD-17B0-415A-8F3A-0DEE3FF8F8C5}"/>
          </ac:spMkLst>
        </pc:spChg>
        <pc:spChg chg="add del">
          <ac:chgData name="David A. Gee" userId="e9ce1845d50193f0" providerId="LiveId" clId="{BEC3EAAE-8953-4B86-818A-C7A5BEB6D013}" dt="2025-03-09T13:43:19.994" v="2144" actId="26606"/>
          <ac:spMkLst>
            <pc:docMk/>
            <pc:sldMk cId="2983931585" sldId="264"/>
            <ac:spMk id="55" creationId="{26D75EE5-57FF-4D1E-B105-A6036B0FE6BD}"/>
          </ac:spMkLst>
        </pc:spChg>
        <pc:spChg chg="add">
          <ac:chgData name="David A. Gee" userId="e9ce1845d50193f0" providerId="LiveId" clId="{BEC3EAAE-8953-4B86-818A-C7A5BEB6D013}" dt="2025-03-09T13:49:23.613" v="2822" actId="26606"/>
          <ac:spMkLst>
            <pc:docMk/>
            <pc:sldMk cId="2983931585" sldId="264"/>
            <ac:spMk id="56" creationId="{4AA73B4A-2570-4D18-9566-12E68828C417}"/>
          </ac:spMkLst>
        </pc:spChg>
        <pc:spChg chg="add del">
          <ac:chgData name="David A. Gee" userId="e9ce1845d50193f0" providerId="LiveId" clId="{BEC3EAAE-8953-4B86-818A-C7A5BEB6D013}" dt="2025-03-09T13:43:19.994" v="2144" actId="26606"/>
          <ac:spMkLst>
            <pc:docMk/>
            <pc:sldMk cId="2983931585" sldId="264"/>
            <ac:spMk id="57" creationId="{C913828F-06C6-4172-B0DE-BAB0120201D3}"/>
          </ac:spMkLst>
        </pc:spChg>
        <pc:spChg chg="add">
          <ac:chgData name="David A. Gee" userId="e9ce1845d50193f0" providerId="LiveId" clId="{BEC3EAAE-8953-4B86-818A-C7A5BEB6D013}" dt="2025-03-09T13:49:23.613" v="2822" actId="26606"/>
          <ac:spMkLst>
            <pc:docMk/>
            <pc:sldMk cId="2983931585" sldId="264"/>
            <ac:spMk id="58" creationId="{26D75EE5-57FF-4D1E-B105-A6036B0FE6BD}"/>
          </ac:spMkLst>
        </pc:spChg>
        <pc:spChg chg="add">
          <ac:chgData name="David A. Gee" userId="e9ce1845d50193f0" providerId="LiveId" clId="{BEC3EAAE-8953-4B86-818A-C7A5BEB6D013}" dt="2025-03-09T13:49:23.613" v="2822" actId="26606"/>
          <ac:spMkLst>
            <pc:docMk/>
            <pc:sldMk cId="2983931585" sldId="264"/>
            <ac:spMk id="60" creationId="{C913828F-06C6-4172-B0DE-BAB0120201D3}"/>
          </ac:spMkLst>
        </pc:spChg>
        <pc:spChg chg="add del">
          <ac:chgData name="David A. Gee" userId="e9ce1845d50193f0" providerId="LiveId" clId="{BEC3EAAE-8953-4B86-818A-C7A5BEB6D013}" dt="2025-03-09T13:43:19.994" v="2144" actId="26606"/>
          <ac:spMkLst>
            <pc:docMk/>
            <pc:sldMk cId="2983931585" sldId="264"/>
            <ac:spMk id="63" creationId="{E0024992-3820-435E-AF30-7DF0C7EF4041}"/>
          </ac:spMkLst>
        </pc:spChg>
        <pc:spChg chg="add">
          <ac:chgData name="David A. Gee" userId="e9ce1845d50193f0" providerId="LiveId" clId="{BEC3EAAE-8953-4B86-818A-C7A5BEB6D013}" dt="2025-03-09T13:49:23.613" v="2822" actId="26606"/>
          <ac:spMkLst>
            <pc:docMk/>
            <pc:sldMk cId="2983931585" sldId="264"/>
            <ac:spMk id="64" creationId="{21348D5E-A2F9-4457-85D6-EF33B01C1B86}"/>
          </ac:spMkLst>
        </pc:spChg>
        <pc:spChg chg="add del">
          <ac:chgData name="David A. Gee" userId="e9ce1845d50193f0" providerId="LiveId" clId="{BEC3EAAE-8953-4B86-818A-C7A5BEB6D013}" dt="2025-03-09T13:43:19.994" v="2144" actId="26606"/>
          <ac:spMkLst>
            <pc:docMk/>
            <pc:sldMk cId="2983931585" sldId="264"/>
            <ac:spMk id="67" creationId="{116CEEC1-68B3-4EA2-9B0C-3DFD5D43106B}"/>
          </ac:spMkLst>
        </pc:spChg>
        <pc:spChg chg="add del">
          <ac:chgData name="David A. Gee" userId="e9ce1845d50193f0" providerId="LiveId" clId="{BEC3EAAE-8953-4B86-818A-C7A5BEB6D013}" dt="2025-03-09T13:47:59.223" v="2811"/>
          <ac:spMkLst>
            <pc:docMk/>
            <pc:sldMk cId="2983931585" sldId="264"/>
            <ac:spMk id="72" creationId="{26D75EE5-57FF-4D1E-B105-A6036B0FE6BD}"/>
          </ac:spMkLst>
        </pc:spChg>
        <pc:spChg chg="add del">
          <ac:chgData name="David A. Gee" userId="e9ce1845d50193f0" providerId="LiveId" clId="{BEC3EAAE-8953-4B86-818A-C7A5BEB6D013}" dt="2025-03-09T13:47:59.223" v="2811"/>
          <ac:spMkLst>
            <pc:docMk/>
            <pc:sldMk cId="2983931585" sldId="264"/>
            <ac:spMk id="74" creationId="{C913828F-06C6-4172-B0DE-BAB0120201D3}"/>
          </ac:spMkLst>
        </pc:spChg>
        <pc:spChg chg="add del">
          <ac:chgData name="David A. Gee" userId="e9ce1845d50193f0" providerId="LiveId" clId="{BEC3EAAE-8953-4B86-818A-C7A5BEB6D013}" dt="2025-03-09T13:47:59.223" v="2811"/>
          <ac:spMkLst>
            <pc:docMk/>
            <pc:sldMk cId="2983931585" sldId="264"/>
            <ac:spMk id="78" creationId="{21348D5E-A2F9-4457-85D6-EF33B01C1B86}"/>
          </ac:spMkLst>
        </pc:spChg>
        <pc:spChg chg="add del">
          <ac:chgData name="David A. Gee" userId="e9ce1845d50193f0" providerId="LiveId" clId="{BEC3EAAE-8953-4B86-818A-C7A5BEB6D013}" dt="2025-03-09T13:47:59.223" v="2811"/>
          <ac:spMkLst>
            <pc:docMk/>
            <pc:sldMk cId="2983931585" sldId="264"/>
            <ac:spMk id="80" creationId="{62E5679E-AF9A-4675-8EB9-82F877C47B17}"/>
          </ac:spMkLst>
        </pc:spChg>
        <pc:spChg chg="add del">
          <ac:chgData name="David A. Gee" userId="e9ce1845d50193f0" providerId="LiveId" clId="{BEC3EAAE-8953-4B86-818A-C7A5BEB6D013}" dt="2025-03-09T13:47:59.223" v="2811"/>
          <ac:spMkLst>
            <pc:docMk/>
            <pc:sldMk cId="2983931585" sldId="264"/>
            <ac:spMk id="84" creationId="{7EF5A4DD-17B0-415A-8F3A-0DEE3FF8F8C5}"/>
          </ac:spMkLst>
        </pc:spChg>
        <pc:spChg chg="del">
          <ac:chgData name="David A. Gee" userId="e9ce1845d50193f0" providerId="LiveId" clId="{BEC3EAAE-8953-4B86-818A-C7A5BEB6D013}" dt="2025-03-09T13:47:59.223" v="2811"/>
          <ac:spMkLst>
            <pc:docMk/>
            <pc:sldMk cId="2983931585" sldId="264"/>
            <ac:spMk id="86" creationId="{4AA73B4A-2570-4D18-9566-12E68828C417}"/>
          </ac:spMkLst>
        </pc:spChg>
        <pc:picChg chg="add del mod modCrop">
          <ac:chgData name="David A. Gee" userId="e9ce1845d50193f0" providerId="LiveId" clId="{BEC3EAAE-8953-4B86-818A-C7A5BEB6D013}" dt="2025-03-09T13:29:49.866" v="1975" actId="478"/>
          <ac:picMkLst>
            <pc:docMk/>
            <pc:sldMk cId="2983931585" sldId="264"/>
            <ac:picMk id="5" creationId="{D220EEF4-49C6-B166-835C-05BD638D65F1}"/>
          </ac:picMkLst>
        </pc:picChg>
        <pc:picChg chg="add del mod modCrop">
          <ac:chgData name="David A. Gee" userId="e9ce1845d50193f0" providerId="LiveId" clId="{BEC3EAAE-8953-4B86-818A-C7A5BEB6D013}" dt="2025-03-09T13:29:52.282" v="1976" actId="478"/>
          <ac:picMkLst>
            <pc:docMk/>
            <pc:sldMk cId="2983931585" sldId="264"/>
            <ac:picMk id="7" creationId="{8773E49A-AE23-2DBB-FB97-94451D0DB300}"/>
          </ac:picMkLst>
        </pc:picChg>
        <pc:picChg chg="add del mod">
          <ac:chgData name="David A. Gee" userId="e9ce1845d50193f0" providerId="LiveId" clId="{BEC3EAAE-8953-4B86-818A-C7A5BEB6D013}" dt="2025-03-09T13:30:07.870" v="1979" actId="478"/>
          <ac:picMkLst>
            <pc:docMk/>
            <pc:sldMk cId="2983931585" sldId="264"/>
            <ac:picMk id="10" creationId="{DAA91637-0E46-EDDA-7EF4-F49F052C7F17}"/>
          </ac:picMkLst>
        </pc:picChg>
        <pc:picChg chg="add del mod ord">
          <ac:chgData name="David A. Gee" userId="e9ce1845d50193f0" providerId="LiveId" clId="{BEC3EAAE-8953-4B86-818A-C7A5BEB6D013}" dt="2025-03-09T13:40:32.716" v="2001" actId="478"/>
          <ac:picMkLst>
            <pc:docMk/>
            <pc:sldMk cId="2983931585" sldId="264"/>
            <ac:picMk id="17" creationId="{32228AA9-979B-A968-D08C-0BCB85CA0166}"/>
          </ac:picMkLst>
        </pc:picChg>
        <pc:picChg chg="add del mod">
          <ac:chgData name="David A. Gee" userId="e9ce1845d50193f0" providerId="LiveId" clId="{BEC3EAAE-8953-4B86-818A-C7A5BEB6D013}" dt="2025-03-09T13:40:23.317" v="1998" actId="478"/>
          <ac:picMkLst>
            <pc:docMk/>
            <pc:sldMk cId="2983931585" sldId="264"/>
            <ac:picMk id="19" creationId="{02443CF0-CD5E-8855-2A2E-F95EE4C35BB0}"/>
          </ac:picMkLst>
        </pc:picChg>
        <pc:picChg chg="add mod ord">
          <ac:chgData name="David A. Gee" userId="e9ce1845d50193f0" providerId="LiveId" clId="{BEC3EAAE-8953-4B86-818A-C7A5BEB6D013}" dt="2025-03-09T13:49:05.078" v="2819" actId="1076"/>
          <ac:picMkLst>
            <pc:docMk/>
            <pc:sldMk cId="2983931585" sldId="264"/>
            <ac:picMk id="31" creationId="{CC1F1B3A-6054-A51B-7E3C-8411034E3B26}"/>
          </ac:picMkLst>
        </pc:picChg>
        <pc:picChg chg="add mod">
          <ac:chgData name="David A. Gee" userId="e9ce1845d50193f0" providerId="LiveId" clId="{BEC3EAAE-8953-4B86-818A-C7A5BEB6D013}" dt="2025-03-09T13:49:14.076" v="2821" actId="1076"/>
          <ac:picMkLst>
            <pc:docMk/>
            <pc:sldMk cId="2983931585" sldId="264"/>
            <ac:picMk id="33" creationId="{5830C2CE-1633-32C7-D4A3-EBB43708A506}"/>
          </ac:picMkLst>
        </pc:picChg>
        <pc:cxnChg chg="add del">
          <ac:chgData name="David A. Gee" userId="e9ce1845d50193f0" providerId="LiveId" clId="{BEC3EAAE-8953-4B86-818A-C7A5BEB6D013}" dt="2025-03-09T13:14:38.096" v="1966" actId="26606"/>
          <ac:cxnSpMkLst>
            <pc:docMk/>
            <pc:sldMk cId="2983931585" sldId="264"/>
            <ac:cxnSpMk id="16" creationId="{C2D93264-3FF9-4175-A7FA-F927F0F77AA0}"/>
          </ac:cxnSpMkLst>
        </pc:cxnChg>
        <pc:cxnChg chg="add del">
          <ac:chgData name="David A. Gee" userId="e9ce1845d50193f0" providerId="LiveId" clId="{BEC3EAAE-8953-4B86-818A-C7A5BEB6D013}" dt="2025-03-09T13:30:54.386" v="1989"/>
          <ac:cxnSpMkLst>
            <pc:docMk/>
            <pc:sldMk cId="2983931585" sldId="264"/>
            <ac:cxnSpMk id="25" creationId="{514EE78B-AF71-4195-A01B-F1165D9233BF}"/>
          </ac:cxnSpMkLst>
        </pc:cxnChg>
        <pc:cxnChg chg="add">
          <ac:chgData name="David A. Gee" userId="e9ce1845d50193f0" providerId="LiveId" clId="{BEC3EAAE-8953-4B86-818A-C7A5BEB6D013}" dt="2025-03-09T13:48:27.113" v="2814" actId="26606"/>
          <ac:cxnSpMkLst>
            <pc:docMk/>
            <pc:sldMk cId="2983931585" sldId="264"/>
            <ac:cxnSpMk id="39" creationId="{0CB2A3A6-962C-4D7A-8272-EDEDD881F07E}"/>
          </ac:cxnSpMkLst>
        </pc:cxnChg>
        <pc:cxnChg chg="add">
          <ac:chgData name="David A. Gee" userId="e9ce1845d50193f0" providerId="LiveId" clId="{BEC3EAAE-8953-4B86-818A-C7A5BEB6D013}" dt="2025-03-09T13:33:19.268" v="1997" actId="26606"/>
          <ac:cxnSpMkLst>
            <pc:docMk/>
            <pc:sldMk cId="2983931585" sldId="264"/>
            <ac:cxnSpMk id="46" creationId="{0CB2A3A6-962C-4D7A-8272-EDEDD881F07E}"/>
          </ac:cxnSpMkLst>
        </pc:cxnChg>
        <pc:cxnChg chg="add">
          <ac:chgData name="David A. Gee" userId="e9ce1845d50193f0" providerId="LiveId" clId="{BEC3EAAE-8953-4B86-818A-C7A5BEB6D013}" dt="2025-03-09T13:48:27.113" v="2814" actId="26606"/>
          <ac:cxnSpMkLst>
            <pc:docMk/>
            <pc:sldMk cId="2983931585" sldId="264"/>
            <ac:cxnSpMk id="51" creationId="{A4193D27-0DF9-4485-90D7-D8E69A3F4459}"/>
          </ac:cxnSpMkLst>
        </pc:cxnChg>
        <pc:cxnChg chg="del">
          <ac:chgData name="David A. Gee" userId="e9ce1845d50193f0" providerId="LiveId" clId="{BEC3EAAE-8953-4B86-818A-C7A5BEB6D013}" dt="2025-03-09T13:47:59.223" v="2811"/>
          <ac:cxnSpMkLst>
            <pc:docMk/>
            <pc:sldMk cId="2983931585" sldId="264"/>
            <ac:cxnSpMk id="76" creationId="{0CB2A3A6-962C-4D7A-8272-EDEDD881F07E}"/>
          </ac:cxnSpMkLst>
        </pc:cxnChg>
        <pc:cxnChg chg="del">
          <ac:chgData name="David A. Gee" userId="e9ce1845d50193f0" providerId="LiveId" clId="{BEC3EAAE-8953-4B86-818A-C7A5BEB6D013}" dt="2025-03-09T13:47:59.223" v="2811"/>
          <ac:cxnSpMkLst>
            <pc:docMk/>
            <pc:sldMk cId="2983931585" sldId="264"/>
            <ac:cxnSpMk id="82" creationId="{A4193D27-0DF9-4485-90D7-D8E69A3F4459}"/>
          </ac:cxnSpMkLst>
        </pc:cxnChg>
      </pc:sldChg>
      <pc:sldChg chg="addSp delSp modSp add del mod setBg">
        <pc:chgData name="David A. Gee" userId="e9ce1845d50193f0" providerId="LiveId" clId="{BEC3EAAE-8953-4B86-818A-C7A5BEB6D013}" dt="2025-03-09T14:04:10.086" v="3004" actId="47"/>
        <pc:sldMkLst>
          <pc:docMk/>
          <pc:sldMk cId="1510815007" sldId="265"/>
        </pc:sldMkLst>
        <pc:spChg chg="mod">
          <ac:chgData name="David A. Gee" userId="e9ce1845d50193f0" providerId="LiveId" clId="{BEC3EAAE-8953-4B86-818A-C7A5BEB6D013}" dt="2025-03-09T13:57:50.772" v="2914" actId="26606"/>
          <ac:spMkLst>
            <pc:docMk/>
            <pc:sldMk cId="1510815007" sldId="265"/>
            <ac:spMk id="2" creationId="{B3EEA4DE-7094-5703-0911-50022F77233E}"/>
          </ac:spMkLst>
        </pc:spChg>
        <pc:spChg chg="add del mod">
          <ac:chgData name="David A. Gee" userId="e9ce1845d50193f0" providerId="LiveId" clId="{BEC3EAAE-8953-4B86-818A-C7A5BEB6D013}" dt="2025-03-09T13:54:39.192" v="2889"/>
          <ac:spMkLst>
            <pc:docMk/>
            <pc:sldMk cId="1510815007" sldId="265"/>
            <ac:spMk id="4" creationId="{B6B47DFD-E6D1-E70D-036F-A2EF20CC95AE}"/>
          </ac:spMkLst>
        </pc:spChg>
        <pc:spChg chg="del">
          <ac:chgData name="David A. Gee" userId="e9ce1845d50193f0" providerId="LiveId" clId="{BEC3EAAE-8953-4B86-818A-C7A5BEB6D013}" dt="2025-03-09T13:54:30.776" v="2887" actId="478"/>
          <ac:spMkLst>
            <pc:docMk/>
            <pc:sldMk cId="1510815007" sldId="265"/>
            <ac:spMk id="9" creationId="{E5951157-FA25-2FA1-C2D4-AF9D442FCE41}"/>
          </ac:spMkLst>
        </pc:spChg>
        <pc:spChg chg="add mod">
          <ac:chgData name="David A. Gee" userId="e9ce1845d50193f0" providerId="LiveId" clId="{BEC3EAAE-8953-4B86-818A-C7A5BEB6D013}" dt="2025-03-09T14:02:07.248" v="2979" actId="21"/>
          <ac:spMkLst>
            <pc:docMk/>
            <pc:sldMk cId="1510815007" sldId="265"/>
            <ac:spMk id="11" creationId="{2EB71651-BA2C-6C35-A3F7-95EAC7DA6C71}"/>
          </ac:spMkLst>
        </pc:spChg>
        <pc:spChg chg="add del">
          <ac:chgData name="David A. Gee" userId="e9ce1845d50193f0" providerId="LiveId" clId="{BEC3EAAE-8953-4B86-818A-C7A5BEB6D013}" dt="2025-03-09T13:57:50.772" v="2914" actId="26606"/>
          <ac:spMkLst>
            <pc:docMk/>
            <pc:sldMk cId="1510815007" sldId="265"/>
            <ac:spMk id="12" creationId="{4A8FFEA1-1B69-4F42-B552-0CCF7259687D}"/>
          </ac:spMkLst>
        </pc:spChg>
        <pc:spChg chg="add del">
          <ac:chgData name="David A. Gee" userId="e9ce1845d50193f0" providerId="LiveId" clId="{BEC3EAAE-8953-4B86-818A-C7A5BEB6D013}" dt="2025-03-09T13:57:50.772" v="2914" actId="26606"/>
          <ac:spMkLst>
            <pc:docMk/>
            <pc:sldMk cId="1510815007" sldId="265"/>
            <ac:spMk id="14" creationId="{AA3C9226-5EC8-460B-82D7-72AA994DF95E}"/>
          </ac:spMkLst>
        </pc:spChg>
        <pc:spChg chg="add">
          <ac:chgData name="David A. Gee" userId="e9ce1845d50193f0" providerId="LiveId" clId="{BEC3EAAE-8953-4B86-818A-C7A5BEB6D013}" dt="2025-03-09T13:54:52.325" v="2893" actId="26606"/>
          <ac:spMkLst>
            <pc:docMk/>
            <pc:sldMk cId="1510815007" sldId="265"/>
            <ac:spMk id="18" creationId="{E6AA15AE-DAFE-4E1E-B05F-F57962FD3A2F}"/>
          </ac:spMkLst>
        </pc:spChg>
        <pc:spChg chg="add del">
          <ac:chgData name="David A. Gee" userId="e9ce1845d50193f0" providerId="LiveId" clId="{BEC3EAAE-8953-4B86-818A-C7A5BEB6D013}" dt="2025-03-09T13:57:50.772" v="2914" actId="26606"/>
          <ac:spMkLst>
            <pc:docMk/>
            <pc:sldMk cId="1510815007" sldId="265"/>
            <ac:spMk id="22" creationId="{D9DB1F97-BFF9-46CC-8EB4-BB63B98F13CA}"/>
          </ac:spMkLst>
        </pc:spChg>
        <pc:spChg chg="add del">
          <ac:chgData name="David A. Gee" userId="e9ce1845d50193f0" providerId="LiveId" clId="{BEC3EAAE-8953-4B86-818A-C7A5BEB6D013}" dt="2025-03-09T13:57:50.772" v="2914" actId="26606"/>
          <ac:spMkLst>
            <pc:docMk/>
            <pc:sldMk cId="1510815007" sldId="265"/>
            <ac:spMk id="24" creationId="{88CAE6E3-39B4-4A16-97BC-9C376B9B7EAF}"/>
          </ac:spMkLst>
        </pc:spChg>
        <pc:spChg chg="add">
          <ac:chgData name="David A. Gee" userId="e9ce1845d50193f0" providerId="LiveId" clId="{BEC3EAAE-8953-4B86-818A-C7A5BEB6D013}" dt="2025-03-09T13:57:50.772" v="2914" actId="26606"/>
          <ac:spMkLst>
            <pc:docMk/>
            <pc:sldMk cId="1510815007" sldId="265"/>
            <ac:spMk id="29" creationId="{26D75EE5-57FF-4D1E-B105-A6036B0FE6BD}"/>
          </ac:spMkLst>
        </pc:spChg>
        <pc:spChg chg="add">
          <ac:chgData name="David A. Gee" userId="e9ce1845d50193f0" providerId="LiveId" clId="{BEC3EAAE-8953-4B86-818A-C7A5BEB6D013}" dt="2025-03-09T13:57:50.772" v="2914" actId="26606"/>
          <ac:spMkLst>
            <pc:docMk/>
            <pc:sldMk cId="1510815007" sldId="265"/>
            <ac:spMk id="35" creationId="{21348D5E-A2F9-4457-85D6-EF33B01C1B86}"/>
          </ac:spMkLst>
        </pc:spChg>
        <pc:spChg chg="add">
          <ac:chgData name="David A. Gee" userId="e9ce1845d50193f0" providerId="LiveId" clId="{BEC3EAAE-8953-4B86-818A-C7A5BEB6D013}" dt="2025-03-09T13:57:50.772" v="2914" actId="26606"/>
          <ac:spMkLst>
            <pc:docMk/>
            <pc:sldMk cId="1510815007" sldId="265"/>
            <ac:spMk id="37" creationId="{62E5679E-AF9A-4675-8EB9-82F877C47B17}"/>
          </ac:spMkLst>
        </pc:spChg>
        <pc:spChg chg="add">
          <ac:chgData name="David A. Gee" userId="e9ce1845d50193f0" providerId="LiveId" clId="{BEC3EAAE-8953-4B86-818A-C7A5BEB6D013}" dt="2025-03-09T13:57:50.772" v="2914" actId="26606"/>
          <ac:spMkLst>
            <pc:docMk/>
            <pc:sldMk cId="1510815007" sldId="265"/>
            <ac:spMk id="41" creationId="{7EF5A4DD-17B0-415A-8F3A-0DEE3FF8F8C5}"/>
          </ac:spMkLst>
        </pc:spChg>
        <pc:spChg chg="add">
          <ac:chgData name="David A. Gee" userId="e9ce1845d50193f0" providerId="LiveId" clId="{BEC3EAAE-8953-4B86-818A-C7A5BEB6D013}" dt="2025-03-09T13:57:50.772" v="2914" actId="26606"/>
          <ac:spMkLst>
            <pc:docMk/>
            <pc:sldMk cId="1510815007" sldId="265"/>
            <ac:spMk id="43" creationId="{4AA73B4A-2570-4D18-9566-12E68828C417}"/>
          </ac:spMkLst>
        </pc:spChg>
        <pc:picChg chg="del">
          <ac:chgData name="David A. Gee" userId="e9ce1845d50193f0" providerId="LiveId" clId="{BEC3EAAE-8953-4B86-818A-C7A5BEB6D013}" dt="2025-03-09T13:53:43.508" v="2855" actId="478"/>
          <ac:picMkLst>
            <pc:docMk/>
            <pc:sldMk cId="1510815007" sldId="265"/>
            <ac:picMk id="5" creationId="{0ED76EF9-1A47-9FE1-DB9D-9E2C344B816F}"/>
          </ac:picMkLst>
        </pc:picChg>
        <pc:picChg chg="add del mod">
          <ac:chgData name="David A. Gee" userId="e9ce1845d50193f0" providerId="LiveId" clId="{BEC3EAAE-8953-4B86-818A-C7A5BEB6D013}" dt="2025-03-09T13:54:37.066" v="2888" actId="21"/>
          <ac:picMkLst>
            <pc:docMk/>
            <pc:sldMk cId="1510815007" sldId="265"/>
            <ac:picMk id="6" creationId="{A34EE503-9450-F633-8FFA-43F8E52C350F}"/>
          </ac:picMkLst>
        </pc:picChg>
        <pc:picChg chg="add del mod">
          <ac:chgData name="David A. Gee" userId="e9ce1845d50193f0" providerId="LiveId" clId="{BEC3EAAE-8953-4B86-818A-C7A5BEB6D013}" dt="2025-03-09T14:02:07.248" v="2979" actId="21"/>
          <ac:picMkLst>
            <pc:docMk/>
            <pc:sldMk cId="1510815007" sldId="265"/>
            <ac:picMk id="7" creationId="{A34EE503-9450-F633-8FFA-43F8E52C350F}"/>
          </ac:picMkLst>
        </pc:picChg>
        <pc:picChg chg="add del mod">
          <ac:chgData name="David A. Gee" userId="e9ce1845d50193f0" providerId="LiveId" clId="{BEC3EAAE-8953-4B86-818A-C7A5BEB6D013}" dt="2025-03-09T14:02:51.847" v="2986" actId="21"/>
          <ac:picMkLst>
            <pc:docMk/>
            <pc:sldMk cId="1510815007" sldId="265"/>
            <ac:picMk id="8" creationId="{7BCD81D3-B2D7-F511-D448-C64DB8AD74E2}"/>
          </ac:picMkLst>
        </pc:picChg>
        <pc:cxnChg chg="add">
          <ac:chgData name="David A. Gee" userId="e9ce1845d50193f0" providerId="LiveId" clId="{BEC3EAAE-8953-4B86-818A-C7A5BEB6D013}" dt="2025-03-09T13:54:52.325" v="2893" actId="26606"/>
          <ac:cxnSpMkLst>
            <pc:docMk/>
            <pc:sldMk cId="1510815007" sldId="265"/>
            <ac:cxnSpMk id="16" creationId="{62A90A9D-33DF-408E-BF4C-F82588935C96}"/>
          </ac:cxnSpMkLst>
        </pc:cxnChg>
        <pc:cxnChg chg="add">
          <ac:chgData name="David A. Gee" userId="e9ce1845d50193f0" providerId="LiveId" clId="{BEC3EAAE-8953-4B86-818A-C7A5BEB6D013}" dt="2025-03-09T13:54:52.325" v="2893" actId="26606"/>
          <ac:cxnSpMkLst>
            <pc:docMk/>
            <pc:sldMk cId="1510815007" sldId="265"/>
            <ac:cxnSpMk id="20" creationId="{D07141D5-A57C-43F5-A655-5BA2D0D2AFF3}"/>
          </ac:cxnSpMkLst>
        </pc:cxnChg>
      </pc:sldChg>
      <pc:sldChg chg="addSp delSp modSp add mod setBg delDesignElem">
        <pc:chgData name="David A. Gee" userId="e9ce1845d50193f0" providerId="LiveId" clId="{BEC3EAAE-8953-4B86-818A-C7A5BEB6D013}" dt="2025-03-09T14:07:36.310" v="3077" actId="1037"/>
        <pc:sldMkLst>
          <pc:docMk/>
          <pc:sldMk cId="2777559408" sldId="266"/>
        </pc:sldMkLst>
        <pc:spChg chg="mod">
          <ac:chgData name="David A. Gee" userId="e9ce1845d50193f0" providerId="LiveId" clId="{BEC3EAAE-8953-4B86-818A-C7A5BEB6D013}" dt="2025-03-09T14:07:36.310" v="3077" actId="1037"/>
          <ac:spMkLst>
            <pc:docMk/>
            <pc:sldMk cId="2777559408" sldId="266"/>
            <ac:spMk id="2" creationId="{548A17D3-829E-2E65-A4D5-828835560E38}"/>
          </ac:spMkLst>
        </pc:spChg>
        <pc:spChg chg="add del mod">
          <ac:chgData name="David A. Gee" userId="e9ce1845d50193f0" providerId="LiveId" clId="{BEC3EAAE-8953-4B86-818A-C7A5BEB6D013}" dt="2025-03-09T13:56:42.740" v="2909"/>
          <ac:spMkLst>
            <pc:docMk/>
            <pc:sldMk cId="2777559408" sldId="266"/>
            <ac:spMk id="4" creationId="{46B39518-B9CA-ACCC-4FDB-7F88FA18DAC4}"/>
          </ac:spMkLst>
        </pc:spChg>
        <pc:spChg chg="add del mod ord">
          <ac:chgData name="David A. Gee" userId="e9ce1845d50193f0" providerId="LiveId" clId="{BEC3EAAE-8953-4B86-818A-C7A5BEB6D013}" dt="2025-03-09T14:01:40.368" v="2971" actId="11529"/>
          <ac:spMkLst>
            <pc:docMk/>
            <pc:sldMk cId="2777559408" sldId="266"/>
            <ac:spMk id="11" creationId="{2929A5C4-0EC9-3A2B-5972-5ECC374F340C}"/>
          </ac:spMkLst>
        </pc:spChg>
        <pc:spChg chg="del">
          <ac:chgData name="David A. Gee" userId="e9ce1845d50193f0" providerId="LiveId" clId="{BEC3EAAE-8953-4B86-818A-C7A5BEB6D013}" dt="2025-03-09T13:56:26.625" v="2906"/>
          <ac:spMkLst>
            <pc:docMk/>
            <pc:sldMk cId="2777559408" sldId="266"/>
            <ac:spMk id="12" creationId="{A7EC2918-0E79-FC13-115C-9DAF185A2292}"/>
          </ac:spMkLst>
        </pc:spChg>
        <pc:spChg chg="add del">
          <ac:chgData name="David A. Gee" userId="e9ce1845d50193f0" providerId="LiveId" clId="{BEC3EAAE-8953-4B86-818A-C7A5BEB6D013}" dt="2025-03-09T13:59:07.218" v="2930" actId="26606"/>
          <ac:spMkLst>
            <pc:docMk/>
            <pc:sldMk cId="2777559408" sldId="266"/>
            <ac:spMk id="13" creationId="{26D75EE5-57FF-4D1E-B105-A6036B0FE6BD}"/>
          </ac:spMkLst>
        </pc:spChg>
        <pc:spChg chg="del">
          <ac:chgData name="David A. Gee" userId="e9ce1845d50193f0" providerId="LiveId" clId="{BEC3EAAE-8953-4B86-818A-C7A5BEB6D013}" dt="2025-03-09T13:56:26.625" v="2906"/>
          <ac:spMkLst>
            <pc:docMk/>
            <pc:sldMk cId="2777559408" sldId="266"/>
            <ac:spMk id="14" creationId="{9FE8028B-58E3-C7A1-D8AB-5CE85114A5A6}"/>
          </ac:spMkLst>
        </pc:spChg>
        <pc:spChg chg="add del">
          <ac:chgData name="David A. Gee" userId="e9ce1845d50193f0" providerId="LiveId" clId="{BEC3EAAE-8953-4B86-818A-C7A5BEB6D013}" dt="2025-03-09T13:59:07.218" v="2930" actId="26606"/>
          <ac:spMkLst>
            <pc:docMk/>
            <pc:sldMk cId="2777559408" sldId="266"/>
            <ac:spMk id="15" creationId="{C913828F-06C6-4172-B0DE-BAB0120201D3}"/>
          </ac:spMkLst>
        </pc:spChg>
        <pc:spChg chg="del">
          <ac:chgData name="David A. Gee" userId="e9ce1845d50193f0" providerId="LiveId" clId="{BEC3EAAE-8953-4B86-818A-C7A5BEB6D013}" dt="2025-03-09T13:56:26.625" v="2906"/>
          <ac:spMkLst>
            <pc:docMk/>
            <pc:sldMk cId="2777559408" sldId="266"/>
            <ac:spMk id="18" creationId="{236F6E0E-3464-7799-9337-9D3CA2A2803F}"/>
          </ac:spMkLst>
        </pc:spChg>
        <pc:spChg chg="add del">
          <ac:chgData name="David A. Gee" userId="e9ce1845d50193f0" providerId="LiveId" clId="{BEC3EAAE-8953-4B86-818A-C7A5BEB6D013}" dt="2025-03-09T13:59:07.208" v="2929" actId="26606"/>
          <ac:spMkLst>
            <pc:docMk/>
            <pc:sldMk cId="2777559408" sldId="266"/>
            <ac:spMk id="19" creationId="{21348D5E-A2F9-4457-85D6-EF33B01C1B86}"/>
          </ac:spMkLst>
        </pc:spChg>
        <pc:spChg chg="add del">
          <ac:chgData name="David A. Gee" userId="e9ce1845d50193f0" providerId="LiveId" clId="{BEC3EAAE-8953-4B86-818A-C7A5BEB6D013}" dt="2025-03-09T13:59:07.218" v="2930" actId="26606"/>
          <ac:spMkLst>
            <pc:docMk/>
            <pc:sldMk cId="2777559408" sldId="266"/>
            <ac:spMk id="21" creationId="{62E5679E-AF9A-4675-8EB9-82F877C47B17}"/>
          </ac:spMkLst>
        </pc:spChg>
        <pc:spChg chg="del">
          <ac:chgData name="David A. Gee" userId="e9ce1845d50193f0" providerId="LiveId" clId="{BEC3EAAE-8953-4B86-818A-C7A5BEB6D013}" dt="2025-03-09T13:56:26.625" v="2906"/>
          <ac:spMkLst>
            <pc:docMk/>
            <pc:sldMk cId="2777559408" sldId="266"/>
            <ac:spMk id="22" creationId="{2AE6DA14-01E4-1E39-BA17-0D87690C9440}"/>
          </ac:spMkLst>
        </pc:spChg>
        <pc:spChg chg="del">
          <ac:chgData name="David A. Gee" userId="e9ce1845d50193f0" providerId="LiveId" clId="{BEC3EAAE-8953-4B86-818A-C7A5BEB6D013}" dt="2025-03-09T13:56:26.625" v="2906"/>
          <ac:spMkLst>
            <pc:docMk/>
            <pc:sldMk cId="2777559408" sldId="266"/>
            <ac:spMk id="24" creationId="{06359AA1-C87E-A3E0-9A52-90C80011D66B}"/>
          </ac:spMkLst>
        </pc:spChg>
        <pc:spChg chg="add del">
          <ac:chgData name="David A. Gee" userId="e9ce1845d50193f0" providerId="LiveId" clId="{BEC3EAAE-8953-4B86-818A-C7A5BEB6D013}" dt="2025-03-09T13:59:07.218" v="2930" actId="26606"/>
          <ac:spMkLst>
            <pc:docMk/>
            <pc:sldMk cId="2777559408" sldId="266"/>
            <ac:spMk id="25" creationId="{7EF5A4DD-17B0-415A-8F3A-0DEE3FF8F8C5}"/>
          </ac:spMkLst>
        </pc:spChg>
        <pc:spChg chg="add del">
          <ac:chgData name="David A. Gee" userId="e9ce1845d50193f0" providerId="LiveId" clId="{BEC3EAAE-8953-4B86-818A-C7A5BEB6D013}" dt="2025-03-09T13:59:07.218" v="2930" actId="26606"/>
          <ac:spMkLst>
            <pc:docMk/>
            <pc:sldMk cId="2777559408" sldId="266"/>
            <ac:spMk id="27" creationId="{4AA73B4A-2570-4D18-9566-12E68828C417}"/>
          </ac:spMkLst>
        </pc:spChg>
        <pc:spChg chg="add del">
          <ac:chgData name="David A. Gee" userId="e9ce1845d50193f0" providerId="LiveId" clId="{BEC3EAAE-8953-4B86-818A-C7A5BEB6D013}" dt="2025-03-09T13:59:13.198" v="2931" actId="478"/>
          <ac:spMkLst>
            <pc:docMk/>
            <pc:sldMk cId="2777559408" sldId="266"/>
            <ac:spMk id="31" creationId="{4B7336B7-B4B7-5AE5-2B97-5B1373067649}"/>
          </ac:spMkLst>
        </pc:spChg>
        <pc:spChg chg="add del">
          <ac:chgData name="David A. Gee" userId="e9ce1845d50193f0" providerId="LiveId" clId="{BEC3EAAE-8953-4B86-818A-C7A5BEB6D013}" dt="2025-03-09T13:59:07.208" v="2929" actId="26606"/>
          <ac:spMkLst>
            <pc:docMk/>
            <pc:sldMk cId="2777559408" sldId="266"/>
            <ac:spMk id="32" creationId="{26D75EE5-57FF-4D1E-B105-A6036B0FE6BD}"/>
          </ac:spMkLst>
        </pc:spChg>
        <pc:spChg chg="add del">
          <ac:chgData name="David A. Gee" userId="e9ce1845d50193f0" providerId="LiveId" clId="{BEC3EAAE-8953-4B86-818A-C7A5BEB6D013}" dt="2025-03-09T13:59:07.208" v="2929" actId="26606"/>
          <ac:spMkLst>
            <pc:docMk/>
            <pc:sldMk cId="2777559408" sldId="266"/>
            <ac:spMk id="34" creationId="{C913828F-06C6-4172-B0DE-BAB0120201D3}"/>
          </ac:spMkLst>
        </pc:spChg>
        <pc:spChg chg="add del">
          <ac:chgData name="David A. Gee" userId="e9ce1845d50193f0" providerId="LiveId" clId="{BEC3EAAE-8953-4B86-818A-C7A5BEB6D013}" dt="2025-03-09T13:59:07.208" v="2929" actId="26606"/>
          <ac:spMkLst>
            <pc:docMk/>
            <pc:sldMk cId="2777559408" sldId="266"/>
            <ac:spMk id="40" creationId="{62E5679E-AF9A-4675-8EB9-82F877C47B17}"/>
          </ac:spMkLst>
        </pc:spChg>
        <pc:spChg chg="add del">
          <ac:chgData name="David A. Gee" userId="e9ce1845d50193f0" providerId="LiveId" clId="{BEC3EAAE-8953-4B86-818A-C7A5BEB6D013}" dt="2025-03-09T13:59:07.208" v="2929" actId="26606"/>
          <ac:spMkLst>
            <pc:docMk/>
            <pc:sldMk cId="2777559408" sldId="266"/>
            <ac:spMk id="44" creationId="{7EF5A4DD-17B0-415A-8F3A-0DEE3FF8F8C5}"/>
          </ac:spMkLst>
        </pc:spChg>
        <pc:spChg chg="add">
          <ac:chgData name="David A. Gee" userId="e9ce1845d50193f0" providerId="LiveId" clId="{BEC3EAAE-8953-4B86-818A-C7A5BEB6D013}" dt="2025-03-09T13:59:07.218" v="2930" actId="26606"/>
          <ac:spMkLst>
            <pc:docMk/>
            <pc:sldMk cId="2777559408" sldId="266"/>
            <ac:spMk id="48" creationId="{1AD4E35D-A118-48D3-A2D3-3CEE5A0C74D4}"/>
          </ac:spMkLst>
        </pc:spChg>
        <pc:spChg chg="add">
          <ac:chgData name="David A. Gee" userId="e9ce1845d50193f0" providerId="LiveId" clId="{BEC3EAAE-8953-4B86-818A-C7A5BEB6D013}" dt="2025-03-09T13:59:07.218" v="2930" actId="26606"/>
          <ac:spMkLst>
            <pc:docMk/>
            <pc:sldMk cId="2777559408" sldId="266"/>
            <ac:spMk id="50" creationId="{30F84B10-5D81-46AE-920D-E07497CDB185}"/>
          </ac:spMkLst>
        </pc:spChg>
        <pc:spChg chg="add">
          <ac:chgData name="David A. Gee" userId="e9ce1845d50193f0" providerId="LiveId" clId="{BEC3EAAE-8953-4B86-818A-C7A5BEB6D013}" dt="2025-03-09T13:59:07.218" v="2930" actId="26606"/>
          <ac:spMkLst>
            <pc:docMk/>
            <pc:sldMk cId="2777559408" sldId="266"/>
            <ac:spMk id="51" creationId="{F68DC746-DF72-4A62-B759-31153101614D}"/>
          </ac:spMkLst>
        </pc:spChg>
        <pc:picChg chg="add mod ord">
          <ac:chgData name="David A. Gee" userId="e9ce1845d50193f0" providerId="LiveId" clId="{BEC3EAAE-8953-4B86-818A-C7A5BEB6D013}" dt="2025-03-09T14:01:55.878" v="2976" actId="1076"/>
          <ac:picMkLst>
            <pc:docMk/>
            <pc:sldMk cId="2777559408" sldId="266"/>
            <ac:picMk id="5" creationId="{0371389D-F31C-3CF7-D777-2640DD275FF2}"/>
          </ac:picMkLst>
        </pc:picChg>
        <pc:picChg chg="add mod">
          <ac:chgData name="David A. Gee" userId="e9ce1845d50193f0" providerId="LiveId" clId="{BEC3EAAE-8953-4B86-818A-C7A5BEB6D013}" dt="2025-03-09T14:07:36.310" v="3077" actId="1037"/>
          <ac:picMkLst>
            <pc:docMk/>
            <pc:sldMk cId="2777559408" sldId="266"/>
            <ac:picMk id="6" creationId="{770BC0D7-671D-66DA-CCAA-DB7B0556484C}"/>
          </ac:picMkLst>
        </pc:picChg>
        <pc:picChg chg="del">
          <ac:chgData name="David A. Gee" userId="e9ce1845d50193f0" providerId="LiveId" clId="{BEC3EAAE-8953-4B86-818A-C7A5BEB6D013}" dt="2025-03-09T13:56:34.765" v="2907" actId="478"/>
          <ac:picMkLst>
            <pc:docMk/>
            <pc:sldMk cId="2777559408" sldId="266"/>
            <ac:picMk id="7" creationId="{03529BC7-111D-DD49-F984-F5012C960213}"/>
          </ac:picMkLst>
        </pc:picChg>
        <pc:picChg chg="del mod ord">
          <ac:chgData name="David A. Gee" userId="e9ce1845d50193f0" providerId="LiveId" clId="{BEC3EAAE-8953-4B86-818A-C7A5BEB6D013}" dt="2025-03-09T13:57:55.850" v="2916" actId="478"/>
          <ac:picMkLst>
            <pc:docMk/>
            <pc:sldMk cId="2777559408" sldId="266"/>
            <ac:picMk id="8" creationId="{481DDA1B-58E9-37C9-84E8-C463297C8723}"/>
          </ac:picMkLst>
        </pc:picChg>
        <pc:cxnChg chg="add del">
          <ac:chgData name="David A. Gee" userId="e9ce1845d50193f0" providerId="LiveId" clId="{BEC3EAAE-8953-4B86-818A-C7A5BEB6D013}" dt="2025-03-09T14:01:03.051" v="2949" actId="11529"/>
          <ac:cxnSpMkLst>
            <pc:docMk/>
            <pc:sldMk cId="2777559408" sldId="266"/>
            <ac:cxnSpMk id="10" creationId="{B23DBB62-5399-8E57-94CC-802285E21B72}"/>
          </ac:cxnSpMkLst>
        </pc:cxnChg>
        <pc:cxnChg chg="del">
          <ac:chgData name="David A. Gee" userId="e9ce1845d50193f0" providerId="LiveId" clId="{BEC3EAAE-8953-4B86-818A-C7A5BEB6D013}" dt="2025-03-09T13:56:26.625" v="2906"/>
          <ac:cxnSpMkLst>
            <pc:docMk/>
            <pc:sldMk cId="2777559408" sldId="266"/>
            <ac:cxnSpMk id="16" creationId="{B9E9EB07-0AB1-3823-7C59-1B2697BCCD4F}"/>
          </ac:cxnSpMkLst>
        </pc:cxnChg>
        <pc:cxnChg chg="del">
          <ac:chgData name="David A. Gee" userId="e9ce1845d50193f0" providerId="LiveId" clId="{BEC3EAAE-8953-4B86-818A-C7A5BEB6D013}" dt="2025-03-09T13:56:26.625" v="2906"/>
          <ac:cxnSpMkLst>
            <pc:docMk/>
            <pc:sldMk cId="2777559408" sldId="266"/>
            <ac:cxnSpMk id="20" creationId="{1D00C36E-109B-46EF-C3AE-CAA5B5BC3E00}"/>
          </ac:cxnSpMkLst>
        </pc:cxnChg>
        <pc:cxnChg chg="add">
          <ac:chgData name="David A. Gee" userId="e9ce1845d50193f0" providerId="LiveId" clId="{BEC3EAAE-8953-4B86-818A-C7A5BEB6D013}" dt="2025-03-09T13:57:53.723" v="2915" actId="26606"/>
          <ac:cxnSpMkLst>
            <pc:docMk/>
            <pc:sldMk cId="2777559408" sldId="266"/>
            <ac:cxnSpMk id="23" creationId="{A4193D27-0DF9-4485-90D7-D8E69A3F4459}"/>
          </ac:cxnSpMkLst>
        </pc:cxnChg>
      </pc:sldChg>
      <pc:sldChg chg="addSp delSp modSp add mod setBg delDesignElem">
        <pc:chgData name="David A. Gee" userId="e9ce1845d50193f0" providerId="LiveId" clId="{BEC3EAAE-8953-4B86-818A-C7A5BEB6D013}" dt="2025-03-09T14:07:24.417" v="3057" actId="14100"/>
        <pc:sldMkLst>
          <pc:docMk/>
          <pc:sldMk cId="236513123" sldId="267"/>
        </pc:sldMkLst>
        <pc:spChg chg="mod ord">
          <ac:chgData name="David A. Gee" userId="e9ce1845d50193f0" providerId="LiveId" clId="{BEC3EAAE-8953-4B86-818A-C7A5BEB6D013}" dt="2025-03-09T14:07:24.417" v="3057" actId="14100"/>
          <ac:spMkLst>
            <pc:docMk/>
            <pc:sldMk cId="236513123" sldId="267"/>
            <ac:spMk id="2" creationId="{5B2E60AE-05F6-4CFC-5D08-31264567EAFF}"/>
          </ac:spMkLst>
        </pc:spChg>
        <pc:spChg chg="del">
          <ac:chgData name="David A. Gee" userId="e9ce1845d50193f0" providerId="LiveId" clId="{BEC3EAAE-8953-4B86-818A-C7A5BEB6D013}" dt="2025-03-09T14:02:03.625" v="2978"/>
          <ac:spMkLst>
            <pc:docMk/>
            <pc:sldMk cId="236513123" sldId="267"/>
            <ac:spMk id="48" creationId="{1FE62759-6A90-B689-A127-766D1DD0B64C}"/>
          </ac:spMkLst>
        </pc:spChg>
        <pc:spChg chg="del">
          <ac:chgData name="David A. Gee" userId="e9ce1845d50193f0" providerId="LiveId" clId="{BEC3EAAE-8953-4B86-818A-C7A5BEB6D013}" dt="2025-03-09T14:02:03.625" v="2978"/>
          <ac:spMkLst>
            <pc:docMk/>
            <pc:sldMk cId="236513123" sldId="267"/>
            <ac:spMk id="50" creationId="{5AE1FAEE-33E5-4015-FA4C-080FC424DB37}"/>
          </ac:spMkLst>
        </pc:spChg>
        <pc:spChg chg="del">
          <ac:chgData name="David A. Gee" userId="e9ce1845d50193f0" providerId="LiveId" clId="{BEC3EAAE-8953-4B86-818A-C7A5BEB6D013}" dt="2025-03-09T14:02:03.625" v="2978"/>
          <ac:spMkLst>
            <pc:docMk/>
            <pc:sldMk cId="236513123" sldId="267"/>
            <ac:spMk id="51" creationId="{6C32DF38-2B74-E587-0209-DB7CF37D3D2F}"/>
          </ac:spMkLst>
        </pc:spChg>
        <pc:picChg chg="del">
          <ac:chgData name="David A. Gee" userId="e9ce1845d50193f0" providerId="LiveId" clId="{BEC3EAAE-8953-4B86-818A-C7A5BEB6D013}" dt="2025-03-09T14:02:19.043" v="2982" actId="478"/>
          <ac:picMkLst>
            <pc:docMk/>
            <pc:sldMk cId="236513123" sldId="267"/>
            <ac:picMk id="5" creationId="{F5B9FED1-92F5-DCB2-EE88-05BABFE3EB2B}"/>
          </ac:picMkLst>
        </pc:picChg>
        <pc:picChg chg="del">
          <ac:chgData name="David A. Gee" userId="e9ce1845d50193f0" providerId="LiveId" clId="{BEC3EAAE-8953-4B86-818A-C7A5BEB6D013}" dt="2025-03-09T14:02:48.299" v="2985" actId="478"/>
          <ac:picMkLst>
            <pc:docMk/>
            <pc:sldMk cId="236513123" sldId="267"/>
            <ac:picMk id="6" creationId="{B05BEFFB-38A5-40E9-6B2A-7EF39D2006C0}"/>
          </ac:picMkLst>
        </pc:picChg>
        <pc:picChg chg="add mod">
          <ac:chgData name="David A. Gee" userId="e9ce1845d50193f0" providerId="LiveId" clId="{BEC3EAAE-8953-4B86-818A-C7A5BEB6D013}" dt="2025-03-09T14:04:53.259" v="3008" actId="14100"/>
          <ac:picMkLst>
            <pc:docMk/>
            <pc:sldMk cId="236513123" sldId="267"/>
            <ac:picMk id="7" creationId="{A34EE503-9450-F633-8FFA-43F8E52C350F}"/>
          </ac:picMkLst>
        </pc:picChg>
        <pc:picChg chg="add mod">
          <ac:chgData name="David A. Gee" userId="e9ce1845d50193f0" providerId="LiveId" clId="{BEC3EAAE-8953-4B86-818A-C7A5BEB6D013}" dt="2025-03-09T14:07:19.884" v="3056" actId="1037"/>
          <ac:picMkLst>
            <pc:docMk/>
            <pc:sldMk cId="236513123" sldId="267"/>
            <ac:picMk id="8" creationId="{7BCD81D3-B2D7-F511-D448-C64DB8AD74E2}"/>
          </ac:picMkLst>
        </pc:picChg>
        <pc:cxnChg chg="del">
          <ac:chgData name="David A. Gee" userId="e9ce1845d50193f0" providerId="LiveId" clId="{BEC3EAAE-8953-4B86-818A-C7A5BEB6D013}" dt="2025-03-09T14:02:03.625" v="2978"/>
          <ac:cxnSpMkLst>
            <pc:docMk/>
            <pc:sldMk cId="236513123" sldId="267"/>
            <ac:cxnSpMk id="49" creationId="{C9ACAED3-40EE-F0E1-F1E1-588A2A55726C}"/>
          </ac:cxnSpMkLst>
        </pc:cxnChg>
      </pc:sldChg>
      <pc:sldChg chg="modSp new mod">
        <pc:chgData name="David A. Gee" userId="e9ce1845d50193f0" providerId="LiveId" clId="{BEC3EAAE-8953-4B86-818A-C7A5BEB6D013}" dt="2025-03-09T14:29:47.367" v="4495" actId="20577"/>
        <pc:sldMkLst>
          <pc:docMk/>
          <pc:sldMk cId="974185529" sldId="268"/>
        </pc:sldMkLst>
        <pc:spChg chg="mod">
          <ac:chgData name="David A. Gee" userId="e9ce1845d50193f0" providerId="LiveId" clId="{BEC3EAAE-8953-4B86-818A-C7A5BEB6D013}" dt="2025-03-09T14:29:47.367" v="4495" actId="20577"/>
          <ac:spMkLst>
            <pc:docMk/>
            <pc:sldMk cId="974185529" sldId="268"/>
            <ac:spMk id="2" creationId="{20F9E5F4-6949-D2C6-1282-514D9D9A2D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9557E-308A-4888-81E5-6BF85D38A88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05F5F-2C84-484B-970F-30415024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3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05F5F-2C84-484B-970F-30415024D2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65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05F5F-2C84-484B-970F-30415024D2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13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05F5F-2C84-484B-970F-30415024D2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6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54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6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8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5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7BCB4D-8937-466D-A0A1-A346E15A34B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3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1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7BCB4D-8937-466D-A0A1-A346E15A34B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7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B077-60A5-2585-23A8-9D6E3BB94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Summary: Jan-Aug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908E2-0404-26EB-42E8-49AC220FA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27B0-9F91-8EF7-B7BD-B8895872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Monthly Sales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5E05F6-A19F-0C0C-F243-9B660115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Sales peaked at the beginning of the year with nearly $850,000 in sales</a:t>
            </a:r>
          </a:p>
        </p:txBody>
      </p:sp>
      <p:pic>
        <p:nvPicPr>
          <p:cNvPr id="5" name="Content Placeholder 4" descr="A graph showing the sales of a company&#10;&#10;AI-generated content may be incorrect.">
            <a:extLst>
              <a:ext uri="{FF2B5EF4-FFF2-40B4-BE49-F238E27FC236}">
                <a16:creationId xmlns:a16="http://schemas.microsoft.com/office/drawing/2014/main" id="{4982653E-AF08-F90B-4538-C3887EA7F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0" y="640081"/>
            <a:ext cx="6738874" cy="50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034C1-4144-85DF-CEF2-932D6777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Country Sales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F940E8-6D87-DDAD-0B3E-2A65D01B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Total sales within each country tend to vary </a:t>
            </a:r>
            <a:r>
              <a:rPr lang="en-US" sz="1500" dirty="0" err="1">
                <a:solidFill>
                  <a:srgbClr val="FFFFFF"/>
                </a:solidFill>
              </a:rPr>
              <a:t>thoughout</a:t>
            </a:r>
            <a:r>
              <a:rPr lang="en-US" sz="1500" dirty="0">
                <a:solidFill>
                  <a:srgbClr val="FFFFFF"/>
                </a:solidFill>
              </a:rPr>
              <a:t> the year but two ranges seem to be generally higher: </a:t>
            </a:r>
          </a:p>
          <a:p>
            <a:r>
              <a:rPr lang="en-US" sz="1500" dirty="0">
                <a:solidFill>
                  <a:srgbClr val="FFFFFF"/>
                </a:solidFill>
              </a:rPr>
              <a:t>1) The beginning of the year</a:t>
            </a:r>
          </a:p>
          <a:p>
            <a:r>
              <a:rPr lang="en-US" sz="1500" dirty="0">
                <a:solidFill>
                  <a:srgbClr val="FFFFFF"/>
                </a:solidFill>
              </a:rPr>
              <a:t>2) May-July</a:t>
            </a:r>
          </a:p>
          <a:p>
            <a:r>
              <a:rPr lang="en-US" sz="1500" dirty="0">
                <a:solidFill>
                  <a:srgbClr val="FFFFFF"/>
                </a:solidFill>
              </a:rPr>
              <a:t>At one point during the year for each country, total sales exceed $150,000.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group of green bars&#10;&#10;AI-generated content may be incorrect.">
            <a:extLst>
              <a:ext uri="{FF2B5EF4-FFF2-40B4-BE49-F238E27FC236}">
                <a16:creationId xmlns:a16="http://schemas.microsoft.com/office/drawing/2014/main" id="{346FE6B3-2EC9-2A75-A09C-44A71B60A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160140"/>
            <a:ext cx="6798082" cy="453771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905D468-50DF-C0B2-3DDF-F4ADC3EE5B01}"/>
              </a:ext>
            </a:extLst>
          </p:cNvPr>
          <p:cNvGrpSpPr/>
          <p:nvPr/>
        </p:nvGrpSpPr>
        <p:grpSpPr>
          <a:xfrm>
            <a:off x="5286375" y="1355547"/>
            <a:ext cx="2354457" cy="1343025"/>
            <a:chOff x="5286375" y="1355547"/>
            <a:chExt cx="2354457" cy="13430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AB7979F-10F5-E90E-8DAE-FC98D5F75520}"/>
                </a:ext>
              </a:extLst>
            </p:cNvPr>
            <p:cNvSpPr/>
            <p:nvPr/>
          </p:nvSpPr>
          <p:spPr>
            <a:xfrm>
              <a:off x="6667500" y="1355547"/>
              <a:ext cx="973332" cy="13430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DCDB9B-AEAE-E24F-ABB9-9E65FE2D6BDE}"/>
                </a:ext>
              </a:extLst>
            </p:cNvPr>
            <p:cNvSpPr/>
            <p:nvPr/>
          </p:nvSpPr>
          <p:spPr>
            <a:xfrm>
              <a:off x="5286375" y="1355547"/>
              <a:ext cx="361950" cy="13430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CE57D6F-AF70-186A-CA16-8BA9355D28C5}"/>
              </a:ext>
            </a:extLst>
          </p:cNvPr>
          <p:cNvGrpSpPr/>
          <p:nvPr/>
        </p:nvGrpSpPr>
        <p:grpSpPr>
          <a:xfrm>
            <a:off x="5286375" y="2855190"/>
            <a:ext cx="2354457" cy="1343025"/>
            <a:chOff x="5286375" y="1355547"/>
            <a:chExt cx="2354457" cy="1343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A20D65-DC23-04AB-3BF9-0AE359D54E85}"/>
                </a:ext>
              </a:extLst>
            </p:cNvPr>
            <p:cNvSpPr/>
            <p:nvPr/>
          </p:nvSpPr>
          <p:spPr>
            <a:xfrm>
              <a:off x="6667500" y="1355547"/>
              <a:ext cx="973332" cy="13430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9A0EA3-C21A-A5CC-C3E9-7C5FE967719F}"/>
                </a:ext>
              </a:extLst>
            </p:cNvPr>
            <p:cNvSpPr/>
            <p:nvPr/>
          </p:nvSpPr>
          <p:spPr>
            <a:xfrm>
              <a:off x="5286375" y="1355547"/>
              <a:ext cx="361950" cy="13430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581062-A362-D568-0E1B-8B309F0BE507}"/>
              </a:ext>
            </a:extLst>
          </p:cNvPr>
          <p:cNvGrpSpPr/>
          <p:nvPr/>
        </p:nvGrpSpPr>
        <p:grpSpPr>
          <a:xfrm>
            <a:off x="5286375" y="4321559"/>
            <a:ext cx="2354457" cy="1343025"/>
            <a:chOff x="5286375" y="1355547"/>
            <a:chExt cx="2354457" cy="13430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257939-B9FC-9B74-4F5F-5B92AA9C6594}"/>
                </a:ext>
              </a:extLst>
            </p:cNvPr>
            <p:cNvSpPr/>
            <p:nvPr/>
          </p:nvSpPr>
          <p:spPr>
            <a:xfrm>
              <a:off x="6667500" y="1355547"/>
              <a:ext cx="973332" cy="13430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44FC3E-BF71-1C88-E1B4-963728D35334}"/>
                </a:ext>
              </a:extLst>
            </p:cNvPr>
            <p:cNvSpPr/>
            <p:nvPr/>
          </p:nvSpPr>
          <p:spPr>
            <a:xfrm>
              <a:off x="5286375" y="1355547"/>
              <a:ext cx="361950" cy="13430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1BA47D-D637-AFC5-1E59-B98FD0CBE24B}"/>
              </a:ext>
            </a:extLst>
          </p:cNvPr>
          <p:cNvGrpSpPr/>
          <p:nvPr/>
        </p:nvGrpSpPr>
        <p:grpSpPr>
          <a:xfrm>
            <a:off x="8660007" y="1355546"/>
            <a:ext cx="2354457" cy="1343025"/>
            <a:chOff x="5286375" y="1355547"/>
            <a:chExt cx="2354457" cy="13430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7B9EEBF-DD97-225B-782D-7FA4F1883E32}"/>
                </a:ext>
              </a:extLst>
            </p:cNvPr>
            <p:cNvSpPr/>
            <p:nvPr/>
          </p:nvSpPr>
          <p:spPr>
            <a:xfrm>
              <a:off x="6667500" y="1355547"/>
              <a:ext cx="973332" cy="13430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6564FE-8044-B0C3-6CE7-35CEAACF11F5}"/>
                </a:ext>
              </a:extLst>
            </p:cNvPr>
            <p:cNvSpPr/>
            <p:nvPr/>
          </p:nvSpPr>
          <p:spPr>
            <a:xfrm>
              <a:off x="5286375" y="1355547"/>
              <a:ext cx="361950" cy="13430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B2D052-9384-8630-4F09-0A549052B140}"/>
              </a:ext>
            </a:extLst>
          </p:cNvPr>
          <p:cNvGrpSpPr/>
          <p:nvPr/>
        </p:nvGrpSpPr>
        <p:grpSpPr>
          <a:xfrm>
            <a:off x="8660007" y="2855190"/>
            <a:ext cx="2354457" cy="1343025"/>
            <a:chOff x="5286375" y="1355547"/>
            <a:chExt cx="2354457" cy="134302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02F76D-EF3F-7889-F1E5-06ABCE0A4BE6}"/>
                </a:ext>
              </a:extLst>
            </p:cNvPr>
            <p:cNvSpPr/>
            <p:nvPr/>
          </p:nvSpPr>
          <p:spPr>
            <a:xfrm>
              <a:off x="6667500" y="1355547"/>
              <a:ext cx="973332" cy="13430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F78217-5D70-136A-CB92-9DD2F776D742}"/>
                </a:ext>
              </a:extLst>
            </p:cNvPr>
            <p:cNvSpPr/>
            <p:nvPr/>
          </p:nvSpPr>
          <p:spPr>
            <a:xfrm>
              <a:off x="5286375" y="1355547"/>
              <a:ext cx="361950" cy="13430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21F4BD-74CC-80C3-DDF5-136BB6BC7DF1}"/>
              </a:ext>
            </a:extLst>
          </p:cNvPr>
          <p:cNvGrpSpPr/>
          <p:nvPr/>
        </p:nvGrpSpPr>
        <p:grpSpPr>
          <a:xfrm>
            <a:off x="8660007" y="4321558"/>
            <a:ext cx="2354457" cy="1343025"/>
            <a:chOff x="5286375" y="1355547"/>
            <a:chExt cx="2354457" cy="134302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C9E399-C124-9C96-60AC-85DC03A28287}"/>
                </a:ext>
              </a:extLst>
            </p:cNvPr>
            <p:cNvSpPr/>
            <p:nvPr/>
          </p:nvSpPr>
          <p:spPr>
            <a:xfrm>
              <a:off x="6667500" y="1355547"/>
              <a:ext cx="973332" cy="13430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876AF18-9E84-B1B7-8057-DAC91CB6204C}"/>
                </a:ext>
              </a:extLst>
            </p:cNvPr>
            <p:cNvSpPr/>
            <p:nvPr/>
          </p:nvSpPr>
          <p:spPr>
            <a:xfrm>
              <a:off x="5286375" y="1355547"/>
              <a:ext cx="361950" cy="13430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17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6D75EE5-57FF-4D1E-B105-A6036B0F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13828F-06C6-4172-B0DE-BAB012020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CB2A3A6-962C-4D7A-8272-EDEDD881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1348D5E-A2F9-4457-85D6-EF33B01C1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F55B0-E6DE-3BE1-4FB7-F5F9294D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In June we have the highest sales in the UK, while in the next month, we have the lowest in New Zealand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C1F1B3A-6054-A51B-7E3C-8411034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59" y="640080"/>
            <a:ext cx="4374750" cy="3602736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2E5679E-AF9A-4675-8EB9-82F877C47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830C2CE-1633-32C7-D4A3-EBB43708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4374750" cy="3602736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193D27-0DF9-4485-90D7-D8E69A3F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EF5A4DD-17B0-415A-8F3A-0DEE3FF8F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73B4A-2570-4D18-9566-12E68828C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3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091AF-4544-5DC7-7A91-4D173DE9F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 descr="A group of green bars with red lines&#10;&#10;AI-generated content may be incorrect.">
            <a:extLst>
              <a:ext uri="{FF2B5EF4-FFF2-40B4-BE49-F238E27FC236}">
                <a16:creationId xmlns:a16="http://schemas.microsoft.com/office/drawing/2014/main" id="{A34EE503-9450-F633-8FFA-43F8E52C3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82" y="743886"/>
            <a:ext cx="7698769" cy="527591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BCD81D3-B2D7-F511-D448-C64DB8AD7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16" y="3218101"/>
            <a:ext cx="3009029" cy="24780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2E60AE-05F6-4CFC-5D08-31264567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80" y="252441"/>
            <a:ext cx="3387002" cy="2476134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Most-Distributed Product</a:t>
            </a:r>
          </a:p>
        </p:txBody>
      </p:sp>
    </p:spTree>
    <p:extLst>
      <p:ext uri="{BB962C8B-B14F-4D97-AF65-F5344CB8AC3E}">
        <p14:creationId xmlns:p14="http://schemas.microsoft.com/office/powerpoint/2010/main" val="23651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55AFC1-EB08-483F-D3FE-53F8D6FFA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AD4E35D-A118-48D3-A2D3-3CEE5A0C7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A17D3-829E-2E65-A4D5-82883556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80" y="252441"/>
            <a:ext cx="3079536" cy="24761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Least-Distributed Product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1FC8F0-6475-4788-9B10-7CF183FC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70BC0D7-671D-66DA-CCAA-DB7B0556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79" y="3218101"/>
            <a:ext cx="3006736" cy="247613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0F84B10-5D81-46AE-920D-E07497CDB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8DC746-DF72-4A62-B759-311531016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the country's rising prices&#10;&#10;AI-generated content may be incorrect.">
            <a:extLst>
              <a:ext uri="{FF2B5EF4-FFF2-40B4-BE49-F238E27FC236}">
                <a16:creationId xmlns:a16="http://schemas.microsoft.com/office/drawing/2014/main" id="{0371389D-F31C-3CF7-D777-2640DD275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568" y="860768"/>
            <a:ext cx="7695078" cy="5136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7755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06845-0B7A-D044-D8E7-0C68AE5B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Summary – Sales and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402379-CBAA-2DB6-6A4E-03B4A59D1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1235418"/>
            <a:ext cx="10916463" cy="300739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8E09-EFA4-2490-0B1C-9B2F33DB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DF57-A8C3-9D53-F410-CE63EFFB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Sales generally peak around January (though there is not any data on sales through September – December, so sales may either be comparably high or contrastingly low) and May through July.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are a products such as “Orange Choco” which does not show in any of the countries’ top 5 most-ordered and </a:t>
            </a:r>
            <a:r>
              <a:rPr lang="en-US" i="1" dirty="0"/>
              <a:t>does</a:t>
            </a:r>
            <a:r>
              <a:rPr lang="en-US" dirty="0"/>
              <a:t> show in some bottom 5 ordered.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dirty="0"/>
              <a:t>Altering production of these items may be an effective way of cutting costs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Sales peak at different times for each country, and each country orders a different volume of each product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dirty="0"/>
              <a:t>It may be cost-effective to examine product allocation and storage since what could be surplus for one country could be profit from another</a:t>
            </a:r>
          </a:p>
        </p:txBody>
      </p:sp>
    </p:spTree>
    <p:extLst>
      <p:ext uri="{BB962C8B-B14F-4D97-AF65-F5344CB8AC3E}">
        <p14:creationId xmlns:p14="http://schemas.microsoft.com/office/powerpoint/2010/main" val="158760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E5F4-6949-D2C6-1282-514D9D9A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D559-55AC-82D0-95CE-5A5E1BFDC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55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</TotalTime>
  <Words>229</Words>
  <Application>Microsoft Office PowerPoint</Application>
  <PresentationFormat>Widescreen</PresentationFormat>
  <Paragraphs>22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Calibri</vt:lpstr>
      <vt:lpstr>Calibri Light</vt:lpstr>
      <vt:lpstr>Courier New</vt:lpstr>
      <vt:lpstr>Retrospect</vt:lpstr>
      <vt:lpstr>Sales Summary: Jan-Aug</vt:lpstr>
      <vt:lpstr>Monthly Sales</vt:lpstr>
      <vt:lpstr>Country Sales</vt:lpstr>
      <vt:lpstr>In June we have the highest sales in the UK, while in the next month, we have the lowest in New Zealand</vt:lpstr>
      <vt:lpstr>Most-Distributed Product</vt:lpstr>
      <vt:lpstr>Least-Distributed Product</vt:lpstr>
      <vt:lpstr>Summary – Sales and Distribution</vt:lpstr>
      <vt:lpstr>Take-away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A. Gee</dc:creator>
  <cp:lastModifiedBy>David A. Gee</cp:lastModifiedBy>
  <cp:revision>1</cp:revision>
  <dcterms:created xsi:type="dcterms:W3CDTF">2025-03-08T21:04:04Z</dcterms:created>
  <dcterms:modified xsi:type="dcterms:W3CDTF">2025-03-09T14:30:05Z</dcterms:modified>
</cp:coreProperties>
</file>