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sldIdLst>
    <p:sldId id="256" r:id="rId2"/>
    <p:sldId id="268" r:id="rId3"/>
    <p:sldId id="259" r:id="rId4"/>
    <p:sldId id="269" r:id="rId5"/>
    <p:sldId id="261" r:id="rId6"/>
    <p:sldId id="265" r:id="rId7"/>
    <p:sldId id="278" r:id="rId8"/>
    <p:sldId id="279" r:id="rId9"/>
    <p:sldId id="280" r:id="rId10"/>
    <p:sldId id="282" r:id="rId11"/>
    <p:sldId id="281" r:id="rId12"/>
    <p:sldId id="283" r:id="rId13"/>
    <p:sldId id="274" r:id="rId14"/>
    <p:sldId id="284" r:id="rId15"/>
    <p:sldId id="277" r:id="rId16"/>
    <p:sldId id="285" r:id="rId17"/>
    <p:sldId id="28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53D084-DC30-41BF-9643-1366854F6186}" v="25" dt="2025-04-10T22:51:10.5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60" d="100"/>
          <a:sy n="60" d="100"/>
        </p:scale>
        <p:origin x="96" y="10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A. Gee" userId="e9ce1845d50193f0" providerId="LiveId" clId="{D553D084-DC30-41BF-9643-1366854F6186}"/>
    <pc:docChg chg="undo custSel addSld delSld modSld sldOrd">
      <pc:chgData name="David A. Gee" userId="e9ce1845d50193f0" providerId="LiveId" clId="{D553D084-DC30-41BF-9643-1366854F6186}" dt="2025-04-10T22:51:51.420" v="2895" actId="26606"/>
      <pc:docMkLst>
        <pc:docMk/>
      </pc:docMkLst>
      <pc:sldChg chg="modSp mod">
        <pc:chgData name="David A. Gee" userId="e9ce1845d50193f0" providerId="LiveId" clId="{D553D084-DC30-41BF-9643-1366854F6186}" dt="2025-04-10T22:13:02.443" v="10" actId="20577"/>
        <pc:sldMkLst>
          <pc:docMk/>
          <pc:sldMk cId="2196845004" sldId="256"/>
        </pc:sldMkLst>
        <pc:spChg chg="mod">
          <ac:chgData name="David A. Gee" userId="e9ce1845d50193f0" providerId="LiveId" clId="{D553D084-DC30-41BF-9643-1366854F6186}" dt="2025-04-10T22:13:02.443" v="10" actId="20577"/>
          <ac:spMkLst>
            <pc:docMk/>
            <pc:sldMk cId="2196845004" sldId="256"/>
            <ac:spMk id="2" creationId="{742CBEFC-997D-533C-CBBF-E60C21AF3C77}"/>
          </ac:spMkLst>
        </pc:spChg>
      </pc:sldChg>
      <pc:sldChg chg="ord">
        <pc:chgData name="David A. Gee" userId="e9ce1845d50193f0" providerId="LiveId" clId="{D553D084-DC30-41BF-9643-1366854F6186}" dt="2025-04-10T22:15:17.198" v="19"/>
        <pc:sldMkLst>
          <pc:docMk/>
          <pc:sldMk cId="668768399" sldId="259"/>
        </pc:sldMkLst>
      </pc:sldChg>
      <pc:sldChg chg="del">
        <pc:chgData name="David A. Gee" userId="e9ce1845d50193f0" providerId="LiveId" clId="{D553D084-DC30-41BF-9643-1366854F6186}" dt="2025-04-10T22:22:21.076" v="292" actId="47"/>
        <pc:sldMkLst>
          <pc:docMk/>
          <pc:sldMk cId="1145751062" sldId="260"/>
        </pc:sldMkLst>
      </pc:sldChg>
      <pc:sldChg chg="addSp delSp modSp mod">
        <pc:chgData name="David A. Gee" userId="e9ce1845d50193f0" providerId="LiveId" clId="{D553D084-DC30-41BF-9643-1366854F6186}" dt="2025-04-10T22:17:39.827" v="187" actId="20577"/>
        <pc:sldMkLst>
          <pc:docMk/>
          <pc:sldMk cId="3004316160" sldId="261"/>
        </pc:sldMkLst>
        <pc:spChg chg="mod">
          <ac:chgData name="David A. Gee" userId="e9ce1845d50193f0" providerId="LiveId" clId="{D553D084-DC30-41BF-9643-1366854F6186}" dt="2025-04-10T22:16:35.731" v="77" actId="26606"/>
          <ac:spMkLst>
            <pc:docMk/>
            <pc:sldMk cId="3004316160" sldId="261"/>
            <ac:spMk id="2" creationId="{56397384-085E-7F2E-61B6-59C6A6667AC0}"/>
          </ac:spMkLst>
        </pc:spChg>
        <pc:spChg chg="add del mod">
          <ac:chgData name="David A. Gee" userId="e9ce1845d50193f0" providerId="LiveId" clId="{D553D084-DC30-41BF-9643-1366854F6186}" dt="2025-04-10T22:14:21.987" v="15" actId="478"/>
          <ac:spMkLst>
            <pc:docMk/>
            <pc:sldMk cId="3004316160" sldId="261"/>
            <ac:spMk id="4" creationId="{FE5A9FC5-13A9-26BA-B554-8BAF4AF04A4B}"/>
          </ac:spMkLst>
        </pc:spChg>
        <pc:spChg chg="add del mod">
          <ac:chgData name="David A. Gee" userId="e9ce1845d50193f0" providerId="LiveId" clId="{D553D084-DC30-41BF-9643-1366854F6186}" dt="2025-04-10T22:14:18.341" v="12"/>
          <ac:spMkLst>
            <pc:docMk/>
            <pc:sldMk cId="3004316160" sldId="261"/>
            <ac:spMk id="6" creationId="{F55431DA-F5C7-EEA3-8F9A-FE6265F88D2B}"/>
          </ac:spMkLst>
        </pc:spChg>
        <pc:spChg chg="mod">
          <ac:chgData name="David A. Gee" userId="e9ce1845d50193f0" providerId="LiveId" clId="{D553D084-DC30-41BF-9643-1366854F6186}" dt="2025-04-10T22:17:39.827" v="187" actId="20577"/>
          <ac:spMkLst>
            <pc:docMk/>
            <pc:sldMk cId="3004316160" sldId="261"/>
            <ac:spMk id="10" creationId="{813E9C29-58C6-8E35-237A-89F1DC53DE9B}"/>
          </ac:spMkLst>
        </pc:spChg>
        <pc:spChg chg="del">
          <ac:chgData name="David A. Gee" userId="e9ce1845d50193f0" providerId="LiveId" clId="{D553D084-DC30-41BF-9643-1366854F6186}" dt="2025-04-10T22:15:04.601" v="17" actId="26606"/>
          <ac:spMkLst>
            <pc:docMk/>
            <pc:sldMk cId="3004316160" sldId="261"/>
            <ac:spMk id="79" creationId="{86F828BE-4D4E-43F9-AC35-0209B5190C05}"/>
          </ac:spMkLst>
        </pc:spChg>
        <pc:spChg chg="del">
          <ac:chgData name="David A. Gee" userId="e9ce1845d50193f0" providerId="LiveId" clId="{D553D084-DC30-41BF-9643-1366854F6186}" dt="2025-04-10T22:15:04.601" v="17" actId="26606"/>
          <ac:spMkLst>
            <pc:docMk/>
            <pc:sldMk cId="3004316160" sldId="261"/>
            <ac:spMk id="85" creationId="{865A4249-9C18-42CE-BF85-35E9EBBCE0F5}"/>
          </ac:spMkLst>
        </pc:spChg>
        <pc:spChg chg="del">
          <ac:chgData name="David A. Gee" userId="e9ce1845d50193f0" providerId="LiveId" clId="{D553D084-DC30-41BF-9643-1366854F6186}" dt="2025-04-10T22:15:04.601" v="17" actId="26606"/>
          <ac:spMkLst>
            <pc:docMk/>
            <pc:sldMk cId="3004316160" sldId="261"/>
            <ac:spMk id="87" creationId="{AF07C32B-B8AE-47A8-840C-2E16EB0638BD}"/>
          </ac:spMkLst>
        </pc:spChg>
        <pc:spChg chg="del">
          <ac:chgData name="David A. Gee" userId="e9ce1845d50193f0" providerId="LiveId" clId="{D553D084-DC30-41BF-9643-1366854F6186}" dt="2025-04-10T22:15:04.601" v="17" actId="26606"/>
          <ac:spMkLst>
            <pc:docMk/>
            <pc:sldMk cId="3004316160" sldId="261"/>
            <ac:spMk id="93" creationId="{4AC0CF0B-D1A3-4497-8BA3-F795A6603B5D}"/>
          </ac:spMkLst>
        </pc:spChg>
        <pc:spChg chg="add del">
          <ac:chgData name="David A. Gee" userId="e9ce1845d50193f0" providerId="LiveId" clId="{D553D084-DC30-41BF-9643-1366854F6186}" dt="2025-04-10T22:15:45.865" v="25" actId="26606"/>
          <ac:spMkLst>
            <pc:docMk/>
            <pc:sldMk cId="3004316160" sldId="261"/>
            <ac:spMk id="104" creationId="{50B488F5-9CE4-4346-B22F-600286ED4D8F}"/>
          </ac:spMkLst>
        </pc:spChg>
        <pc:spChg chg="add del">
          <ac:chgData name="David A. Gee" userId="e9ce1845d50193f0" providerId="LiveId" clId="{D553D084-DC30-41BF-9643-1366854F6186}" dt="2025-04-10T22:15:45.865" v="25" actId="26606"/>
          <ac:spMkLst>
            <pc:docMk/>
            <pc:sldMk cId="3004316160" sldId="261"/>
            <ac:spMk id="110" creationId="{FDB0F9FD-97D9-427F-BA63-53741CE928DE}"/>
          </ac:spMkLst>
        </pc:spChg>
        <pc:spChg chg="add del">
          <ac:chgData name="David A. Gee" userId="e9ce1845d50193f0" providerId="LiveId" clId="{D553D084-DC30-41BF-9643-1366854F6186}" dt="2025-04-10T22:15:45.865" v="25" actId="26606"/>
          <ac:spMkLst>
            <pc:docMk/>
            <pc:sldMk cId="3004316160" sldId="261"/>
            <ac:spMk id="112" creationId="{7CB5C0A4-52C5-4C34-A9E6-E59F4633A7AD}"/>
          </ac:spMkLst>
        </pc:spChg>
        <pc:spChg chg="add del">
          <ac:chgData name="David A. Gee" userId="e9ce1845d50193f0" providerId="LiveId" clId="{D553D084-DC30-41BF-9643-1366854F6186}" dt="2025-04-10T22:15:45.865" v="25" actId="26606"/>
          <ac:spMkLst>
            <pc:docMk/>
            <pc:sldMk cId="3004316160" sldId="261"/>
            <ac:spMk id="118" creationId="{EA3AA2E6-A42C-43FA-826E-8C02AEA64D3D}"/>
          </ac:spMkLst>
        </pc:spChg>
        <pc:spChg chg="add del">
          <ac:chgData name="David A. Gee" userId="e9ce1845d50193f0" providerId="LiveId" clId="{D553D084-DC30-41BF-9643-1366854F6186}" dt="2025-04-10T22:16:35.731" v="77" actId="26606"/>
          <ac:spMkLst>
            <pc:docMk/>
            <pc:sldMk cId="3004316160" sldId="261"/>
            <ac:spMk id="129" creationId="{50B488F5-9CE4-4346-B22F-600286ED4D8F}"/>
          </ac:spMkLst>
        </pc:spChg>
        <pc:spChg chg="add del">
          <ac:chgData name="David A. Gee" userId="e9ce1845d50193f0" providerId="LiveId" clId="{D553D084-DC30-41BF-9643-1366854F6186}" dt="2025-04-10T22:16:35.731" v="77" actId="26606"/>
          <ac:spMkLst>
            <pc:docMk/>
            <pc:sldMk cId="3004316160" sldId="261"/>
            <ac:spMk id="135" creationId="{FDB0F9FD-97D9-427F-BA63-53741CE928DE}"/>
          </ac:spMkLst>
        </pc:spChg>
        <pc:spChg chg="add del">
          <ac:chgData name="David A. Gee" userId="e9ce1845d50193f0" providerId="LiveId" clId="{D553D084-DC30-41BF-9643-1366854F6186}" dt="2025-04-10T22:16:35.731" v="77" actId="26606"/>
          <ac:spMkLst>
            <pc:docMk/>
            <pc:sldMk cId="3004316160" sldId="261"/>
            <ac:spMk id="137" creationId="{7CB5C0A4-52C5-4C34-A9E6-E59F4633A7AD}"/>
          </ac:spMkLst>
        </pc:spChg>
        <pc:spChg chg="add del">
          <ac:chgData name="David A. Gee" userId="e9ce1845d50193f0" providerId="LiveId" clId="{D553D084-DC30-41BF-9643-1366854F6186}" dt="2025-04-10T22:16:35.731" v="77" actId="26606"/>
          <ac:spMkLst>
            <pc:docMk/>
            <pc:sldMk cId="3004316160" sldId="261"/>
            <ac:spMk id="143" creationId="{EA3AA2E6-A42C-43FA-826E-8C02AEA64D3D}"/>
          </ac:spMkLst>
        </pc:spChg>
        <pc:spChg chg="add">
          <ac:chgData name="David A. Gee" userId="e9ce1845d50193f0" providerId="LiveId" clId="{D553D084-DC30-41BF-9643-1366854F6186}" dt="2025-04-10T22:16:35.731" v="77" actId="26606"/>
          <ac:spMkLst>
            <pc:docMk/>
            <pc:sldMk cId="3004316160" sldId="261"/>
            <ac:spMk id="154" creationId="{50B488F5-9CE4-4346-B22F-600286ED4D8F}"/>
          </ac:spMkLst>
        </pc:spChg>
        <pc:spChg chg="add">
          <ac:chgData name="David A. Gee" userId="e9ce1845d50193f0" providerId="LiveId" clId="{D553D084-DC30-41BF-9643-1366854F6186}" dt="2025-04-10T22:16:35.731" v="77" actId="26606"/>
          <ac:spMkLst>
            <pc:docMk/>
            <pc:sldMk cId="3004316160" sldId="261"/>
            <ac:spMk id="160" creationId="{B374BF5C-C264-47AF-9C49-1875F88B92C9}"/>
          </ac:spMkLst>
        </pc:spChg>
        <pc:spChg chg="add">
          <ac:chgData name="David A. Gee" userId="e9ce1845d50193f0" providerId="LiveId" clId="{D553D084-DC30-41BF-9643-1366854F6186}" dt="2025-04-10T22:16:35.731" v="77" actId="26606"/>
          <ac:spMkLst>
            <pc:docMk/>
            <pc:sldMk cId="3004316160" sldId="261"/>
            <ac:spMk id="162" creationId="{EA9A5156-A214-495D-9493-B85A2B08F1E7}"/>
          </ac:spMkLst>
        </pc:spChg>
        <pc:spChg chg="add">
          <ac:chgData name="David A. Gee" userId="e9ce1845d50193f0" providerId="LiveId" clId="{D553D084-DC30-41BF-9643-1366854F6186}" dt="2025-04-10T22:16:35.731" v="77" actId="26606"/>
          <ac:spMkLst>
            <pc:docMk/>
            <pc:sldMk cId="3004316160" sldId="261"/>
            <ac:spMk id="170" creationId="{F07A6A06-44A6-41CD-B49D-7FAFA5119B02}"/>
          </ac:spMkLst>
        </pc:spChg>
        <pc:picChg chg="add mod modCrop">
          <ac:chgData name="David A. Gee" userId="e9ce1845d50193f0" providerId="LiveId" clId="{D553D084-DC30-41BF-9643-1366854F6186}" dt="2025-04-10T22:15:42.513" v="24" actId="732"/>
          <ac:picMkLst>
            <pc:docMk/>
            <pc:sldMk cId="3004316160" sldId="261"/>
            <ac:picMk id="8" creationId="{969F1D93-57A4-5671-0E99-ADDF1536B30E}"/>
          </ac:picMkLst>
        </pc:picChg>
        <pc:picChg chg="del">
          <ac:chgData name="David A. Gee" userId="e9ce1845d50193f0" providerId="LiveId" clId="{D553D084-DC30-41BF-9643-1366854F6186}" dt="2025-04-10T22:13:10.045" v="11" actId="478"/>
          <ac:picMkLst>
            <pc:docMk/>
            <pc:sldMk cId="3004316160" sldId="261"/>
            <ac:picMk id="9" creationId="{C9BA4167-7941-889D-DE81-BAB1307E7C4E}"/>
          </ac:picMkLst>
        </pc:picChg>
        <pc:picChg chg="del">
          <ac:chgData name="David A. Gee" userId="e9ce1845d50193f0" providerId="LiveId" clId="{D553D084-DC30-41BF-9643-1366854F6186}" dt="2025-04-10T22:13:10.045" v="11" actId="478"/>
          <ac:picMkLst>
            <pc:docMk/>
            <pc:sldMk cId="3004316160" sldId="261"/>
            <ac:picMk id="13" creationId="{7A110543-42F3-1DBF-1C5A-A361A90AD95A}"/>
          </ac:picMkLst>
        </pc:picChg>
        <pc:picChg chg="del">
          <ac:chgData name="David A. Gee" userId="e9ce1845d50193f0" providerId="LiveId" clId="{D553D084-DC30-41BF-9643-1366854F6186}" dt="2025-04-10T22:15:04.601" v="17" actId="26606"/>
          <ac:picMkLst>
            <pc:docMk/>
            <pc:sldMk cId="3004316160" sldId="261"/>
            <ac:picMk id="77" creationId="{E8690AC4-C9C4-4944-A98C-B1D32992D60B}"/>
          </ac:picMkLst>
        </pc:picChg>
        <pc:picChg chg="del">
          <ac:chgData name="David A. Gee" userId="e9ce1845d50193f0" providerId="LiveId" clId="{D553D084-DC30-41BF-9643-1366854F6186}" dt="2025-04-10T22:15:45.865" v="25" actId="26606"/>
          <ac:picMkLst>
            <pc:docMk/>
            <pc:sldMk cId="3004316160" sldId="261"/>
            <ac:picMk id="102" creationId="{CB1DE69F-569C-4A49-8E50-4093C135AECF}"/>
          </ac:picMkLst>
        </pc:picChg>
        <pc:picChg chg="add">
          <ac:chgData name="David A. Gee" userId="e9ce1845d50193f0" providerId="LiveId" clId="{D553D084-DC30-41BF-9643-1366854F6186}" dt="2025-04-10T22:15:45.865" v="25" actId="26606"/>
          <ac:picMkLst>
            <pc:docMk/>
            <pc:sldMk cId="3004316160" sldId="261"/>
            <ac:picMk id="145" creationId="{E595F7D1-C7D5-436F-9949-5A54AA942D51}"/>
          </ac:picMkLst>
        </pc:picChg>
      </pc:sldChg>
      <pc:sldChg chg="del">
        <pc:chgData name="David A. Gee" userId="e9ce1845d50193f0" providerId="LiveId" clId="{D553D084-DC30-41BF-9643-1366854F6186}" dt="2025-04-10T22:39:58.924" v="1347" actId="47"/>
        <pc:sldMkLst>
          <pc:docMk/>
          <pc:sldMk cId="2963816889" sldId="262"/>
        </pc:sldMkLst>
      </pc:sldChg>
      <pc:sldChg chg="addSp delSp modSp mod ord">
        <pc:chgData name="David A. Gee" userId="e9ce1845d50193f0" providerId="LiveId" clId="{D553D084-DC30-41BF-9643-1366854F6186}" dt="2025-04-10T22:23:29.562" v="302"/>
        <pc:sldMkLst>
          <pc:docMk/>
          <pc:sldMk cId="2143509957" sldId="265"/>
        </pc:sldMkLst>
        <pc:spChg chg="mod">
          <ac:chgData name="David A. Gee" userId="e9ce1845d50193f0" providerId="LiveId" clId="{D553D084-DC30-41BF-9643-1366854F6186}" dt="2025-04-10T22:20:40.067" v="235" actId="20577"/>
          <ac:spMkLst>
            <pc:docMk/>
            <pc:sldMk cId="2143509957" sldId="265"/>
            <ac:spMk id="2" creationId="{36F50D56-3477-2545-9E88-52C53DD287E4}"/>
          </ac:spMkLst>
        </pc:spChg>
        <pc:spChg chg="mod">
          <ac:chgData name="David A. Gee" userId="e9ce1845d50193f0" providerId="LiveId" clId="{D553D084-DC30-41BF-9643-1366854F6186}" dt="2025-04-10T22:19:21.182" v="196" actId="1076"/>
          <ac:spMkLst>
            <pc:docMk/>
            <pc:sldMk cId="2143509957" sldId="265"/>
            <ac:spMk id="3" creationId="{20960E47-C69E-AD00-1373-032928CD9F25}"/>
          </ac:spMkLst>
        </pc:spChg>
        <pc:spChg chg="mod">
          <ac:chgData name="David A. Gee" userId="e9ce1845d50193f0" providerId="LiveId" clId="{D553D084-DC30-41BF-9643-1366854F6186}" dt="2025-04-10T22:19:32.365" v="199" actId="1076"/>
          <ac:spMkLst>
            <pc:docMk/>
            <pc:sldMk cId="2143509957" sldId="265"/>
            <ac:spMk id="5" creationId="{723F7923-05C6-EAA8-387F-9B7423FE9628}"/>
          </ac:spMkLst>
        </pc:spChg>
        <pc:spChg chg="add del mod">
          <ac:chgData name="David A. Gee" userId="e9ce1845d50193f0" providerId="LiveId" clId="{D553D084-DC30-41BF-9643-1366854F6186}" dt="2025-04-10T22:18:58.983" v="188"/>
          <ac:spMkLst>
            <pc:docMk/>
            <pc:sldMk cId="2143509957" sldId="265"/>
            <ac:spMk id="6" creationId="{8A58E982-D27B-C576-246F-2C7504129AF0}"/>
          </ac:spMkLst>
        </pc:spChg>
        <pc:spChg chg="mod">
          <ac:chgData name="David A. Gee" userId="e9ce1845d50193f0" providerId="LiveId" clId="{D553D084-DC30-41BF-9643-1366854F6186}" dt="2025-04-10T22:21:12.995" v="291" actId="20577"/>
          <ac:spMkLst>
            <pc:docMk/>
            <pc:sldMk cId="2143509957" sldId="265"/>
            <ac:spMk id="9" creationId="{08EF104B-6BB3-7C7E-2D92-E066AF601C03}"/>
          </ac:spMkLst>
        </pc:spChg>
        <pc:spChg chg="add del mod">
          <ac:chgData name="David A. Gee" userId="e9ce1845d50193f0" providerId="LiveId" clId="{D553D084-DC30-41BF-9643-1366854F6186}" dt="2025-04-10T22:19:02.539" v="191"/>
          <ac:spMkLst>
            <pc:docMk/>
            <pc:sldMk cId="2143509957" sldId="265"/>
            <ac:spMk id="11" creationId="{045D5A86-0A85-2394-A7EB-A434FBC443FB}"/>
          </ac:spMkLst>
        </pc:spChg>
        <pc:picChg chg="del">
          <ac:chgData name="David A. Gee" userId="e9ce1845d50193f0" providerId="LiveId" clId="{D553D084-DC30-41BF-9643-1366854F6186}" dt="2025-04-10T22:16:43.109" v="78" actId="478"/>
          <ac:picMkLst>
            <pc:docMk/>
            <pc:sldMk cId="2143509957" sldId="265"/>
            <ac:picMk id="7" creationId="{74620590-66C1-8E01-CF95-196371C42F5A}"/>
          </ac:picMkLst>
        </pc:picChg>
        <pc:picChg chg="del">
          <ac:chgData name="David A. Gee" userId="e9ce1845d50193f0" providerId="LiveId" clId="{D553D084-DC30-41BF-9643-1366854F6186}" dt="2025-04-10T22:16:45.133" v="79" actId="478"/>
          <ac:picMkLst>
            <pc:docMk/>
            <pc:sldMk cId="2143509957" sldId="265"/>
            <ac:picMk id="8" creationId="{5022D4A8-F59F-50FB-5792-8FA491CF05AE}"/>
          </ac:picMkLst>
        </pc:picChg>
        <pc:picChg chg="add mod">
          <ac:chgData name="David A. Gee" userId="e9ce1845d50193f0" providerId="LiveId" clId="{D553D084-DC30-41BF-9643-1366854F6186}" dt="2025-04-10T22:19:25.351" v="198" actId="14100"/>
          <ac:picMkLst>
            <pc:docMk/>
            <pc:sldMk cId="2143509957" sldId="265"/>
            <ac:picMk id="13" creationId="{BB4578E7-4091-0E50-38CF-99589C9815A5}"/>
          </ac:picMkLst>
        </pc:picChg>
        <pc:picChg chg="add mod">
          <ac:chgData name="David A. Gee" userId="e9ce1845d50193f0" providerId="LiveId" clId="{D553D084-DC30-41BF-9643-1366854F6186}" dt="2025-04-10T22:19:55.290" v="202" actId="1076"/>
          <ac:picMkLst>
            <pc:docMk/>
            <pc:sldMk cId="2143509957" sldId="265"/>
            <ac:picMk id="15" creationId="{0317581F-7083-27BE-8840-F54E69D5CAD7}"/>
          </ac:picMkLst>
        </pc:picChg>
      </pc:sldChg>
      <pc:sldChg chg="addSp delSp modSp del mod">
        <pc:chgData name="David A. Gee" userId="e9ce1845d50193f0" providerId="LiveId" clId="{D553D084-DC30-41BF-9643-1366854F6186}" dt="2025-04-10T22:39:58.924" v="1347" actId="47"/>
        <pc:sldMkLst>
          <pc:docMk/>
          <pc:sldMk cId="186708086" sldId="266"/>
        </pc:sldMkLst>
        <pc:spChg chg="add mod">
          <ac:chgData name="David A. Gee" userId="e9ce1845d50193f0" providerId="LiveId" clId="{D553D084-DC30-41BF-9643-1366854F6186}" dt="2025-04-10T22:22:30.277" v="293" actId="478"/>
          <ac:spMkLst>
            <pc:docMk/>
            <pc:sldMk cId="186708086" sldId="266"/>
            <ac:spMk id="4" creationId="{66F74E2E-F7A5-FE2E-7FF2-79B7060BF90B}"/>
          </ac:spMkLst>
        </pc:spChg>
        <pc:picChg chg="del">
          <ac:chgData name="David A. Gee" userId="e9ce1845d50193f0" providerId="LiveId" clId="{D553D084-DC30-41BF-9643-1366854F6186}" dt="2025-04-10T22:22:30.277" v="293" actId="478"/>
          <ac:picMkLst>
            <pc:docMk/>
            <pc:sldMk cId="186708086" sldId="266"/>
            <ac:picMk id="10" creationId="{EAFEEC3F-54FC-07C4-1836-444A9E0DB3B9}"/>
          </ac:picMkLst>
        </pc:picChg>
      </pc:sldChg>
      <pc:sldChg chg="del">
        <pc:chgData name="David A. Gee" userId="e9ce1845d50193f0" providerId="LiveId" clId="{D553D084-DC30-41BF-9643-1366854F6186}" dt="2025-04-10T22:39:58.924" v="1347" actId="47"/>
        <pc:sldMkLst>
          <pc:docMk/>
          <pc:sldMk cId="3770440491" sldId="267"/>
        </pc:sldMkLst>
      </pc:sldChg>
      <pc:sldChg chg="ord">
        <pc:chgData name="David A. Gee" userId="e9ce1845d50193f0" providerId="LiveId" clId="{D553D084-DC30-41BF-9643-1366854F6186}" dt="2025-04-10T22:15:21.353" v="21"/>
        <pc:sldMkLst>
          <pc:docMk/>
          <pc:sldMk cId="593893914" sldId="269"/>
        </pc:sldMkLst>
      </pc:sldChg>
      <pc:sldChg chg="del">
        <pc:chgData name="David A. Gee" userId="e9ce1845d50193f0" providerId="LiveId" clId="{D553D084-DC30-41BF-9643-1366854F6186}" dt="2025-04-10T22:46:01.309" v="1938" actId="47"/>
        <pc:sldMkLst>
          <pc:docMk/>
          <pc:sldMk cId="3389754046" sldId="271"/>
        </pc:sldMkLst>
      </pc:sldChg>
      <pc:sldChg chg="del">
        <pc:chgData name="David A. Gee" userId="e9ce1845d50193f0" providerId="LiveId" clId="{D553D084-DC30-41BF-9643-1366854F6186}" dt="2025-04-10T22:46:02.678" v="1939" actId="47"/>
        <pc:sldMkLst>
          <pc:docMk/>
          <pc:sldMk cId="621508360" sldId="272"/>
        </pc:sldMkLst>
      </pc:sldChg>
      <pc:sldChg chg="del">
        <pc:chgData name="David A. Gee" userId="e9ce1845d50193f0" providerId="LiveId" clId="{D553D084-DC30-41BF-9643-1366854F6186}" dt="2025-04-10T22:46:03.521" v="1940" actId="47"/>
        <pc:sldMkLst>
          <pc:docMk/>
          <pc:sldMk cId="810841457" sldId="273"/>
        </pc:sldMkLst>
      </pc:sldChg>
      <pc:sldChg chg="del">
        <pc:chgData name="David A. Gee" userId="e9ce1845d50193f0" providerId="LiveId" clId="{D553D084-DC30-41BF-9643-1366854F6186}" dt="2025-04-10T22:46:11.327" v="1941" actId="47"/>
        <pc:sldMkLst>
          <pc:docMk/>
          <pc:sldMk cId="1803846919" sldId="275"/>
        </pc:sldMkLst>
      </pc:sldChg>
      <pc:sldChg chg="addSp delSp modSp new mod ord setBg">
        <pc:chgData name="David A. Gee" userId="e9ce1845d50193f0" providerId="LiveId" clId="{D553D084-DC30-41BF-9643-1366854F6186}" dt="2025-04-10T22:31:48.330" v="981"/>
        <pc:sldMkLst>
          <pc:docMk/>
          <pc:sldMk cId="1537544506" sldId="278"/>
        </pc:sldMkLst>
        <pc:spChg chg="mod">
          <ac:chgData name="David A. Gee" userId="e9ce1845d50193f0" providerId="LiveId" clId="{D553D084-DC30-41BF-9643-1366854F6186}" dt="2025-04-10T22:26:54.096" v="666" actId="26606"/>
          <ac:spMkLst>
            <pc:docMk/>
            <pc:sldMk cId="1537544506" sldId="278"/>
            <ac:spMk id="2" creationId="{914C2B6B-79D2-FAC1-41BB-3BDABA2B7BE9}"/>
          </ac:spMkLst>
        </pc:spChg>
        <pc:spChg chg="del">
          <ac:chgData name="David A. Gee" userId="e9ce1845d50193f0" providerId="LiveId" clId="{D553D084-DC30-41BF-9643-1366854F6186}" dt="2025-04-10T22:23:54.826" v="303" actId="478"/>
          <ac:spMkLst>
            <pc:docMk/>
            <pc:sldMk cId="1537544506" sldId="278"/>
            <ac:spMk id="3" creationId="{BCB7B96D-4872-3109-7915-E3F8E7C92CFF}"/>
          </ac:spMkLst>
        </pc:spChg>
        <pc:spChg chg="del">
          <ac:chgData name="David A. Gee" userId="e9ce1845d50193f0" providerId="LiveId" clId="{D553D084-DC30-41BF-9643-1366854F6186}" dt="2025-04-10T22:22:57.428" v="295"/>
          <ac:spMkLst>
            <pc:docMk/>
            <pc:sldMk cId="1537544506" sldId="278"/>
            <ac:spMk id="4" creationId="{DB5F2C53-525D-21C6-7582-00ABE94415B1}"/>
          </ac:spMkLst>
        </pc:spChg>
        <pc:spChg chg="del">
          <ac:chgData name="David A. Gee" userId="e9ce1845d50193f0" providerId="LiveId" clId="{D553D084-DC30-41BF-9643-1366854F6186}" dt="2025-04-10T22:23:58.602" v="304" actId="478"/>
          <ac:spMkLst>
            <pc:docMk/>
            <pc:sldMk cId="1537544506" sldId="278"/>
            <ac:spMk id="5" creationId="{5B50A4C7-1235-D7EA-D6CC-FEE28A8F7CDF}"/>
          </ac:spMkLst>
        </pc:spChg>
        <pc:spChg chg="del">
          <ac:chgData name="David A. Gee" userId="e9ce1845d50193f0" providerId="LiveId" clId="{D553D084-DC30-41BF-9643-1366854F6186}" dt="2025-04-10T22:23:00.420" v="298"/>
          <ac:spMkLst>
            <pc:docMk/>
            <pc:sldMk cId="1537544506" sldId="278"/>
            <ac:spMk id="6" creationId="{1B9CAF08-AE2F-E9DD-0F6B-49693BE47A28}"/>
          </ac:spMkLst>
        </pc:spChg>
        <pc:spChg chg="add del">
          <ac:chgData name="David A. Gee" userId="e9ce1845d50193f0" providerId="LiveId" clId="{D553D084-DC30-41BF-9643-1366854F6186}" dt="2025-04-10T22:24:26.372" v="306" actId="26606"/>
          <ac:spMkLst>
            <pc:docMk/>
            <pc:sldMk cId="1537544506" sldId="278"/>
            <ac:spMk id="14" creationId="{1DE68557-2E30-FC6A-B8D7-3CC854D7BB82}"/>
          </ac:spMkLst>
        </pc:spChg>
        <pc:spChg chg="add del">
          <ac:chgData name="David A. Gee" userId="e9ce1845d50193f0" providerId="LiveId" clId="{D553D084-DC30-41BF-9643-1366854F6186}" dt="2025-04-10T22:24:26.372" v="306" actId="26606"/>
          <ac:spMkLst>
            <pc:docMk/>
            <pc:sldMk cId="1537544506" sldId="278"/>
            <ac:spMk id="19" creationId="{F59CCED3-233A-4431-B8E1-6F5F7FFD6A6D}"/>
          </ac:spMkLst>
        </pc:spChg>
        <pc:spChg chg="add del">
          <ac:chgData name="David A. Gee" userId="e9ce1845d50193f0" providerId="LiveId" clId="{D553D084-DC30-41BF-9643-1366854F6186}" dt="2025-04-10T22:24:26.372" v="306" actId="26606"/>
          <ac:spMkLst>
            <pc:docMk/>
            <pc:sldMk cId="1537544506" sldId="278"/>
            <ac:spMk id="25" creationId="{AFB4E7DB-0B44-49D4-A217-C8ED51D0431B}"/>
          </ac:spMkLst>
        </pc:spChg>
        <pc:spChg chg="add del">
          <ac:chgData name="David A. Gee" userId="e9ce1845d50193f0" providerId="LiveId" clId="{D553D084-DC30-41BF-9643-1366854F6186}" dt="2025-04-10T22:24:26.372" v="306" actId="26606"/>
          <ac:spMkLst>
            <pc:docMk/>
            <pc:sldMk cId="1537544506" sldId="278"/>
            <ac:spMk id="27" creationId="{837FA1FF-4DAD-4EEA-B389-1D2785EE92FD}"/>
          </ac:spMkLst>
        </pc:spChg>
        <pc:spChg chg="add del">
          <ac:chgData name="David A. Gee" userId="e9ce1845d50193f0" providerId="LiveId" clId="{D553D084-DC30-41BF-9643-1366854F6186}" dt="2025-04-10T22:24:32.264" v="308" actId="26606"/>
          <ac:spMkLst>
            <pc:docMk/>
            <pc:sldMk cId="1537544506" sldId="278"/>
            <ac:spMk id="40" creationId="{F59CCED3-233A-4431-B8E1-6F5F7FFD6A6D}"/>
          </ac:spMkLst>
        </pc:spChg>
        <pc:spChg chg="add del">
          <ac:chgData name="David A. Gee" userId="e9ce1845d50193f0" providerId="LiveId" clId="{D553D084-DC30-41BF-9643-1366854F6186}" dt="2025-04-10T22:24:32.264" v="308" actId="26606"/>
          <ac:spMkLst>
            <pc:docMk/>
            <pc:sldMk cId="1537544506" sldId="278"/>
            <ac:spMk id="43" creationId="{4BCD196B-C744-4D26-B6EE-862DCBD3314A}"/>
          </ac:spMkLst>
        </pc:spChg>
        <pc:spChg chg="add del">
          <ac:chgData name="David A. Gee" userId="e9ce1845d50193f0" providerId="LiveId" clId="{D553D084-DC30-41BF-9643-1366854F6186}" dt="2025-04-10T22:24:32.264" v="308" actId="26606"/>
          <ac:spMkLst>
            <pc:docMk/>
            <pc:sldMk cId="1537544506" sldId="278"/>
            <ac:spMk id="44" creationId="{D8EB1ADD-CA36-47F7-A178-DC194747CA9B}"/>
          </ac:spMkLst>
        </pc:spChg>
        <pc:spChg chg="add del">
          <ac:chgData name="David A. Gee" userId="e9ce1845d50193f0" providerId="LiveId" clId="{D553D084-DC30-41BF-9643-1366854F6186}" dt="2025-04-10T22:24:32.264" v="308" actId="26606"/>
          <ac:spMkLst>
            <pc:docMk/>
            <pc:sldMk cId="1537544506" sldId="278"/>
            <ac:spMk id="49" creationId="{FA249A07-95F2-19FA-A795-0A07C1CD007F}"/>
          </ac:spMkLst>
        </pc:spChg>
        <pc:spChg chg="add del">
          <ac:chgData name="David A. Gee" userId="e9ce1845d50193f0" providerId="LiveId" clId="{D553D084-DC30-41BF-9643-1366854F6186}" dt="2025-04-10T22:26:54.096" v="666" actId="26606"/>
          <ac:spMkLst>
            <pc:docMk/>
            <pc:sldMk cId="1537544506" sldId="278"/>
            <ac:spMk id="54" creationId="{86F828BE-4D4E-43F9-AC35-0209B5190C05}"/>
          </ac:spMkLst>
        </pc:spChg>
        <pc:spChg chg="add del">
          <ac:chgData name="David A. Gee" userId="e9ce1845d50193f0" providerId="LiveId" clId="{D553D084-DC30-41BF-9643-1366854F6186}" dt="2025-04-10T22:26:54.096" v="666" actId="26606"/>
          <ac:spMkLst>
            <pc:docMk/>
            <pc:sldMk cId="1537544506" sldId="278"/>
            <ac:spMk id="57" creationId="{D201B58D-2588-49F3-8D14-977F8751B491}"/>
          </ac:spMkLst>
        </pc:spChg>
        <pc:spChg chg="add del">
          <ac:chgData name="David A. Gee" userId="e9ce1845d50193f0" providerId="LiveId" clId="{D553D084-DC30-41BF-9643-1366854F6186}" dt="2025-04-10T22:26:54.096" v="666" actId="26606"/>
          <ac:spMkLst>
            <pc:docMk/>
            <pc:sldMk cId="1537544506" sldId="278"/>
            <ac:spMk id="58" creationId="{244232A0-47B2-482E-96A4-B330D32531EB}"/>
          </ac:spMkLst>
        </pc:spChg>
        <pc:spChg chg="add mod ord">
          <ac:chgData name="David A. Gee" userId="e9ce1845d50193f0" providerId="LiveId" clId="{D553D084-DC30-41BF-9643-1366854F6186}" dt="2025-04-10T22:26:54.096" v="666" actId="26606"/>
          <ac:spMkLst>
            <pc:docMk/>
            <pc:sldMk cId="1537544506" sldId="278"/>
            <ac:spMk id="60" creationId="{663F9DDA-B243-2F2E-5CD2-3736C7B9F91B}"/>
          </ac:spMkLst>
        </pc:spChg>
        <pc:spChg chg="add del">
          <ac:chgData name="David A. Gee" userId="e9ce1845d50193f0" providerId="LiveId" clId="{D553D084-DC30-41BF-9643-1366854F6186}" dt="2025-04-10T22:26:54.062" v="665" actId="26606"/>
          <ac:spMkLst>
            <pc:docMk/>
            <pc:sldMk cId="1537544506" sldId="278"/>
            <ac:spMk id="68" creationId="{86F828BE-4D4E-43F9-AC35-0209B5190C05}"/>
          </ac:spMkLst>
        </pc:spChg>
        <pc:spChg chg="add del">
          <ac:chgData name="David A. Gee" userId="e9ce1845d50193f0" providerId="LiveId" clId="{D553D084-DC30-41BF-9643-1366854F6186}" dt="2025-04-10T22:26:54.062" v="665" actId="26606"/>
          <ac:spMkLst>
            <pc:docMk/>
            <pc:sldMk cId="1537544506" sldId="278"/>
            <ac:spMk id="74" creationId="{D201B58D-2588-49F3-8D14-977F8751B491}"/>
          </ac:spMkLst>
        </pc:spChg>
        <pc:spChg chg="add del">
          <ac:chgData name="David A. Gee" userId="e9ce1845d50193f0" providerId="LiveId" clId="{D553D084-DC30-41BF-9643-1366854F6186}" dt="2025-04-10T22:26:54.062" v="665" actId="26606"/>
          <ac:spMkLst>
            <pc:docMk/>
            <pc:sldMk cId="1537544506" sldId="278"/>
            <ac:spMk id="76" creationId="{244232A0-47B2-482E-96A4-B330D32531EB}"/>
          </ac:spMkLst>
        </pc:spChg>
        <pc:spChg chg="add">
          <ac:chgData name="David A. Gee" userId="e9ce1845d50193f0" providerId="LiveId" clId="{D553D084-DC30-41BF-9643-1366854F6186}" dt="2025-04-10T22:26:54.096" v="666" actId="26606"/>
          <ac:spMkLst>
            <pc:docMk/>
            <pc:sldMk cId="1537544506" sldId="278"/>
            <ac:spMk id="87" creationId="{F59CCED3-233A-4431-B8E1-6F5F7FFD6A6D}"/>
          </ac:spMkLst>
        </pc:spChg>
        <pc:spChg chg="add">
          <ac:chgData name="David A. Gee" userId="e9ce1845d50193f0" providerId="LiveId" clId="{D553D084-DC30-41BF-9643-1366854F6186}" dt="2025-04-10T22:26:54.096" v="666" actId="26606"/>
          <ac:spMkLst>
            <pc:docMk/>
            <pc:sldMk cId="1537544506" sldId="278"/>
            <ac:spMk id="90" creationId="{4BCD196B-C744-4D26-B6EE-862DCBD3314A}"/>
          </ac:spMkLst>
        </pc:spChg>
        <pc:spChg chg="add">
          <ac:chgData name="David A. Gee" userId="e9ce1845d50193f0" providerId="LiveId" clId="{D553D084-DC30-41BF-9643-1366854F6186}" dt="2025-04-10T22:26:54.096" v="666" actId="26606"/>
          <ac:spMkLst>
            <pc:docMk/>
            <pc:sldMk cId="1537544506" sldId="278"/>
            <ac:spMk id="91" creationId="{D8EB1ADD-CA36-47F7-A178-DC194747CA9B}"/>
          </ac:spMkLst>
        </pc:spChg>
        <pc:picChg chg="add mod ord modCrop">
          <ac:chgData name="David A. Gee" userId="e9ce1845d50193f0" providerId="LiveId" clId="{D553D084-DC30-41BF-9643-1366854F6186}" dt="2025-04-10T22:27:31.496" v="674" actId="1076"/>
          <ac:picMkLst>
            <pc:docMk/>
            <pc:sldMk cId="1537544506" sldId="278"/>
            <ac:picMk id="8" creationId="{DC33FCFE-E8AA-564D-F998-BBF7713A926B}"/>
          </ac:picMkLst>
        </pc:picChg>
        <pc:picChg chg="add mod modCrop">
          <ac:chgData name="David A. Gee" userId="e9ce1845d50193f0" providerId="LiveId" clId="{D553D084-DC30-41BF-9643-1366854F6186}" dt="2025-04-10T22:27:27.539" v="673" actId="1076"/>
          <ac:picMkLst>
            <pc:docMk/>
            <pc:sldMk cId="1537544506" sldId="278"/>
            <ac:picMk id="10" creationId="{1AD2FF60-8DD9-176B-8551-BB67970B1162}"/>
          </ac:picMkLst>
        </pc:picChg>
        <pc:picChg chg="add del">
          <ac:chgData name="David A. Gee" userId="e9ce1845d50193f0" providerId="LiveId" clId="{D553D084-DC30-41BF-9643-1366854F6186}" dt="2025-04-10T22:24:26.372" v="306" actId="26606"/>
          <ac:picMkLst>
            <pc:docMk/>
            <pc:sldMk cId="1537544506" sldId="278"/>
            <ac:picMk id="17" creationId="{9EB41C6B-6AF2-4E11-A13E-82323808618C}"/>
          </ac:picMkLst>
        </pc:picChg>
        <pc:picChg chg="add del">
          <ac:chgData name="David A. Gee" userId="e9ce1845d50193f0" providerId="LiveId" clId="{D553D084-DC30-41BF-9643-1366854F6186}" dt="2025-04-10T22:24:26.372" v="306" actId="26606"/>
          <ac:picMkLst>
            <pc:docMk/>
            <pc:sldMk cId="1537544506" sldId="278"/>
            <ac:picMk id="23" creationId="{3E9FBF9D-C712-49B3-AF24-E62FD0992207}"/>
          </ac:picMkLst>
        </pc:picChg>
        <pc:picChg chg="add del">
          <ac:chgData name="David A. Gee" userId="e9ce1845d50193f0" providerId="LiveId" clId="{D553D084-DC30-41BF-9643-1366854F6186}" dt="2025-04-10T22:26:54.062" v="665" actId="26606"/>
          <ac:picMkLst>
            <pc:docMk/>
            <pc:sldMk cId="1537544506" sldId="278"/>
            <ac:picMk id="31" creationId="{469DF0F2-2E13-4EBD-B1E6-F286C4C4B89E}"/>
          </ac:picMkLst>
        </pc:picChg>
        <pc:picChg chg="add del">
          <ac:chgData name="David A. Gee" userId="e9ce1845d50193f0" providerId="LiveId" clId="{D553D084-DC30-41BF-9643-1366854F6186}" dt="2025-04-10T22:24:26.372" v="306" actId="26606"/>
          <ac:picMkLst>
            <pc:docMk/>
            <pc:sldMk cId="1537544506" sldId="278"/>
            <ac:picMk id="33" creationId="{5A4C5FD9-BC33-4217-97BB-F6C10FAA68DB}"/>
          </ac:picMkLst>
        </pc:picChg>
        <pc:picChg chg="add del">
          <ac:chgData name="David A. Gee" userId="e9ce1845d50193f0" providerId="LiveId" clId="{D553D084-DC30-41BF-9643-1366854F6186}" dt="2025-04-10T22:24:26.372" v="306" actId="26606"/>
          <ac:picMkLst>
            <pc:docMk/>
            <pc:sldMk cId="1537544506" sldId="278"/>
            <ac:picMk id="35" creationId="{1AF8DAF3-232E-45B2-A98D-B36D4AE975E0}"/>
          </ac:picMkLst>
        </pc:picChg>
        <pc:picChg chg="add del">
          <ac:chgData name="David A. Gee" userId="e9ce1845d50193f0" providerId="LiveId" clId="{D553D084-DC30-41BF-9643-1366854F6186}" dt="2025-04-10T22:24:32.264" v="308" actId="26606"/>
          <ac:picMkLst>
            <pc:docMk/>
            <pc:sldMk cId="1537544506" sldId="278"/>
            <ac:picMk id="39" creationId="{9EB41C6B-6AF2-4E11-A13E-82323808618C}"/>
          </ac:picMkLst>
        </pc:picChg>
        <pc:picChg chg="add del">
          <ac:chgData name="David A. Gee" userId="e9ce1845d50193f0" providerId="LiveId" clId="{D553D084-DC30-41BF-9643-1366854F6186}" dt="2025-04-10T22:24:32.264" v="308" actId="26606"/>
          <ac:picMkLst>
            <pc:docMk/>
            <pc:sldMk cId="1537544506" sldId="278"/>
            <ac:picMk id="42" creationId="{3E9FBF9D-C712-49B3-AF24-E62FD0992207}"/>
          </ac:picMkLst>
        </pc:picChg>
        <pc:picChg chg="add del">
          <ac:chgData name="David A. Gee" userId="e9ce1845d50193f0" providerId="LiveId" clId="{D553D084-DC30-41BF-9643-1366854F6186}" dt="2025-04-10T22:24:32.264" v="308" actId="26606"/>
          <ac:picMkLst>
            <pc:docMk/>
            <pc:sldMk cId="1537544506" sldId="278"/>
            <ac:picMk id="48" creationId="{3FDB7A05-33E0-41A0-9C68-5C834C7FD13C}"/>
          </ac:picMkLst>
        </pc:picChg>
        <pc:picChg chg="add del">
          <ac:chgData name="David A. Gee" userId="e9ce1845d50193f0" providerId="LiveId" clId="{D553D084-DC30-41BF-9643-1366854F6186}" dt="2025-04-10T22:24:32.264" v="308" actId="26606"/>
          <ac:picMkLst>
            <pc:docMk/>
            <pc:sldMk cId="1537544506" sldId="278"/>
            <ac:picMk id="50" creationId="{CDD9F457-FC0C-4E94-AAE4-0923EF95A5FF}"/>
          </ac:picMkLst>
        </pc:picChg>
        <pc:picChg chg="add">
          <ac:chgData name="David A. Gee" userId="e9ce1845d50193f0" providerId="LiveId" clId="{D553D084-DC30-41BF-9643-1366854F6186}" dt="2025-04-10T22:24:32.298" v="309" actId="26606"/>
          <ac:picMkLst>
            <pc:docMk/>
            <pc:sldMk cId="1537544506" sldId="278"/>
            <ac:picMk id="53" creationId="{E8690AC4-C9C4-4944-A98C-B1D32992D60B}"/>
          </ac:picMkLst>
        </pc:picChg>
        <pc:picChg chg="add">
          <ac:chgData name="David A. Gee" userId="e9ce1845d50193f0" providerId="LiveId" clId="{D553D084-DC30-41BF-9643-1366854F6186}" dt="2025-04-10T22:24:32.298" v="309" actId="26606"/>
          <ac:picMkLst>
            <pc:docMk/>
            <pc:sldMk cId="1537544506" sldId="278"/>
            <ac:picMk id="56" creationId="{B049F9C0-FA09-470E-83AC-F293C347EDAC}"/>
          </ac:picMkLst>
        </pc:picChg>
        <pc:picChg chg="add del">
          <ac:chgData name="David A. Gee" userId="e9ce1845d50193f0" providerId="LiveId" clId="{D553D084-DC30-41BF-9643-1366854F6186}" dt="2025-04-10T22:26:54.096" v="666" actId="26606"/>
          <ac:picMkLst>
            <pc:docMk/>
            <pc:sldMk cId="1537544506" sldId="278"/>
            <ac:picMk id="59" creationId="{F75FFF58-B9EC-4A30-8F41-BF96085CFC2E}"/>
          </ac:picMkLst>
        </pc:picChg>
        <pc:picChg chg="add del">
          <ac:chgData name="David A. Gee" userId="e9ce1845d50193f0" providerId="LiveId" clId="{D553D084-DC30-41BF-9643-1366854F6186}" dt="2025-04-10T22:26:54.062" v="665" actId="26606"/>
          <ac:picMkLst>
            <pc:docMk/>
            <pc:sldMk cId="1537544506" sldId="278"/>
            <ac:picMk id="66" creationId="{E8690AC4-C9C4-4944-A98C-B1D32992D60B}"/>
          </ac:picMkLst>
        </pc:picChg>
        <pc:picChg chg="add del">
          <ac:chgData name="David A. Gee" userId="e9ce1845d50193f0" providerId="LiveId" clId="{D553D084-DC30-41BF-9643-1366854F6186}" dt="2025-04-10T22:26:54.062" v="665" actId="26606"/>
          <ac:picMkLst>
            <pc:docMk/>
            <pc:sldMk cId="1537544506" sldId="278"/>
            <ac:picMk id="80" creationId="{469DF0F2-2E13-4EBD-B1E6-F286C4C4B89E}"/>
          </ac:picMkLst>
        </pc:picChg>
        <pc:picChg chg="add">
          <ac:chgData name="David A. Gee" userId="e9ce1845d50193f0" providerId="LiveId" clId="{D553D084-DC30-41BF-9643-1366854F6186}" dt="2025-04-10T22:26:54.096" v="666" actId="26606"/>
          <ac:picMkLst>
            <pc:docMk/>
            <pc:sldMk cId="1537544506" sldId="278"/>
            <ac:picMk id="85" creationId="{9EB41C6B-6AF2-4E11-A13E-82323808618C}"/>
          </ac:picMkLst>
        </pc:picChg>
      </pc:sldChg>
      <pc:sldChg chg="addSp modSp new mod ord">
        <pc:chgData name="David A. Gee" userId="e9ce1845d50193f0" providerId="LiveId" clId="{D553D084-DC30-41BF-9643-1366854F6186}" dt="2025-04-10T22:39:27.256" v="1346"/>
        <pc:sldMkLst>
          <pc:docMk/>
          <pc:sldMk cId="487349769" sldId="279"/>
        </pc:sldMkLst>
        <pc:spChg chg="mod">
          <ac:chgData name="David A. Gee" userId="e9ce1845d50193f0" providerId="LiveId" clId="{D553D084-DC30-41BF-9643-1366854F6186}" dt="2025-04-10T22:29:45.010" v="771" actId="20577"/>
          <ac:spMkLst>
            <pc:docMk/>
            <pc:sldMk cId="487349769" sldId="279"/>
            <ac:spMk id="2" creationId="{FEA1D237-4D2E-FC94-767F-8CF8A10A875E}"/>
          </ac:spMkLst>
        </pc:spChg>
        <pc:spChg chg="mod">
          <ac:chgData name="David A. Gee" userId="e9ce1845d50193f0" providerId="LiveId" clId="{D553D084-DC30-41BF-9643-1366854F6186}" dt="2025-04-10T22:31:30.232" v="979" actId="1076"/>
          <ac:spMkLst>
            <pc:docMk/>
            <pc:sldMk cId="487349769" sldId="279"/>
            <ac:spMk id="3" creationId="{C76BC1E0-5466-94A8-5A07-4412AE02CA31}"/>
          </ac:spMkLst>
        </pc:spChg>
        <pc:spChg chg="mod">
          <ac:chgData name="David A. Gee" userId="e9ce1845d50193f0" providerId="LiveId" clId="{D553D084-DC30-41BF-9643-1366854F6186}" dt="2025-04-10T22:31:30.232" v="979" actId="1076"/>
          <ac:spMkLst>
            <pc:docMk/>
            <pc:sldMk cId="487349769" sldId="279"/>
            <ac:spMk id="4" creationId="{EBC29E68-0E4F-4EE0-7766-325FD0B37060}"/>
          </ac:spMkLst>
        </pc:spChg>
        <pc:spChg chg="mod">
          <ac:chgData name="David A. Gee" userId="e9ce1845d50193f0" providerId="LiveId" clId="{D553D084-DC30-41BF-9643-1366854F6186}" dt="2025-04-10T22:31:30.232" v="979" actId="1076"/>
          <ac:spMkLst>
            <pc:docMk/>
            <pc:sldMk cId="487349769" sldId="279"/>
            <ac:spMk id="5" creationId="{93AD6BDC-9965-E9B3-2DB4-1773F6DDD8A4}"/>
          </ac:spMkLst>
        </pc:spChg>
        <pc:spChg chg="mod">
          <ac:chgData name="David A. Gee" userId="e9ce1845d50193f0" providerId="LiveId" clId="{D553D084-DC30-41BF-9643-1366854F6186}" dt="2025-04-10T22:31:30.232" v="979" actId="1076"/>
          <ac:spMkLst>
            <pc:docMk/>
            <pc:sldMk cId="487349769" sldId="279"/>
            <ac:spMk id="6" creationId="{5CEC6211-7C3F-C6A0-5276-FB2B5986383D}"/>
          </ac:spMkLst>
        </pc:spChg>
        <pc:spChg chg="add mod">
          <ac:chgData name="David A. Gee" userId="e9ce1845d50193f0" providerId="LiveId" clId="{D553D084-DC30-41BF-9643-1366854F6186}" dt="2025-04-10T22:31:13.178" v="978" actId="20577"/>
          <ac:spMkLst>
            <pc:docMk/>
            <pc:sldMk cId="487349769" sldId="279"/>
            <ac:spMk id="7" creationId="{C8A5B0BC-1A29-485C-2DBE-D7F53838F6E5}"/>
          </ac:spMkLst>
        </pc:spChg>
      </pc:sldChg>
      <pc:sldChg chg="addSp delSp modSp new mod setBg">
        <pc:chgData name="David A. Gee" userId="e9ce1845d50193f0" providerId="LiveId" clId="{D553D084-DC30-41BF-9643-1366854F6186}" dt="2025-04-10T22:37:10.218" v="1344" actId="14100"/>
        <pc:sldMkLst>
          <pc:docMk/>
          <pc:sldMk cId="1448516520" sldId="280"/>
        </pc:sldMkLst>
        <pc:spChg chg="add mod ord">
          <ac:chgData name="David A. Gee" userId="e9ce1845d50193f0" providerId="LiveId" clId="{D553D084-DC30-41BF-9643-1366854F6186}" dt="2025-04-10T22:37:10.218" v="1344" actId="14100"/>
          <ac:spMkLst>
            <pc:docMk/>
            <pc:sldMk cId="1448516520" sldId="280"/>
            <ac:spMk id="10" creationId="{353D5888-C510-086D-7A63-3CC01B42B819}"/>
          </ac:spMkLst>
        </pc:spChg>
        <pc:spChg chg="add del">
          <ac:chgData name="David A. Gee" userId="e9ce1845d50193f0" providerId="LiveId" clId="{D553D084-DC30-41BF-9643-1366854F6186}" dt="2025-04-10T22:34:05.570" v="1106" actId="26606"/>
          <ac:spMkLst>
            <pc:docMk/>
            <pc:sldMk cId="1448516520" sldId="280"/>
            <ac:spMk id="14" creationId="{417CDA24-35F8-4540-8C52-3096D6D94949}"/>
          </ac:spMkLst>
        </pc:spChg>
        <pc:spChg chg="add del">
          <ac:chgData name="David A. Gee" userId="e9ce1845d50193f0" providerId="LiveId" clId="{D553D084-DC30-41BF-9643-1366854F6186}" dt="2025-04-10T22:34:05.570" v="1106" actId="26606"/>
          <ac:spMkLst>
            <pc:docMk/>
            <pc:sldMk cId="1448516520" sldId="280"/>
            <ac:spMk id="16" creationId="{8658BFE0-4E65-4174-9C75-687C94E88273}"/>
          </ac:spMkLst>
        </pc:spChg>
        <pc:spChg chg="add del">
          <ac:chgData name="David A. Gee" userId="e9ce1845d50193f0" providerId="LiveId" clId="{D553D084-DC30-41BF-9643-1366854F6186}" dt="2025-04-10T22:34:05.570" v="1106" actId="26606"/>
          <ac:spMkLst>
            <pc:docMk/>
            <pc:sldMk cId="1448516520" sldId="280"/>
            <ac:spMk id="18" creationId="{FA75DFED-A0C1-4A83-BE1D-0271C1826EF6}"/>
          </ac:spMkLst>
        </pc:spChg>
        <pc:spChg chg="add">
          <ac:chgData name="David A. Gee" userId="e9ce1845d50193f0" providerId="LiveId" clId="{D553D084-DC30-41BF-9643-1366854F6186}" dt="2025-04-10T22:34:05.570" v="1106" actId="26606"/>
          <ac:spMkLst>
            <pc:docMk/>
            <pc:sldMk cId="1448516520" sldId="280"/>
            <ac:spMk id="25" creationId="{ED843EFB-C54C-4A36-97B0-515320EE7191}"/>
          </ac:spMkLst>
        </pc:spChg>
        <pc:spChg chg="add">
          <ac:chgData name="David A. Gee" userId="e9ce1845d50193f0" providerId="LiveId" clId="{D553D084-DC30-41BF-9643-1366854F6186}" dt="2025-04-10T22:34:05.570" v="1106" actId="26606"/>
          <ac:spMkLst>
            <pc:docMk/>
            <pc:sldMk cId="1448516520" sldId="280"/>
            <ac:spMk id="31" creationId="{9CAB3FD0-2B48-46D2-BE42-0C36EF0DCC52}"/>
          </ac:spMkLst>
        </pc:spChg>
        <pc:spChg chg="add">
          <ac:chgData name="David A. Gee" userId="e9ce1845d50193f0" providerId="LiveId" clId="{D553D084-DC30-41BF-9643-1366854F6186}" dt="2025-04-10T22:34:05.570" v="1106" actId="26606"/>
          <ac:spMkLst>
            <pc:docMk/>
            <pc:sldMk cId="1448516520" sldId="280"/>
            <ac:spMk id="33" creationId="{A9399B7F-3F21-4813-AD63-E2A636D0D6AE}"/>
          </ac:spMkLst>
        </pc:spChg>
        <pc:picChg chg="add mod">
          <ac:chgData name="David A. Gee" userId="e9ce1845d50193f0" providerId="LiveId" clId="{D553D084-DC30-41BF-9643-1366854F6186}" dt="2025-04-10T22:32:48.662" v="999" actId="26606"/>
          <ac:picMkLst>
            <pc:docMk/>
            <pc:sldMk cId="1448516520" sldId="280"/>
            <ac:picMk id="3" creationId="{20868A70-785A-8279-57D1-42318D68A573}"/>
          </ac:picMkLst>
        </pc:picChg>
        <pc:picChg chg="add mod">
          <ac:chgData name="David A. Gee" userId="e9ce1845d50193f0" providerId="LiveId" clId="{D553D084-DC30-41BF-9643-1366854F6186}" dt="2025-04-10T22:34:05.570" v="1106" actId="26606"/>
          <ac:picMkLst>
            <pc:docMk/>
            <pc:sldMk cId="1448516520" sldId="280"/>
            <ac:picMk id="5" creationId="{5738E547-BC79-648C-3B58-AC89361B7942}"/>
          </ac:picMkLst>
        </pc:picChg>
        <pc:picChg chg="add mod ord">
          <ac:chgData name="David A. Gee" userId="e9ce1845d50193f0" providerId="LiveId" clId="{D553D084-DC30-41BF-9643-1366854F6186}" dt="2025-04-10T22:32:48.662" v="999" actId="26606"/>
          <ac:picMkLst>
            <pc:docMk/>
            <pc:sldMk cId="1448516520" sldId="280"/>
            <ac:picMk id="7" creationId="{2B35A717-67EC-280E-857A-60945BE4F729}"/>
          </ac:picMkLst>
        </pc:picChg>
        <pc:picChg chg="add mod ord">
          <ac:chgData name="David A. Gee" userId="e9ce1845d50193f0" providerId="LiveId" clId="{D553D084-DC30-41BF-9643-1366854F6186}" dt="2025-04-10T22:32:48.662" v="999" actId="26606"/>
          <ac:picMkLst>
            <pc:docMk/>
            <pc:sldMk cId="1448516520" sldId="280"/>
            <ac:picMk id="9" creationId="{7278F8F0-E441-E776-0F65-9A8AC77CCDDB}"/>
          </ac:picMkLst>
        </pc:picChg>
        <pc:picChg chg="add">
          <ac:chgData name="David A. Gee" userId="e9ce1845d50193f0" providerId="LiveId" clId="{D553D084-DC30-41BF-9643-1366854F6186}" dt="2025-04-10T22:34:05.570" v="1106" actId="26606"/>
          <ac:picMkLst>
            <pc:docMk/>
            <pc:sldMk cId="1448516520" sldId="280"/>
            <ac:picMk id="35" creationId="{1956E8E3-6330-4502-843B-AA598D09917A}"/>
          </ac:picMkLst>
        </pc:picChg>
        <pc:picChg chg="add">
          <ac:chgData name="David A. Gee" userId="e9ce1845d50193f0" providerId="LiveId" clId="{D553D084-DC30-41BF-9643-1366854F6186}" dt="2025-04-10T22:34:05.570" v="1106" actId="26606"/>
          <ac:picMkLst>
            <pc:docMk/>
            <pc:sldMk cId="1448516520" sldId="280"/>
            <ac:picMk id="41" creationId="{04829A0F-CAA9-478A-AD10-164AEEF0D13A}"/>
          </ac:picMkLst>
        </pc:picChg>
      </pc:sldChg>
      <pc:sldChg chg="addSp delSp modSp new mod setBg">
        <pc:chgData name="David A. Gee" userId="e9ce1845d50193f0" providerId="LiveId" clId="{D553D084-DC30-41BF-9643-1366854F6186}" dt="2025-04-10T22:41:26.090" v="1371" actId="26606"/>
        <pc:sldMkLst>
          <pc:docMk/>
          <pc:sldMk cId="1247573488" sldId="281"/>
        </pc:sldMkLst>
        <pc:spChg chg="add del">
          <ac:chgData name="David A. Gee" userId="e9ce1845d50193f0" providerId="LiveId" clId="{D553D084-DC30-41BF-9643-1366854F6186}" dt="2025-04-10T22:41:24.212" v="1368" actId="26606"/>
          <ac:spMkLst>
            <pc:docMk/>
            <pc:sldMk cId="1247573488" sldId="281"/>
            <ac:spMk id="18" creationId="{E1750109-3B91-4506-B997-0CD8E35A1488}"/>
          </ac:spMkLst>
        </pc:spChg>
        <pc:spChg chg="add del">
          <ac:chgData name="David A. Gee" userId="e9ce1845d50193f0" providerId="LiveId" clId="{D553D084-DC30-41BF-9643-1366854F6186}" dt="2025-04-10T22:41:24.212" v="1368" actId="26606"/>
          <ac:spMkLst>
            <pc:docMk/>
            <pc:sldMk cId="1247573488" sldId="281"/>
            <ac:spMk id="20" creationId="{E72D8D1B-59F6-4FF3-8547-9BBB6129F2FA}"/>
          </ac:spMkLst>
        </pc:spChg>
        <pc:spChg chg="add del">
          <ac:chgData name="David A. Gee" userId="e9ce1845d50193f0" providerId="LiveId" clId="{D553D084-DC30-41BF-9643-1366854F6186}" dt="2025-04-10T22:41:24.212" v="1368" actId="26606"/>
          <ac:spMkLst>
            <pc:docMk/>
            <pc:sldMk cId="1247573488" sldId="281"/>
            <ac:spMk id="22" creationId="{2C444748-5A8D-4B53-89FE-42B455DFA2D1}"/>
          </ac:spMkLst>
        </pc:spChg>
        <pc:spChg chg="add del">
          <ac:chgData name="David A. Gee" userId="e9ce1845d50193f0" providerId="LiveId" clId="{D553D084-DC30-41BF-9643-1366854F6186}" dt="2025-04-10T22:41:24.212" v="1368" actId="26606"/>
          <ac:spMkLst>
            <pc:docMk/>
            <pc:sldMk cId="1247573488" sldId="281"/>
            <ac:spMk id="24" creationId="{14044C96-7CFD-44DB-A579-D77B0D37C681}"/>
          </ac:spMkLst>
        </pc:spChg>
        <pc:spChg chg="add del">
          <ac:chgData name="David A. Gee" userId="e9ce1845d50193f0" providerId="LiveId" clId="{D553D084-DC30-41BF-9643-1366854F6186}" dt="2025-04-10T22:41:24.212" v="1368" actId="26606"/>
          <ac:spMkLst>
            <pc:docMk/>
            <pc:sldMk cId="1247573488" sldId="281"/>
            <ac:spMk id="26" creationId="{8FC8C21F-9484-4A71-ABFA-6C10682FAC3E}"/>
          </ac:spMkLst>
        </pc:spChg>
        <pc:spChg chg="add del">
          <ac:chgData name="David A. Gee" userId="e9ce1845d50193f0" providerId="LiveId" clId="{D553D084-DC30-41BF-9643-1366854F6186}" dt="2025-04-10T22:41:24.212" v="1368" actId="26606"/>
          <ac:spMkLst>
            <pc:docMk/>
            <pc:sldMk cId="1247573488" sldId="281"/>
            <ac:spMk id="28" creationId="{F4FFA271-A10A-4AC3-8F06-E3313A197A80}"/>
          </ac:spMkLst>
        </pc:spChg>
        <pc:spChg chg="add del">
          <ac:chgData name="David A. Gee" userId="e9ce1845d50193f0" providerId="LiveId" clId="{D553D084-DC30-41BF-9643-1366854F6186}" dt="2025-04-10T22:41:24.212" v="1368" actId="26606"/>
          <ac:spMkLst>
            <pc:docMk/>
            <pc:sldMk cId="1247573488" sldId="281"/>
            <ac:spMk id="30" creationId="{7F9FE375-3674-4B26-B67B-30AFAF78CC57}"/>
          </ac:spMkLst>
        </pc:spChg>
        <pc:spChg chg="add del">
          <ac:chgData name="David A. Gee" userId="e9ce1845d50193f0" providerId="LiveId" clId="{D553D084-DC30-41BF-9643-1366854F6186}" dt="2025-04-10T22:41:26.080" v="1370" actId="26606"/>
          <ac:spMkLst>
            <pc:docMk/>
            <pc:sldMk cId="1247573488" sldId="281"/>
            <ac:spMk id="32" creationId="{E3B4FF89-C45F-4E24-B963-61E855708F2A}"/>
          </ac:spMkLst>
        </pc:spChg>
        <pc:spChg chg="add del">
          <ac:chgData name="David A. Gee" userId="e9ce1845d50193f0" providerId="LiveId" clId="{D553D084-DC30-41BF-9643-1366854F6186}" dt="2025-04-10T22:41:26.080" v="1370" actId="26606"/>
          <ac:spMkLst>
            <pc:docMk/>
            <pc:sldMk cId="1247573488" sldId="281"/>
            <ac:spMk id="33" creationId="{14F25C03-EF67-4344-8AEA-7B3FA0DED024}"/>
          </ac:spMkLst>
        </pc:spChg>
        <pc:spChg chg="add del">
          <ac:chgData name="David A. Gee" userId="e9ce1845d50193f0" providerId="LiveId" clId="{D553D084-DC30-41BF-9643-1366854F6186}" dt="2025-04-10T22:41:26.080" v="1370" actId="26606"/>
          <ac:spMkLst>
            <pc:docMk/>
            <pc:sldMk cId="1247573488" sldId="281"/>
            <ac:spMk id="34" creationId="{F74793DE-3651-410B-B243-8F0B1468E6A4}"/>
          </ac:spMkLst>
        </pc:spChg>
        <pc:spChg chg="add">
          <ac:chgData name="David A. Gee" userId="e9ce1845d50193f0" providerId="LiveId" clId="{D553D084-DC30-41BF-9643-1366854F6186}" dt="2025-04-10T22:41:26.090" v="1371" actId="26606"/>
          <ac:spMkLst>
            <pc:docMk/>
            <pc:sldMk cId="1247573488" sldId="281"/>
            <ac:spMk id="36" creationId="{E1750109-3B91-4506-B997-0CD8E35A1488}"/>
          </ac:spMkLst>
        </pc:spChg>
        <pc:spChg chg="add">
          <ac:chgData name="David A. Gee" userId="e9ce1845d50193f0" providerId="LiveId" clId="{D553D084-DC30-41BF-9643-1366854F6186}" dt="2025-04-10T22:41:26.090" v="1371" actId="26606"/>
          <ac:spMkLst>
            <pc:docMk/>
            <pc:sldMk cId="1247573488" sldId="281"/>
            <ac:spMk id="37" creationId="{E72D8D1B-59F6-4FF3-8547-9BBB6129F2FA}"/>
          </ac:spMkLst>
        </pc:spChg>
        <pc:spChg chg="add">
          <ac:chgData name="David A. Gee" userId="e9ce1845d50193f0" providerId="LiveId" clId="{D553D084-DC30-41BF-9643-1366854F6186}" dt="2025-04-10T22:41:26.090" v="1371" actId="26606"/>
          <ac:spMkLst>
            <pc:docMk/>
            <pc:sldMk cId="1247573488" sldId="281"/>
            <ac:spMk id="38" creationId="{2C444748-5A8D-4B53-89FE-42B455DFA2D1}"/>
          </ac:spMkLst>
        </pc:spChg>
        <pc:spChg chg="add">
          <ac:chgData name="David A. Gee" userId="e9ce1845d50193f0" providerId="LiveId" clId="{D553D084-DC30-41BF-9643-1366854F6186}" dt="2025-04-10T22:41:26.090" v="1371" actId="26606"/>
          <ac:spMkLst>
            <pc:docMk/>
            <pc:sldMk cId="1247573488" sldId="281"/>
            <ac:spMk id="39" creationId="{14044C96-7CFD-44DB-A579-D77B0D37C681}"/>
          </ac:spMkLst>
        </pc:spChg>
        <pc:spChg chg="add">
          <ac:chgData name="David A. Gee" userId="e9ce1845d50193f0" providerId="LiveId" clId="{D553D084-DC30-41BF-9643-1366854F6186}" dt="2025-04-10T22:41:26.090" v="1371" actId="26606"/>
          <ac:spMkLst>
            <pc:docMk/>
            <pc:sldMk cId="1247573488" sldId="281"/>
            <ac:spMk id="40" creationId="{8FC8C21F-9484-4A71-ABFA-6C10682FAC3E}"/>
          </ac:spMkLst>
        </pc:spChg>
        <pc:spChg chg="add">
          <ac:chgData name="David A. Gee" userId="e9ce1845d50193f0" providerId="LiveId" clId="{D553D084-DC30-41BF-9643-1366854F6186}" dt="2025-04-10T22:41:26.090" v="1371" actId="26606"/>
          <ac:spMkLst>
            <pc:docMk/>
            <pc:sldMk cId="1247573488" sldId="281"/>
            <ac:spMk id="41" creationId="{F4FFA271-A10A-4AC3-8F06-E3313A197A80}"/>
          </ac:spMkLst>
        </pc:spChg>
        <pc:spChg chg="add">
          <ac:chgData name="David A. Gee" userId="e9ce1845d50193f0" providerId="LiveId" clId="{D553D084-DC30-41BF-9643-1366854F6186}" dt="2025-04-10T22:41:26.090" v="1371" actId="26606"/>
          <ac:spMkLst>
            <pc:docMk/>
            <pc:sldMk cId="1247573488" sldId="281"/>
            <ac:spMk id="42" creationId="{7F9FE375-3674-4B26-B67B-30AFAF78CC57}"/>
          </ac:spMkLst>
        </pc:spChg>
        <pc:picChg chg="add mod">
          <ac:chgData name="David A. Gee" userId="e9ce1845d50193f0" providerId="LiveId" clId="{D553D084-DC30-41BF-9643-1366854F6186}" dt="2025-04-10T22:41:26.080" v="1370" actId="26606"/>
          <ac:picMkLst>
            <pc:docMk/>
            <pc:sldMk cId="1247573488" sldId="281"/>
            <ac:picMk id="3" creationId="{CD35DFB3-20AD-5BBB-3E96-4B707DE2FBF7}"/>
          </ac:picMkLst>
        </pc:picChg>
        <pc:picChg chg="add mod ord">
          <ac:chgData name="David A. Gee" userId="e9ce1845d50193f0" providerId="LiveId" clId="{D553D084-DC30-41BF-9643-1366854F6186}" dt="2025-04-10T22:41:26.090" v="1371" actId="26606"/>
          <ac:picMkLst>
            <pc:docMk/>
            <pc:sldMk cId="1247573488" sldId="281"/>
            <ac:picMk id="5" creationId="{49B1E863-46AE-EE6A-0356-43B2C7B93D0E}"/>
          </ac:picMkLst>
        </pc:picChg>
        <pc:picChg chg="add mod ord">
          <ac:chgData name="David A. Gee" userId="e9ce1845d50193f0" providerId="LiveId" clId="{D553D084-DC30-41BF-9643-1366854F6186}" dt="2025-04-10T22:41:26.090" v="1371" actId="26606"/>
          <ac:picMkLst>
            <pc:docMk/>
            <pc:sldMk cId="1247573488" sldId="281"/>
            <ac:picMk id="7" creationId="{2C8147EF-AF5D-D632-BE4B-EFB2001D06F5}"/>
          </ac:picMkLst>
        </pc:picChg>
        <pc:picChg chg="add mod">
          <ac:chgData name="David A. Gee" userId="e9ce1845d50193f0" providerId="LiveId" clId="{D553D084-DC30-41BF-9643-1366854F6186}" dt="2025-04-10T22:41:26.080" v="1370" actId="26606"/>
          <ac:picMkLst>
            <pc:docMk/>
            <pc:sldMk cId="1247573488" sldId="281"/>
            <ac:picMk id="9" creationId="{4A2FB94E-BF09-83A0-24D1-E93FA47E6669}"/>
          </ac:picMkLst>
        </pc:picChg>
        <pc:picChg chg="add mod">
          <ac:chgData name="David A. Gee" userId="e9ce1845d50193f0" providerId="LiveId" clId="{D553D084-DC30-41BF-9643-1366854F6186}" dt="2025-04-10T22:41:26.090" v="1371" actId="26606"/>
          <ac:picMkLst>
            <pc:docMk/>
            <pc:sldMk cId="1247573488" sldId="281"/>
            <ac:picMk id="11" creationId="{053AB5F8-6072-8D9C-A0AE-FB89F8D1E8BD}"/>
          </ac:picMkLst>
        </pc:picChg>
        <pc:picChg chg="add mod ord">
          <ac:chgData name="David A. Gee" userId="e9ce1845d50193f0" providerId="LiveId" clId="{D553D084-DC30-41BF-9643-1366854F6186}" dt="2025-04-10T22:41:26.080" v="1370" actId="26606"/>
          <ac:picMkLst>
            <pc:docMk/>
            <pc:sldMk cId="1247573488" sldId="281"/>
            <ac:picMk id="13" creationId="{163BEC7C-654F-2F38-6F51-4D4A5FB0B852}"/>
          </ac:picMkLst>
        </pc:picChg>
      </pc:sldChg>
      <pc:sldChg chg="addSp delSp modSp new mod setBg">
        <pc:chgData name="David A. Gee" userId="e9ce1845d50193f0" providerId="LiveId" clId="{D553D084-DC30-41BF-9643-1366854F6186}" dt="2025-04-10T22:43:40.182" v="1622" actId="26606"/>
        <pc:sldMkLst>
          <pc:docMk/>
          <pc:sldMk cId="661588205" sldId="282"/>
        </pc:sldMkLst>
        <pc:spChg chg="add del mod">
          <ac:chgData name="David A. Gee" userId="e9ce1845d50193f0" providerId="LiveId" clId="{D553D084-DC30-41BF-9643-1366854F6186}" dt="2025-04-10T22:43:40.182" v="1622" actId="26606"/>
          <ac:spMkLst>
            <pc:docMk/>
            <pc:sldMk cId="661588205" sldId="282"/>
            <ac:spMk id="2" creationId="{03C4BE66-B1E4-B1B3-167A-D96EDF511C3A}"/>
          </ac:spMkLst>
        </pc:spChg>
        <pc:spChg chg="add del">
          <ac:chgData name="David A. Gee" userId="e9ce1845d50193f0" providerId="LiveId" clId="{D553D084-DC30-41BF-9643-1366854F6186}" dt="2025-04-10T22:43:33.729" v="1619" actId="26606"/>
          <ac:spMkLst>
            <pc:docMk/>
            <pc:sldMk cId="661588205" sldId="282"/>
            <ac:spMk id="10" creationId="{A01B9BFB-0E23-404F-936C-2681B3883A7F}"/>
          </ac:spMkLst>
        </pc:spChg>
        <pc:spChg chg="add del">
          <ac:chgData name="David A. Gee" userId="e9ce1845d50193f0" providerId="LiveId" clId="{D553D084-DC30-41BF-9643-1366854F6186}" dt="2025-04-10T22:43:33.729" v="1619" actId="26606"/>
          <ac:spMkLst>
            <pc:docMk/>
            <pc:sldMk cId="661588205" sldId="282"/>
            <ac:spMk id="16" creationId="{2696A513-97D8-4AC6-AC6A-1D833A569036}"/>
          </ac:spMkLst>
        </pc:spChg>
        <pc:spChg chg="add del">
          <ac:chgData name="David A. Gee" userId="e9ce1845d50193f0" providerId="LiveId" clId="{D553D084-DC30-41BF-9643-1366854F6186}" dt="2025-04-10T22:43:33.729" v="1619" actId="26606"/>
          <ac:spMkLst>
            <pc:docMk/>
            <pc:sldMk cId="661588205" sldId="282"/>
            <ac:spMk id="18" creationId="{84A9FBAF-58DF-421B-B0FC-BE534D2FAD88}"/>
          </ac:spMkLst>
        </pc:spChg>
        <pc:spChg chg="add del">
          <ac:chgData name="David A. Gee" userId="e9ce1845d50193f0" providerId="LiveId" clId="{D553D084-DC30-41BF-9643-1366854F6186}" dt="2025-04-10T22:43:33.729" v="1619" actId="26606"/>
          <ac:spMkLst>
            <pc:docMk/>
            <pc:sldMk cId="661588205" sldId="282"/>
            <ac:spMk id="22" creationId="{F59C4CAC-B6F7-4EB9-B195-2DE22AE6361B}"/>
          </ac:spMkLst>
        </pc:spChg>
        <pc:spChg chg="add del">
          <ac:chgData name="David A. Gee" userId="e9ce1845d50193f0" providerId="LiveId" clId="{D553D084-DC30-41BF-9643-1366854F6186}" dt="2025-04-10T22:43:40.142" v="1621" actId="26606"/>
          <ac:spMkLst>
            <pc:docMk/>
            <pc:sldMk cId="661588205" sldId="282"/>
            <ac:spMk id="27" creationId="{A01B9BFB-0E23-404F-936C-2681B3883A7F}"/>
          </ac:spMkLst>
        </pc:spChg>
        <pc:spChg chg="add del">
          <ac:chgData name="David A. Gee" userId="e9ce1845d50193f0" providerId="LiveId" clId="{D553D084-DC30-41BF-9643-1366854F6186}" dt="2025-04-10T22:43:40.142" v="1621" actId="26606"/>
          <ac:spMkLst>
            <pc:docMk/>
            <pc:sldMk cId="661588205" sldId="282"/>
            <ac:spMk id="30" creationId="{F545E06B-29C0-4F08-9F61-140CD1A7A7F9}"/>
          </ac:spMkLst>
        </pc:spChg>
        <pc:spChg chg="add del">
          <ac:chgData name="David A. Gee" userId="e9ce1845d50193f0" providerId="LiveId" clId="{D553D084-DC30-41BF-9643-1366854F6186}" dt="2025-04-10T22:43:40.142" v="1621" actId="26606"/>
          <ac:spMkLst>
            <pc:docMk/>
            <pc:sldMk cId="661588205" sldId="282"/>
            <ac:spMk id="31" creationId="{66E54A31-B091-4774-BDD5-9F726783EAB8}"/>
          </ac:spMkLst>
        </pc:spChg>
        <pc:spChg chg="add del">
          <ac:chgData name="David A. Gee" userId="e9ce1845d50193f0" providerId="LiveId" clId="{D553D084-DC30-41BF-9643-1366854F6186}" dt="2025-04-10T22:43:40.142" v="1621" actId="26606"/>
          <ac:spMkLst>
            <pc:docMk/>
            <pc:sldMk cId="661588205" sldId="282"/>
            <ac:spMk id="33" creationId="{565909D0-D2D2-46A8-8332-49E6173A4B33}"/>
          </ac:spMkLst>
        </pc:spChg>
        <pc:spChg chg="add">
          <ac:chgData name="David A. Gee" userId="e9ce1845d50193f0" providerId="LiveId" clId="{D553D084-DC30-41BF-9643-1366854F6186}" dt="2025-04-10T22:43:40.182" v="1622" actId="26606"/>
          <ac:spMkLst>
            <pc:docMk/>
            <pc:sldMk cId="661588205" sldId="282"/>
            <ac:spMk id="37" creationId="{A01B9BFB-0E23-404F-936C-2681B3883A7F}"/>
          </ac:spMkLst>
        </pc:spChg>
        <pc:spChg chg="add">
          <ac:chgData name="David A. Gee" userId="e9ce1845d50193f0" providerId="LiveId" clId="{D553D084-DC30-41BF-9643-1366854F6186}" dt="2025-04-10T22:43:40.182" v="1622" actId="26606"/>
          <ac:spMkLst>
            <pc:docMk/>
            <pc:sldMk cId="661588205" sldId="282"/>
            <ac:spMk id="40" creationId="{2696A513-97D8-4AC6-AC6A-1D833A569036}"/>
          </ac:spMkLst>
        </pc:spChg>
        <pc:spChg chg="add">
          <ac:chgData name="David A. Gee" userId="e9ce1845d50193f0" providerId="LiveId" clId="{D553D084-DC30-41BF-9643-1366854F6186}" dt="2025-04-10T22:43:40.182" v="1622" actId="26606"/>
          <ac:spMkLst>
            <pc:docMk/>
            <pc:sldMk cId="661588205" sldId="282"/>
            <ac:spMk id="41" creationId="{84A9FBAF-58DF-421B-B0FC-BE534D2FAD88}"/>
          </ac:spMkLst>
        </pc:spChg>
        <pc:spChg chg="add">
          <ac:chgData name="David A. Gee" userId="e9ce1845d50193f0" providerId="LiveId" clId="{D553D084-DC30-41BF-9643-1366854F6186}" dt="2025-04-10T22:43:40.182" v="1622" actId="26606"/>
          <ac:spMkLst>
            <pc:docMk/>
            <pc:sldMk cId="661588205" sldId="282"/>
            <ac:spMk id="43" creationId="{F59C4CAC-B6F7-4EB9-B195-2DE22AE6361B}"/>
          </ac:spMkLst>
        </pc:spChg>
        <pc:graphicFrameChg chg="add del">
          <ac:chgData name="David A. Gee" userId="e9ce1845d50193f0" providerId="LiveId" clId="{D553D084-DC30-41BF-9643-1366854F6186}" dt="2025-04-10T22:43:33.729" v="1619" actId="26606"/>
          <ac:graphicFrameMkLst>
            <pc:docMk/>
            <pc:sldMk cId="661588205" sldId="282"/>
            <ac:graphicFrameMk id="4" creationId="{A793B26F-4A20-B1BD-68F6-C82254C46399}"/>
          </ac:graphicFrameMkLst>
        </pc:graphicFrameChg>
        <pc:graphicFrameChg chg="add del">
          <ac:chgData name="David A. Gee" userId="e9ce1845d50193f0" providerId="LiveId" clId="{D553D084-DC30-41BF-9643-1366854F6186}" dt="2025-04-10T22:43:40.142" v="1621" actId="26606"/>
          <ac:graphicFrameMkLst>
            <pc:docMk/>
            <pc:sldMk cId="661588205" sldId="282"/>
            <ac:graphicFrameMk id="34" creationId="{CCABD983-0BFC-412F-9F5B-9C84F31189BD}"/>
          </ac:graphicFrameMkLst>
        </pc:graphicFrameChg>
        <pc:graphicFrameChg chg="add">
          <ac:chgData name="David A. Gee" userId="e9ce1845d50193f0" providerId="LiveId" clId="{D553D084-DC30-41BF-9643-1366854F6186}" dt="2025-04-10T22:43:40.182" v="1622" actId="26606"/>
          <ac:graphicFrameMkLst>
            <pc:docMk/>
            <pc:sldMk cId="661588205" sldId="282"/>
            <ac:graphicFrameMk id="44" creationId="{A793B26F-4A20-B1BD-68F6-C82254C46399}"/>
          </ac:graphicFrameMkLst>
        </pc:graphicFrameChg>
        <pc:picChg chg="add del">
          <ac:chgData name="David A. Gee" userId="e9ce1845d50193f0" providerId="LiveId" clId="{D553D084-DC30-41BF-9643-1366854F6186}" dt="2025-04-10T22:43:33.729" v="1619" actId="26606"/>
          <ac:picMkLst>
            <pc:docMk/>
            <pc:sldMk cId="661588205" sldId="282"/>
            <ac:picMk id="8" creationId="{B13EE355-0D4C-4D91-8AE1-2876567D12C5}"/>
          </ac:picMkLst>
        </pc:picChg>
        <pc:picChg chg="add del">
          <ac:chgData name="David A. Gee" userId="e9ce1845d50193f0" providerId="LiveId" clId="{D553D084-DC30-41BF-9643-1366854F6186}" dt="2025-04-10T22:43:33.729" v="1619" actId="26606"/>
          <ac:picMkLst>
            <pc:docMk/>
            <pc:sldMk cId="661588205" sldId="282"/>
            <ac:picMk id="14" creationId="{8FB62CA7-7168-452A-8E46-BFE14ECFBF8D}"/>
          </ac:picMkLst>
        </pc:picChg>
        <pc:picChg chg="add del">
          <ac:chgData name="David A. Gee" userId="e9ce1845d50193f0" providerId="LiveId" clId="{D553D084-DC30-41BF-9643-1366854F6186}" dt="2025-04-10T22:43:40.142" v="1621" actId="26606"/>
          <ac:picMkLst>
            <pc:docMk/>
            <pc:sldMk cId="661588205" sldId="282"/>
            <ac:picMk id="25" creationId="{B13EE355-0D4C-4D91-8AE1-2876567D12C5}"/>
          </ac:picMkLst>
        </pc:picChg>
        <pc:picChg chg="add del">
          <ac:chgData name="David A. Gee" userId="e9ce1845d50193f0" providerId="LiveId" clId="{D553D084-DC30-41BF-9643-1366854F6186}" dt="2025-04-10T22:43:40.142" v="1621" actId="26606"/>
          <ac:picMkLst>
            <pc:docMk/>
            <pc:sldMk cId="661588205" sldId="282"/>
            <ac:picMk id="26" creationId="{AFEA4BCF-1CF9-4959-A2D8-A97926D25B81}"/>
          </ac:picMkLst>
        </pc:picChg>
        <pc:picChg chg="add del">
          <ac:chgData name="David A. Gee" userId="e9ce1845d50193f0" providerId="LiveId" clId="{D553D084-DC30-41BF-9643-1366854F6186}" dt="2025-04-10T22:43:40.142" v="1621" actId="26606"/>
          <ac:picMkLst>
            <pc:docMk/>
            <pc:sldMk cId="661588205" sldId="282"/>
            <ac:picMk id="29" creationId="{8FB62CA7-7168-452A-8E46-BFE14ECFBF8D}"/>
          </ac:picMkLst>
        </pc:picChg>
        <pc:picChg chg="add">
          <ac:chgData name="David A. Gee" userId="e9ce1845d50193f0" providerId="LiveId" clId="{D553D084-DC30-41BF-9643-1366854F6186}" dt="2025-04-10T22:43:40.182" v="1622" actId="26606"/>
          <ac:picMkLst>
            <pc:docMk/>
            <pc:sldMk cId="661588205" sldId="282"/>
            <ac:picMk id="36" creationId="{B13EE355-0D4C-4D91-8AE1-2876567D12C5}"/>
          </ac:picMkLst>
        </pc:picChg>
        <pc:picChg chg="add">
          <ac:chgData name="David A. Gee" userId="e9ce1845d50193f0" providerId="LiveId" clId="{D553D084-DC30-41BF-9643-1366854F6186}" dt="2025-04-10T22:43:40.182" v="1622" actId="26606"/>
          <ac:picMkLst>
            <pc:docMk/>
            <pc:sldMk cId="661588205" sldId="282"/>
            <ac:picMk id="39" creationId="{8FB62CA7-7168-452A-8E46-BFE14ECFBF8D}"/>
          </ac:picMkLst>
        </pc:picChg>
        <pc:cxnChg chg="add del">
          <ac:chgData name="David A. Gee" userId="e9ce1845d50193f0" providerId="LiveId" clId="{D553D084-DC30-41BF-9643-1366854F6186}" dt="2025-04-10T22:43:33.729" v="1619" actId="26606"/>
          <ac:cxnSpMkLst>
            <pc:docMk/>
            <pc:sldMk cId="661588205" sldId="282"/>
            <ac:cxnSpMk id="12" creationId="{CA188135-D6F0-4A77-85B9-2E45772B344E}"/>
          </ac:cxnSpMkLst>
        </pc:cxnChg>
        <pc:cxnChg chg="add del">
          <ac:chgData name="David A. Gee" userId="e9ce1845d50193f0" providerId="LiveId" clId="{D553D084-DC30-41BF-9643-1366854F6186}" dt="2025-04-10T22:43:33.729" v="1619" actId="26606"/>
          <ac:cxnSpMkLst>
            <pc:docMk/>
            <pc:sldMk cId="661588205" sldId="282"/>
            <ac:cxnSpMk id="20" creationId="{4FA13349-E604-4469-B599-3DADA7A93F71}"/>
          </ac:cxnSpMkLst>
        </pc:cxnChg>
        <pc:cxnChg chg="add del">
          <ac:chgData name="David A. Gee" userId="e9ce1845d50193f0" providerId="LiveId" clId="{D553D084-DC30-41BF-9643-1366854F6186}" dt="2025-04-10T22:43:40.142" v="1621" actId="26606"/>
          <ac:cxnSpMkLst>
            <pc:docMk/>
            <pc:sldMk cId="661588205" sldId="282"/>
            <ac:cxnSpMk id="24" creationId="{F3D2EAFB-E46A-4A8C-9E83-AF5286317C15}"/>
          </ac:cxnSpMkLst>
        </pc:cxnChg>
        <pc:cxnChg chg="add">
          <ac:chgData name="David A. Gee" userId="e9ce1845d50193f0" providerId="LiveId" clId="{D553D084-DC30-41BF-9643-1366854F6186}" dt="2025-04-10T22:43:40.182" v="1622" actId="26606"/>
          <ac:cxnSpMkLst>
            <pc:docMk/>
            <pc:sldMk cId="661588205" sldId="282"/>
            <ac:cxnSpMk id="38" creationId="{CA188135-D6F0-4A77-85B9-2E45772B344E}"/>
          </ac:cxnSpMkLst>
        </pc:cxnChg>
        <pc:cxnChg chg="add">
          <ac:chgData name="David A. Gee" userId="e9ce1845d50193f0" providerId="LiveId" clId="{D553D084-DC30-41BF-9643-1366854F6186}" dt="2025-04-10T22:43:40.182" v="1622" actId="26606"/>
          <ac:cxnSpMkLst>
            <pc:docMk/>
            <pc:sldMk cId="661588205" sldId="282"/>
            <ac:cxnSpMk id="42" creationId="{4FA13349-E604-4469-B599-3DADA7A93F71}"/>
          </ac:cxnSpMkLst>
        </pc:cxnChg>
      </pc:sldChg>
      <pc:sldChg chg="addSp delSp modSp new mod setBg">
        <pc:chgData name="David A. Gee" userId="e9ce1845d50193f0" providerId="LiveId" clId="{D553D084-DC30-41BF-9643-1366854F6186}" dt="2025-04-10T22:45:51.479" v="1937" actId="26606"/>
        <pc:sldMkLst>
          <pc:docMk/>
          <pc:sldMk cId="3571173919" sldId="283"/>
        </pc:sldMkLst>
        <pc:spChg chg="add del mod">
          <ac:chgData name="David A. Gee" userId="e9ce1845d50193f0" providerId="LiveId" clId="{D553D084-DC30-41BF-9643-1366854F6186}" dt="2025-04-10T22:45:51.479" v="1937" actId="26606"/>
          <ac:spMkLst>
            <pc:docMk/>
            <pc:sldMk cId="3571173919" sldId="283"/>
            <ac:spMk id="2" creationId="{DB1FA1A6-D510-E28A-F365-8B3963ED1E90}"/>
          </ac:spMkLst>
        </pc:spChg>
        <pc:spChg chg="add">
          <ac:chgData name="David A. Gee" userId="e9ce1845d50193f0" providerId="LiveId" clId="{D553D084-DC30-41BF-9643-1366854F6186}" dt="2025-04-10T22:45:51.479" v="1937" actId="26606"/>
          <ac:spMkLst>
            <pc:docMk/>
            <pc:sldMk cId="3571173919" sldId="283"/>
            <ac:spMk id="10" creationId="{A01B9BFB-0E23-404F-936C-2681B3883A7F}"/>
          </ac:spMkLst>
        </pc:spChg>
        <pc:spChg chg="add">
          <ac:chgData name="David A. Gee" userId="e9ce1845d50193f0" providerId="LiveId" clId="{D553D084-DC30-41BF-9643-1366854F6186}" dt="2025-04-10T22:45:51.479" v="1937" actId="26606"/>
          <ac:spMkLst>
            <pc:docMk/>
            <pc:sldMk cId="3571173919" sldId="283"/>
            <ac:spMk id="16" creationId="{EF2B985F-E839-44D5-9DD8-BC9DEE343862}"/>
          </ac:spMkLst>
        </pc:spChg>
        <pc:spChg chg="add">
          <ac:chgData name="David A. Gee" userId="e9ce1845d50193f0" providerId="LiveId" clId="{D553D084-DC30-41BF-9643-1366854F6186}" dt="2025-04-10T22:45:51.479" v="1937" actId="26606"/>
          <ac:spMkLst>
            <pc:docMk/>
            <pc:sldMk cId="3571173919" sldId="283"/>
            <ac:spMk id="20" creationId="{B965CCFE-3123-4C5E-BA80-B081F41E6662}"/>
          </ac:spMkLst>
        </pc:spChg>
        <pc:graphicFrameChg chg="add">
          <ac:chgData name="David A. Gee" userId="e9ce1845d50193f0" providerId="LiveId" clId="{D553D084-DC30-41BF-9643-1366854F6186}" dt="2025-04-10T22:45:51.479" v="1937" actId="26606"/>
          <ac:graphicFrameMkLst>
            <pc:docMk/>
            <pc:sldMk cId="3571173919" sldId="283"/>
            <ac:graphicFrameMk id="4" creationId="{FE43C3FD-73D1-C37A-DFA9-10B217E4CE09}"/>
          </ac:graphicFrameMkLst>
        </pc:graphicFrameChg>
        <pc:picChg chg="add">
          <ac:chgData name="David A. Gee" userId="e9ce1845d50193f0" providerId="LiveId" clId="{D553D084-DC30-41BF-9643-1366854F6186}" dt="2025-04-10T22:45:51.479" v="1937" actId="26606"/>
          <ac:picMkLst>
            <pc:docMk/>
            <pc:sldMk cId="3571173919" sldId="283"/>
            <ac:picMk id="8" creationId="{B13EE355-0D4C-4D91-8AE1-2876567D12C5}"/>
          </ac:picMkLst>
        </pc:picChg>
        <pc:picChg chg="add">
          <ac:chgData name="David A. Gee" userId="e9ce1845d50193f0" providerId="LiveId" clId="{D553D084-DC30-41BF-9643-1366854F6186}" dt="2025-04-10T22:45:51.479" v="1937" actId="26606"/>
          <ac:picMkLst>
            <pc:docMk/>
            <pc:sldMk cId="3571173919" sldId="283"/>
            <ac:picMk id="14" creationId="{8FB62CA7-7168-452A-8E46-BFE14ECFBF8D}"/>
          </ac:picMkLst>
        </pc:picChg>
        <pc:cxnChg chg="add">
          <ac:chgData name="David A. Gee" userId="e9ce1845d50193f0" providerId="LiveId" clId="{D553D084-DC30-41BF-9643-1366854F6186}" dt="2025-04-10T22:45:51.479" v="1937" actId="26606"/>
          <ac:cxnSpMkLst>
            <pc:docMk/>
            <pc:sldMk cId="3571173919" sldId="283"/>
            <ac:cxnSpMk id="12" creationId="{CA188135-D6F0-4A77-85B9-2E45772B344E}"/>
          </ac:cxnSpMkLst>
        </pc:cxnChg>
        <pc:cxnChg chg="add">
          <ac:chgData name="David A. Gee" userId="e9ce1845d50193f0" providerId="LiveId" clId="{D553D084-DC30-41BF-9643-1366854F6186}" dt="2025-04-10T22:45:51.479" v="1937" actId="26606"/>
          <ac:cxnSpMkLst>
            <pc:docMk/>
            <pc:sldMk cId="3571173919" sldId="283"/>
            <ac:cxnSpMk id="18" creationId="{52D73AC3-7DF7-43FB-9D67-3CE387E94067}"/>
          </ac:cxnSpMkLst>
        </pc:cxnChg>
      </pc:sldChg>
      <pc:sldChg chg="addSp modSp new mod setBg">
        <pc:chgData name="David A. Gee" userId="e9ce1845d50193f0" providerId="LiveId" clId="{D553D084-DC30-41BF-9643-1366854F6186}" dt="2025-04-10T22:49:26.409" v="2542" actId="26606"/>
        <pc:sldMkLst>
          <pc:docMk/>
          <pc:sldMk cId="966434978" sldId="284"/>
        </pc:sldMkLst>
        <pc:spChg chg="mod">
          <ac:chgData name="David A. Gee" userId="e9ce1845d50193f0" providerId="LiveId" clId="{D553D084-DC30-41BF-9643-1366854F6186}" dt="2025-04-10T22:49:26.409" v="2542" actId="26606"/>
          <ac:spMkLst>
            <pc:docMk/>
            <pc:sldMk cId="966434978" sldId="284"/>
            <ac:spMk id="2" creationId="{BBC885C1-0134-AAFF-D0A1-B14D9B827D4B}"/>
          </ac:spMkLst>
        </pc:spChg>
        <pc:spChg chg="mod">
          <ac:chgData name="David A. Gee" userId="e9ce1845d50193f0" providerId="LiveId" clId="{D553D084-DC30-41BF-9643-1366854F6186}" dt="2025-04-10T22:49:26.409" v="2542" actId="26606"/>
          <ac:spMkLst>
            <pc:docMk/>
            <pc:sldMk cId="966434978" sldId="284"/>
            <ac:spMk id="3" creationId="{8A88CC53-3053-CAB9-6184-BA9EABE44CB9}"/>
          </ac:spMkLst>
        </pc:spChg>
        <pc:spChg chg="add">
          <ac:chgData name="David A. Gee" userId="e9ce1845d50193f0" providerId="LiveId" clId="{D553D084-DC30-41BF-9643-1366854F6186}" dt="2025-04-10T22:49:26.409" v="2542" actId="26606"/>
          <ac:spMkLst>
            <pc:docMk/>
            <pc:sldMk cId="966434978" sldId="284"/>
            <ac:spMk id="10" creationId="{F23306E6-5D0B-439F-BB88-7F1CEA89BD63}"/>
          </ac:spMkLst>
        </pc:spChg>
        <pc:spChg chg="add">
          <ac:chgData name="David A. Gee" userId="e9ce1845d50193f0" providerId="LiveId" clId="{D553D084-DC30-41BF-9643-1366854F6186}" dt="2025-04-10T22:49:26.409" v="2542" actId="26606"/>
          <ac:spMkLst>
            <pc:docMk/>
            <pc:sldMk cId="966434978" sldId="284"/>
            <ac:spMk id="16" creationId="{352BB3D1-FC10-43EE-8114-34C0EBA6F825}"/>
          </ac:spMkLst>
        </pc:spChg>
        <pc:spChg chg="add">
          <ac:chgData name="David A. Gee" userId="e9ce1845d50193f0" providerId="LiveId" clId="{D553D084-DC30-41BF-9643-1366854F6186}" dt="2025-04-10T22:49:26.409" v="2542" actId="26606"/>
          <ac:spMkLst>
            <pc:docMk/>
            <pc:sldMk cId="966434978" sldId="284"/>
            <ac:spMk id="18" creationId="{B763CBB9-82B6-4C72-BF7C-7541737831B9}"/>
          </ac:spMkLst>
        </pc:spChg>
        <pc:picChg chg="add">
          <ac:chgData name="David A. Gee" userId="e9ce1845d50193f0" providerId="LiveId" clId="{D553D084-DC30-41BF-9643-1366854F6186}" dt="2025-04-10T22:49:26.409" v="2542" actId="26606"/>
          <ac:picMkLst>
            <pc:docMk/>
            <pc:sldMk cId="966434978" sldId="284"/>
            <ac:picMk id="8" creationId="{F28373B5-F4E4-4102-9D27-E17631B4C7A8}"/>
          </ac:picMkLst>
        </pc:picChg>
        <pc:picChg chg="add">
          <ac:chgData name="David A. Gee" userId="e9ce1845d50193f0" providerId="LiveId" clId="{D553D084-DC30-41BF-9643-1366854F6186}" dt="2025-04-10T22:49:26.409" v="2542" actId="26606"/>
          <ac:picMkLst>
            <pc:docMk/>
            <pc:sldMk cId="966434978" sldId="284"/>
            <ac:picMk id="14" creationId="{06E4F4B6-B981-4284-BB88-5B702BA3D7FC}"/>
          </ac:picMkLst>
        </pc:picChg>
        <pc:picChg chg="add">
          <ac:chgData name="David A. Gee" userId="e9ce1845d50193f0" providerId="LiveId" clId="{D553D084-DC30-41BF-9643-1366854F6186}" dt="2025-04-10T22:49:26.409" v="2542" actId="26606"/>
          <ac:picMkLst>
            <pc:docMk/>
            <pc:sldMk cId="966434978" sldId="284"/>
            <ac:picMk id="20" creationId="{14D3247E-4423-4327-8A81-8E3253DA7BC6}"/>
          </ac:picMkLst>
        </pc:picChg>
        <pc:cxnChg chg="add">
          <ac:chgData name="David A. Gee" userId="e9ce1845d50193f0" providerId="LiveId" clId="{D553D084-DC30-41BF-9643-1366854F6186}" dt="2025-04-10T22:49:26.409" v="2542" actId="26606"/>
          <ac:cxnSpMkLst>
            <pc:docMk/>
            <pc:sldMk cId="966434978" sldId="284"/>
            <ac:cxnSpMk id="12" creationId="{23D9016E-713D-40ED-A242-4F407E905380}"/>
          </ac:cxnSpMkLst>
        </pc:cxnChg>
      </pc:sldChg>
      <pc:sldChg chg="modSp new mod">
        <pc:chgData name="David A. Gee" userId="e9ce1845d50193f0" providerId="LiveId" clId="{D553D084-DC30-41BF-9643-1366854F6186}" dt="2025-04-10T22:50:45.243" v="2865" actId="20577"/>
        <pc:sldMkLst>
          <pc:docMk/>
          <pc:sldMk cId="177617840" sldId="285"/>
        </pc:sldMkLst>
        <pc:spChg chg="mod">
          <ac:chgData name="David A. Gee" userId="e9ce1845d50193f0" providerId="LiveId" clId="{D553D084-DC30-41BF-9643-1366854F6186}" dt="2025-04-10T22:49:41.331" v="2551" actId="20577"/>
          <ac:spMkLst>
            <pc:docMk/>
            <pc:sldMk cId="177617840" sldId="285"/>
            <ac:spMk id="2" creationId="{11CD7D67-1CD1-D7A8-BF48-291D69997F7E}"/>
          </ac:spMkLst>
        </pc:spChg>
        <pc:spChg chg="mod">
          <ac:chgData name="David A. Gee" userId="e9ce1845d50193f0" providerId="LiveId" clId="{D553D084-DC30-41BF-9643-1366854F6186}" dt="2025-04-10T22:50:45.243" v="2865" actId="20577"/>
          <ac:spMkLst>
            <pc:docMk/>
            <pc:sldMk cId="177617840" sldId="285"/>
            <ac:spMk id="3" creationId="{CC36F8FA-2C6D-CDA0-BEFA-B576D6F4C6E7}"/>
          </ac:spMkLst>
        </pc:spChg>
      </pc:sldChg>
      <pc:sldChg chg="addSp delSp modSp new mod setBg">
        <pc:chgData name="David A. Gee" userId="e9ce1845d50193f0" providerId="LiveId" clId="{D553D084-DC30-41BF-9643-1366854F6186}" dt="2025-04-10T22:51:51.420" v="2895" actId="26606"/>
        <pc:sldMkLst>
          <pc:docMk/>
          <pc:sldMk cId="3021047401" sldId="286"/>
        </pc:sldMkLst>
        <pc:spChg chg="del">
          <ac:chgData name="David A. Gee" userId="e9ce1845d50193f0" providerId="LiveId" clId="{D553D084-DC30-41BF-9643-1366854F6186}" dt="2025-04-10T22:50:57.954" v="2868" actId="478"/>
          <ac:spMkLst>
            <pc:docMk/>
            <pc:sldMk cId="3021047401" sldId="286"/>
            <ac:spMk id="2" creationId="{E1D90DF1-7867-9AD0-7CAA-7D43C2B9A85C}"/>
          </ac:spMkLst>
        </pc:spChg>
        <pc:spChg chg="del">
          <ac:chgData name="David A. Gee" userId="e9ce1845d50193f0" providerId="LiveId" clId="{D553D084-DC30-41BF-9643-1366854F6186}" dt="2025-04-10T22:50:55.497" v="2867" actId="478"/>
          <ac:spMkLst>
            <pc:docMk/>
            <pc:sldMk cId="3021047401" sldId="286"/>
            <ac:spMk id="3" creationId="{4B00898F-C10D-116C-E866-C97CC1C43B7D}"/>
          </ac:spMkLst>
        </pc:spChg>
        <pc:spChg chg="add del">
          <ac:chgData name="David A. Gee" userId="e9ce1845d50193f0" providerId="LiveId" clId="{D553D084-DC30-41BF-9643-1366854F6186}" dt="2025-04-10T22:51:21.374" v="2888" actId="26606"/>
          <ac:spMkLst>
            <pc:docMk/>
            <pc:sldMk cId="3021047401" sldId="286"/>
            <ac:spMk id="20" creationId="{E3B4FF89-C45F-4E24-B963-61E855708F2A}"/>
          </ac:spMkLst>
        </pc:spChg>
        <pc:spChg chg="add del">
          <ac:chgData name="David A. Gee" userId="e9ce1845d50193f0" providerId="LiveId" clId="{D553D084-DC30-41BF-9643-1366854F6186}" dt="2025-04-10T22:51:21.374" v="2888" actId="26606"/>
          <ac:spMkLst>
            <pc:docMk/>
            <pc:sldMk cId="3021047401" sldId="286"/>
            <ac:spMk id="22" creationId="{14F25C03-EF67-4344-8AEA-7B3FA0DED024}"/>
          </ac:spMkLst>
        </pc:spChg>
        <pc:spChg chg="add del">
          <ac:chgData name="David A. Gee" userId="e9ce1845d50193f0" providerId="LiveId" clId="{D553D084-DC30-41BF-9643-1366854F6186}" dt="2025-04-10T22:51:21.374" v="2888" actId="26606"/>
          <ac:spMkLst>
            <pc:docMk/>
            <pc:sldMk cId="3021047401" sldId="286"/>
            <ac:spMk id="24" creationId="{F74793DE-3651-410B-B243-8F0B1468E6A4}"/>
          </ac:spMkLst>
        </pc:spChg>
        <pc:spChg chg="add del">
          <ac:chgData name="David A. Gee" userId="e9ce1845d50193f0" providerId="LiveId" clId="{D553D084-DC30-41BF-9643-1366854F6186}" dt="2025-04-10T22:51:25.940" v="2890" actId="26606"/>
          <ac:spMkLst>
            <pc:docMk/>
            <pc:sldMk cId="3021047401" sldId="286"/>
            <ac:spMk id="26" creationId="{14044C96-7CFD-44DB-A579-D77B0D37C681}"/>
          </ac:spMkLst>
        </pc:spChg>
        <pc:spChg chg="add del">
          <ac:chgData name="David A. Gee" userId="e9ce1845d50193f0" providerId="LiveId" clId="{D553D084-DC30-41BF-9643-1366854F6186}" dt="2025-04-10T22:51:25.940" v="2890" actId="26606"/>
          <ac:spMkLst>
            <pc:docMk/>
            <pc:sldMk cId="3021047401" sldId="286"/>
            <ac:spMk id="27" creationId="{E1750109-3B91-4506-B997-0CD8E35A1488}"/>
          </ac:spMkLst>
        </pc:spChg>
        <pc:spChg chg="add del">
          <ac:chgData name="David A. Gee" userId="e9ce1845d50193f0" providerId="LiveId" clId="{D553D084-DC30-41BF-9643-1366854F6186}" dt="2025-04-10T22:51:25.940" v="2890" actId="26606"/>
          <ac:spMkLst>
            <pc:docMk/>
            <pc:sldMk cId="3021047401" sldId="286"/>
            <ac:spMk id="28" creationId="{8FC8C21F-9484-4A71-ABFA-6C10682FAC3E}"/>
          </ac:spMkLst>
        </pc:spChg>
        <pc:spChg chg="add del">
          <ac:chgData name="David A. Gee" userId="e9ce1845d50193f0" providerId="LiveId" clId="{D553D084-DC30-41BF-9643-1366854F6186}" dt="2025-04-10T22:51:25.940" v="2890" actId="26606"/>
          <ac:spMkLst>
            <pc:docMk/>
            <pc:sldMk cId="3021047401" sldId="286"/>
            <ac:spMk id="29" creationId="{E72D8D1B-59F6-4FF3-8547-9BBB6129F2FA}"/>
          </ac:spMkLst>
        </pc:spChg>
        <pc:spChg chg="add del">
          <ac:chgData name="David A. Gee" userId="e9ce1845d50193f0" providerId="LiveId" clId="{D553D084-DC30-41BF-9643-1366854F6186}" dt="2025-04-10T22:51:25.940" v="2890" actId="26606"/>
          <ac:spMkLst>
            <pc:docMk/>
            <pc:sldMk cId="3021047401" sldId="286"/>
            <ac:spMk id="30" creationId="{F4FFA271-A10A-4AC3-8F06-E3313A197A80}"/>
          </ac:spMkLst>
        </pc:spChg>
        <pc:spChg chg="add del">
          <ac:chgData name="David A. Gee" userId="e9ce1845d50193f0" providerId="LiveId" clId="{D553D084-DC30-41BF-9643-1366854F6186}" dt="2025-04-10T22:51:25.940" v="2890" actId="26606"/>
          <ac:spMkLst>
            <pc:docMk/>
            <pc:sldMk cId="3021047401" sldId="286"/>
            <ac:spMk id="31" creationId="{2C444748-5A8D-4B53-89FE-42B455DFA2D1}"/>
          </ac:spMkLst>
        </pc:spChg>
        <pc:spChg chg="add del">
          <ac:chgData name="David A. Gee" userId="e9ce1845d50193f0" providerId="LiveId" clId="{D553D084-DC30-41BF-9643-1366854F6186}" dt="2025-04-10T22:51:25.940" v="2890" actId="26606"/>
          <ac:spMkLst>
            <pc:docMk/>
            <pc:sldMk cId="3021047401" sldId="286"/>
            <ac:spMk id="32" creationId="{7F9FE375-3674-4B26-B67B-30AFAF78CC57}"/>
          </ac:spMkLst>
        </pc:spChg>
        <pc:spChg chg="add del">
          <ac:chgData name="David A. Gee" userId="e9ce1845d50193f0" providerId="LiveId" clId="{D553D084-DC30-41BF-9643-1366854F6186}" dt="2025-04-10T22:51:28.957" v="2892" actId="26606"/>
          <ac:spMkLst>
            <pc:docMk/>
            <pc:sldMk cId="3021047401" sldId="286"/>
            <ac:spMk id="34" creationId="{E3B4FF89-C45F-4E24-B963-61E855708F2A}"/>
          </ac:spMkLst>
        </pc:spChg>
        <pc:spChg chg="add del">
          <ac:chgData name="David A. Gee" userId="e9ce1845d50193f0" providerId="LiveId" clId="{D553D084-DC30-41BF-9643-1366854F6186}" dt="2025-04-10T22:51:28.957" v="2892" actId="26606"/>
          <ac:spMkLst>
            <pc:docMk/>
            <pc:sldMk cId="3021047401" sldId="286"/>
            <ac:spMk id="35" creationId="{14F25C03-EF67-4344-8AEA-7B3FA0DED024}"/>
          </ac:spMkLst>
        </pc:spChg>
        <pc:spChg chg="add del">
          <ac:chgData name="David A. Gee" userId="e9ce1845d50193f0" providerId="LiveId" clId="{D553D084-DC30-41BF-9643-1366854F6186}" dt="2025-04-10T22:51:28.957" v="2892" actId="26606"/>
          <ac:spMkLst>
            <pc:docMk/>
            <pc:sldMk cId="3021047401" sldId="286"/>
            <ac:spMk id="36" creationId="{F74793DE-3651-410B-B243-8F0B1468E6A4}"/>
          </ac:spMkLst>
        </pc:spChg>
        <pc:spChg chg="add del">
          <ac:chgData name="David A. Gee" userId="e9ce1845d50193f0" providerId="LiveId" clId="{D553D084-DC30-41BF-9643-1366854F6186}" dt="2025-04-10T22:51:51.415" v="2894" actId="26606"/>
          <ac:spMkLst>
            <pc:docMk/>
            <pc:sldMk cId="3021047401" sldId="286"/>
            <ac:spMk id="38" creationId="{E1750109-3B91-4506-B997-0CD8E35A1488}"/>
          </ac:spMkLst>
        </pc:spChg>
        <pc:spChg chg="add del">
          <ac:chgData name="David A. Gee" userId="e9ce1845d50193f0" providerId="LiveId" clId="{D553D084-DC30-41BF-9643-1366854F6186}" dt="2025-04-10T22:51:51.415" v="2894" actId="26606"/>
          <ac:spMkLst>
            <pc:docMk/>
            <pc:sldMk cId="3021047401" sldId="286"/>
            <ac:spMk id="39" creationId="{E72D8D1B-59F6-4FF3-8547-9BBB6129F2FA}"/>
          </ac:spMkLst>
        </pc:spChg>
        <pc:spChg chg="add del">
          <ac:chgData name="David A. Gee" userId="e9ce1845d50193f0" providerId="LiveId" clId="{D553D084-DC30-41BF-9643-1366854F6186}" dt="2025-04-10T22:51:51.415" v="2894" actId="26606"/>
          <ac:spMkLst>
            <pc:docMk/>
            <pc:sldMk cId="3021047401" sldId="286"/>
            <ac:spMk id="40" creationId="{2C444748-5A8D-4B53-89FE-42B455DFA2D1}"/>
          </ac:spMkLst>
        </pc:spChg>
        <pc:spChg chg="add del">
          <ac:chgData name="David A. Gee" userId="e9ce1845d50193f0" providerId="LiveId" clId="{D553D084-DC30-41BF-9643-1366854F6186}" dt="2025-04-10T22:51:51.415" v="2894" actId="26606"/>
          <ac:spMkLst>
            <pc:docMk/>
            <pc:sldMk cId="3021047401" sldId="286"/>
            <ac:spMk id="41" creationId="{14044C96-7CFD-44DB-A579-D77B0D37C681}"/>
          </ac:spMkLst>
        </pc:spChg>
        <pc:spChg chg="add del">
          <ac:chgData name="David A. Gee" userId="e9ce1845d50193f0" providerId="LiveId" clId="{D553D084-DC30-41BF-9643-1366854F6186}" dt="2025-04-10T22:51:51.415" v="2894" actId="26606"/>
          <ac:spMkLst>
            <pc:docMk/>
            <pc:sldMk cId="3021047401" sldId="286"/>
            <ac:spMk id="42" creationId="{8FC8C21F-9484-4A71-ABFA-6C10682FAC3E}"/>
          </ac:spMkLst>
        </pc:spChg>
        <pc:spChg chg="add del">
          <ac:chgData name="David A. Gee" userId="e9ce1845d50193f0" providerId="LiveId" clId="{D553D084-DC30-41BF-9643-1366854F6186}" dt="2025-04-10T22:51:51.415" v="2894" actId="26606"/>
          <ac:spMkLst>
            <pc:docMk/>
            <pc:sldMk cId="3021047401" sldId="286"/>
            <ac:spMk id="43" creationId="{F4FFA271-A10A-4AC3-8F06-E3313A197A80}"/>
          </ac:spMkLst>
        </pc:spChg>
        <pc:spChg chg="add del">
          <ac:chgData name="David A. Gee" userId="e9ce1845d50193f0" providerId="LiveId" clId="{D553D084-DC30-41BF-9643-1366854F6186}" dt="2025-04-10T22:51:51.415" v="2894" actId="26606"/>
          <ac:spMkLst>
            <pc:docMk/>
            <pc:sldMk cId="3021047401" sldId="286"/>
            <ac:spMk id="44" creationId="{7F9FE375-3674-4B26-B67B-30AFAF78CC57}"/>
          </ac:spMkLst>
        </pc:spChg>
        <pc:spChg chg="add">
          <ac:chgData name="David A. Gee" userId="e9ce1845d50193f0" providerId="LiveId" clId="{D553D084-DC30-41BF-9643-1366854F6186}" dt="2025-04-10T22:51:51.420" v="2895" actId="26606"/>
          <ac:spMkLst>
            <pc:docMk/>
            <pc:sldMk cId="3021047401" sldId="286"/>
            <ac:spMk id="46" creationId="{E3B4FF89-C45F-4E24-B963-61E855708F2A}"/>
          </ac:spMkLst>
        </pc:spChg>
        <pc:spChg chg="add">
          <ac:chgData name="David A. Gee" userId="e9ce1845d50193f0" providerId="LiveId" clId="{D553D084-DC30-41BF-9643-1366854F6186}" dt="2025-04-10T22:51:51.420" v="2895" actId="26606"/>
          <ac:spMkLst>
            <pc:docMk/>
            <pc:sldMk cId="3021047401" sldId="286"/>
            <ac:spMk id="47" creationId="{14F25C03-EF67-4344-8AEA-7B3FA0DED024}"/>
          </ac:spMkLst>
        </pc:spChg>
        <pc:spChg chg="add">
          <ac:chgData name="David A. Gee" userId="e9ce1845d50193f0" providerId="LiveId" clId="{D553D084-DC30-41BF-9643-1366854F6186}" dt="2025-04-10T22:51:51.420" v="2895" actId="26606"/>
          <ac:spMkLst>
            <pc:docMk/>
            <pc:sldMk cId="3021047401" sldId="286"/>
            <ac:spMk id="48" creationId="{F74793DE-3651-410B-B243-8F0B1468E6A4}"/>
          </ac:spMkLst>
        </pc:spChg>
        <pc:picChg chg="add mod ord">
          <ac:chgData name="David A. Gee" userId="e9ce1845d50193f0" providerId="LiveId" clId="{D553D084-DC30-41BF-9643-1366854F6186}" dt="2025-04-10T22:51:51.420" v="2895" actId="26606"/>
          <ac:picMkLst>
            <pc:docMk/>
            <pc:sldMk cId="3021047401" sldId="286"/>
            <ac:picMk id="5" creationId="{B143EA9D-D7A0-3D00-ED9E-133C3CB2ECB2}"/>
          </ac:picMkLst>
        </pc:picChg>
        <pc:picChg chg="add mod">
          <ac:chgData name="David A. Gee" userId="e9ce1845d50193f0" providerId="LiveId" clId="{D553D084-DC30-41BF-9643-1366854F6186}" dt="2025-04-10T22:51:51.420" v="2895" actId="26606"/>
          <ac:picMkLst>
            <pc:docMk/>
            <pc:sldMk cId="3021047401" sldId="286"/>
            <ac:picMk id="7" creationId="{73E4F0C9-65A2-3CD1-F6F8-AAF345BA6343}"/>
          </ac:picMkLst>
        </pc:picChg>
        <pc:picChg chg="add mod ord">
          <ac:chgData name="David A. Gee" userId="e9ce1845d50193f0" providerId="LiveId" clId="{D553D084-DC30-41BF-9643-1366854F6186}" dt="2025-04-10T22:51:51.420" v="2895" actId="26606"/>
          <ac:picMkLst>
            <pc:docMk/>
            <pc:sldMk cId="3021047401" sldId="286"/>
            <ac:picMk id="9" creationId="{230F46D5-0FDF-5556-BC2A-CC5E901E2E0B}"/>
          </ac:picMkLst>
        </pc:picChg>
        <pc:picChg chg="add mod">
          <ac:chgData name="David A. Gee" userId="e9ce1845d50193f0" providerId="LiveId" clId="{D553D084-DC30-41BF-9643-1366854F6186}" dt="2025-04-10T22:51:51.420" v="2895" actId="26606"/>
          <ac:picMkLst>
            <pc:docMk/>
            <pc:sldMk cId="3021047401" sldId="286"/>
            <ac:picMk id="11" creationId="{0DC4CAE5-435B-0BD1-968B-817F7DD652DE}"/>
          </ac:picMkLst>
        </pc:picChg>
        <pc:picChg chg="add mod">
          <ac:chgData name="David A. Gee" userId="e9ce1845d50193f0" providerId="LiveId" clId="{D553D084-DC30-41BF-9643-1366854F6186}" dt="2025-04-10T22:51:51.420" v="2895" actId="26606"/>
          <ac:picMkLst>
            <pc:docMk/>
            <pc:sldMk cId="3021047401" sldId="286"/>
            <ac:picMk id="13" creationId="{2C822317-1742-2782-D3A4-4D55A64639AC}"/>
          </ac:picMkLst>
        </pc:picChg>
        <pc:picChg chg="add mod ord">
          <ac:chgData name="David A. Gee" userId="e9ce1845d50193f0" providerId="LiveId" clId="{D553D084-DC30-41BF-9643-1366854F6186}" dt="2025-04-10T22:51:51.420" v="2895" actId="26606"/>
          <ac:picMkLst>
            <pc:docMk/>
            <pc:sldMk cId="3021047401" sldId="286"/>
            <ac:picMk id="15" creationId="{26041F6C-6EE7-13C6-58AC-C3253963F822}"/>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4" Type="http://schemas.openxmlformats.org/officeDocument/2006/relationships/image" Target="../media/image3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4" Type="http://schemas.openxmlformats.org/officeDocument/2006/relationships/image" Target="../media/image31.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dk2">
        <a:alpha val="0"/>
      </a:schemeClr>
    </dgm:fillClrLst>
    <dgm:linClrLst meth="repeat">
      <a:schemeClr val="dk2">
        <a:alpha val="0"/>
      </a:schemeClr>
    </dgm:linClrLst>
    <dgm:effectClrLst/>
    <dgm:txLinClrLst/>
    <dgm:txFillClrLst meth="repeat">
      <a:schemeClr val="dk2"/>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C5AF32-5500-428A-9B7F-E9B7005ECE13}" type="doc">
      <dgm:prSet loTypeId="urn:microsoft.com/office/officeart/2018/2/layout/IconCircleList" loCatId="icon" qsTypeId="urn:microsoft.com/office/officeart/2005/8/quickstyle/simple1" qsCatId="simple" csTypeId="urn:microsoft.com/office/officeart/2018/5/colors/Iconchunking_neutralicon_accent2_2" csCatId="accent2" phldr="1"/>
      <dgm:spPr/>
      <dgm:t>
        <a:bodyPr/>
        <a:lstStyle/>
        <a:p>
          <a:endParaRPr lang="en-US"/>
        </a:p>
      </dgm:t>
    </dgm:pt>
    <dgm:pt modelId="{DF1D717A-6CB2-4B3A-8C85-538960B4F756}">
      <dgm:prSet/>
      <dgm:spPr/>
      <dgm:t>
        <a:bodyPr/>
        <a:lstStyle/>
        <a:p>
          <a:r>
            <a:rPr lang="en-US" dirty="0"/>
            <a:t>Lifestyle Factors: diet, activity and substance use (e.g., tobacco or alcohol) and/or abuse.</a:t>
          </a:r>
        </a:p>
      </dgm:t>
    </dgm:pt>
    <dgm:pt modelId="{3F939A2A-35C5-40D5-B5F3-EB159968AF4C}" type="parTrans" cxnId="{AC33E70D-9902-4969-AC72-F1C5F4C3BA1E}">
      <dgm:prSet/>
      <dgm:spPr/>
      <dgm:t>
        <a:bodyPr/>
        <a:lstStyle/>
        <a:p>
          <a:endParaRPr lang="en-US"/>
        </a:p>
      </dgm:t>
    </dgm:pt>
    <dgm:pt modelId="{22E354DF-4612-4E8F-AB00-2C54933A0B77}" type="sibTrans" cxnId="{AC33E70D-9902-4969-AC72-F1C5F4C3BA1E}">
      <dgm:prSet/>
      <dgm:spPr/>
      <dgm:t>
        <a:bodyPr/>
        <a:lstStyle/>
        <a:p>
          <a:endParaRPr lang="en-US"/>
        </a:p>
      </dgm:t>
    </dgm:pt>
    <dgm:pt modelId="{5AAD17D4-B455-4307-9507-7FC4D774AC18}">
      <dgm:prSet/>
      <dgm:spPr/>
      <dgm:t>
        <a:bodyPr/>
        <a:lstStyle/>
        <a:p>
          <a:r>
            <a:rPr lang="en-US" dirty="0"/>
            <a:t>Socioeconomic Factors: social support, income, education and access to healthcare</a:t>
          </a:r>
        </a:p>
      </dgm:t>
    </dgm:pt>
    <dgm:pt modelId="{FF7FB258-A3C8-4609-9B7D-4C1905E109BF}" type="parTrans" cxnId="{2067A67A-E501-4622-A66B-0568271305B0}">
      <dgm:prSet/>
      <dgm:spPr/>
      <dgm:t>
        <a:bodyPr/>
        <a:lstStyle/>
        <a:p>
          <a:endParaRPr lang="en-US"/>
        </a:p>
      </dgm:t>
    </dgm:pt>
    <dgm:pt modelId="{D2655B68-B442-46A1-BA5A-1CD8CDD03C37}" type="sibTrans" cxnId="{2067A67A-E501-4622-A66B-0568271305B0}">
      <dgm:prSet/>
      <dgm:spPr/>
      <dgm:t>
        <a:bodyPr/>
        <a:lstStyle/>
        <a:p>
          <a:endParaRPr lang="en-US"/>
        </a:p>
      </dgm:t>
    </dgm:pt>
    <dgm:pt modelId="{7FE454BA-2AFF-4F23-A880-34D1CAE4AC6D}">
      <dgm:prSet/>
      <dgm:spPr/>
      <dgm:t>
        <a:bodyPr/>
        <a:lstStyle/>
        <a:p>
          <a:r>
            <a:rPr lang="en-US"/>
            <a:t>Environmental Factors: air and water quality and living conditions</a:t>
          </a:r>
        </a:p>
      </dgm:t>
    </dgm:pt>
    <dgm:pt modelId="{DA1C8E57-8A43-48C7-90FF-FE1FABE92ADD}" type="parTrans" cxnId="{780E843B-3377-43BB-8370-7C232C364916}">
      <dgm:prSet/>
      <dgm:spPr/>
      <dgm:t>
        <a:bodyPr/>
        <a:lstStyle/>
        <a:p>
          <a:endParaRPr lang="en-US"/>
        </a:p>
      </dgm:t>
    </dgm:pt>
    <dgm:pt modelId="{D9DCD0CC-44FE-46DA-AFF9-3C5EC5343170}" type="sibTrans" cxnId="{780E843B-3377-43BB-8370-7C232C364916}">
      <dgm:prSet/>
      <dgm:spPr/>
      <dgm:t>
        <a:bodyPr/>
        <a:lstStyle/>
        <a:p>
          <a:endParaRPr lang="en-US"/>
        </a:p>
      </dgm:t>
    </dgm:pt>
    <dgm:pt modelId="{C0A5CCBF-3B98-4FD9-AB36-B3E207E4E2DC}">
      <dgm:prSet/>
      <dgm:spPr/>
      <dgm:t>
        <a:bodyPr/>
        <a:lstStyle/>
        <a:p>
          <a:r>
            <a:rPr lang="en-US" dirty="0"/>
            <a:t>Medical Technology and Advancements</a:t>
          </a:r>
        </a:p>
      </dgm:t>
    </dgm:pt>
    <dgm:pt modelId="{826ACABF-D6B9-467A-9F6D-A6998CCEEFCF}" type="parTrans" cxnId="{0D770F0A-F878-443A-A729-B61F52005DFE}">
      <dgm:prSet/>
      <dgm:spPr/>
      <dgm:t>
        <a:bodyPr/>
        <a:lstStyle/>
        <a:p>
          <a:endParaRPr lang="en-US"/>
        </a:p>
      </dgm:t>
    </dgm:pt>
    <dgm:pt modelId="{4E946E7A-40FC-438A-BB18-284CA131F6D3}" type="sibTrans" cxnId="{0D770F0A-F878-443A-A729-B61F52005DFE}">
      <dgm:prSet/>
      <dgm:spPr/>
      <dgm:t>
        <a:bodyPr/>
        <a:lstStyle/>
        <a:p>
          <a:endParaRPr lang="en-US"/>
        </a:p>
      </dgm:t>
    </dgm:pt>
    <dgm:pt modelId="{31C66B99-BEDB-4D12-A061-A1CEB1B45C21}" type="pres">
      <dgm:prSet presAssocID="{3CC5AF32-5500-428A-9B7F-E9B7005ECE13}" presName="root" presStyleCnt="0">
        <dgm:presLayoutVars>
          <dgm:dir/>
          <dgm:resizeHandles val="exact"/>
        </dgm:presLayoutVars>
      </dgm:prSet>
      <dgm:spPr/>
    </dgm:pt>
    <dgm:pt modelId="{F1838650-35A1-4C54-B9FC-ACAF6BC2DB9A}" type="pres">
      <dgm:prSet presAssocID="{3CC5AF32-5500-428A-9B7F-E9B7005ECE13}" presName="container" presStyleCnt="0">
        <dgm:presLayoutVars>
          <dgm:dir/>
          <dgm:resizeHandles val="exact"/>
        </dgm:presLayoutVars>
      </dgm:prSet>
      <dgm:spPr/>
    </dgm:pt>
    <dgm:pt modelId="{04278298-CD2A-402F-A50E-0C3D37CEF27D}" type="pres">
      <dgm:prSet presAssocID="{DF1D717A-6CB2-4B3A-8C85-538960B4F756}" presName="compNode" presStyleCnt="0"/>
      <dgm:spPr/>
    </dgm:pt>
    <dgm:pt modelId="{9BF69745-18A6-4E95-A13C-2DA1112D2F54}" type="pres">
      <dgm:prSet presAssocID="{DF1D717A-6CB2-4B3A-8C85-538960B4F756}" presName="iconBgRect" presStyleLbl="bgShp" presStyleIdx="0" presStyleCnt="4"/>
      <dgm:spPr/>
    </dgm:pt>
    <dgm:pt modelId="{D0FAB2BF-96B1-44CA-A205-29C8D095808D}" type="pres">
      <dgm:prSet presAssocID="{DF1D717A-6CB2-4B3A-8C85-538960B4F75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ttle"/>
        </a:ext>
      </dgm:extLst>
    </dgm:pt>
    <dgm:pt modelId="{EDBA9797-4AE6-403E-AEE7-A1073A8C58AB}" type="pres">
      <dgm:prSet presAssocID="{DF1D717A-6CB2-4B3A-8C85-538960B4F756}" presName="spaceRect" presStyleCnt="0"/>
      <dgm:spPr/>
    </dgm:pt>
    <dgm:pt modelId="{F345B964-8F8D-494E-B3A6-F46FA7156C1C}" type="pres">
      <dgm:prSet presAssocID="{DF1D717A-6CB2-4B3A-8C85-538960B4F756}" presName="textRect" presStyleLbl="revTx" presStyleIdx="0" presStyleCnt="4">
        <dgm:presLayoutVars>
          <dgm:chMax val="1"/>
          <dgm:chPref val="1"/>
        </dgm:presLayoutVars>
      </dgm:prSet>
      <dgm:spPr/>
    </dgm:pt>
    <dgm:pt modelId="{47C39C83-9283-4F2C-8A3E-10369F04073F}" type="pres">
      <dgm:prSet presAssocID="{22E354DF-4612-4E8F-AB00-2C54933A0B77}" presName="sibTrans" presStyleLbl="sibTrans2D1" presStyleIdx="0" presStyleCnt="0"/>
      <dgm:spPr/>
    </dgm:pt>
    <dgm:pt modelId="{898D4A9E-0577-4803-8073-0D3DA62AA3C5}" type="pres">
      <dgm:prSet presAssocID="{5AAD17D4-B455-4307-9507-7FC4D774AC18}" presName="compNode" presStyleCnt="0"/>
      <dgm:spPr/>
    </dgm:pt>
    <dgm:pt modelId="{C71A1CC1-02DF-41C6-837A-C67DC5137F0B}" type="pres">
      <dgm:prSet presAssocID="{5AAD17D4-B455-4307-9507-7FC4D774AC18}" presName="iconBgRect" presStyleLbl="bgShp" presStyleIdx="1" presStyleCnt="4"/>
      <dgm:spPr/>
    </dgm:pt>
    <dgm:pt modelId="{2396195C-3C43-4C89-9DD0-F531CF753E70}" type="pres">
      <dgm:prSet presAssocID="{5AAD17D4-B455-4307-9507-7FC4D774AC1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ploma Roll"/>
        </a:ext>
      </dgm:extLst>
    </dgm:pt>
    <dgm:pt modelId="{917E5F0B-BB57-428D-9947-7D2984F6CE2C}" type="pres">
      <dgm:prSet presAssocID="{5AAD17D4-B455-4307-9507-7FC4D774AC18}" presName="spaceRect" presStyleCnt="0"/>
      <dgm:spPr/>
    </dgm:pt>
    <dgm:pt modelId="{CF277C6D-1E24-4975-91B7-465EF2B5CFB9}" type="pres">
      <dgm:prSet presAssocID="{5AAD17D4-B455-4307-9507-7FC4D774AC18}" presName="textRect" presStyleLbl="revTx" presStyleIdx="1" presStyleCnt="4">
        <dgm:presLayoutVars>
          <dgm:chMax val="1"/>
          <dgm:chPref val="1"/>
        </dgm:presLayoutVars>
      </dgm:prSet>
      <dgm:spPr/>
    </dgm:pt>
    <dgm:pt modelId="{7482901B-E938-4DD6-8851-44D6311D2CFA}" type="pres">
      <dgm:prSet presAssocID="{D2655B68-B442-46A1-BA5A-1CD8CDD03C37}" presName="sibTrans" presStyleLbl="sibTrans2D1" presStyleIdx="0" presStyleCnt="0"/>
      <dgm:spPr/>
    </dgm:pt>
    <dgm:pt modelId="{47990A26-ED48-4697-90AD-AA1D8E2CD849}" type="pres">
      <dgm:prSet presAssocID="{7FE454BA-2AFF-4F23-A880-34D1CAE4AC6D}" presName="compNode" presStyleCnt="0"/>
      <dgm:spPr/>
    </dgm:pt>
    <dgm:pt modelId="{0A46E5AA-760B-4B74-87DC-0D7C45B2992D}" type="pres">
      <dgm:prSet presAssocID="{7FE454BA-2AFF-4F23-A880-34D1CAE4AC6D}" presName="iconBgRect" presStyleLbl="bgShp" presStyleIdx="2" presStyleCnt="4"/>
      <dgm:spPr/>
    </dgm:pt>
    <dgm:pt modelId="{8D248F53-6F9C-42B4-BB5F-AF8E3F949135}" type="pres">
      <dgm:prSet presAssocID="{7FE454BA-2AFF-4F23-A880-34D1CAE4AC6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eciduous tree"/>
        </a:ext>
      </dgm:extLst>
    </dgm:pt>
    <dgm:pt modelId="{74B73FE8-5F7C-48A6-9731-C10EDF89DCC3}" type="pres">
      <dgm:prSet presAssocID="{7FE454BA-2AFF-4F23-A880-34D1CAE4AC6D}" presName="spaceRect" presStyleCnt="0"/>
      <dgm:spPr/>
    </dgm:pt>
    <dgm:pt modelId="{6F70AE3D-8B45-49E5-93CF-DFE0C40BD641}" type="pres">
      <dgm:prSet presAssocID="{7FE454BA-2AFF-4F23-A880-34D1CAE4AC6D}" presName="textRect" presStyleLbl="revTx" presStyleIdx="2" presStyleCnt="4">
        <dgm:presLayoutVars>
          <dgm:chMax val="1"/>
          <dgm:chPref val="1"/>
        </dgm:presLayoutVars>
      </dgm:prSet>
      <dgm:spPr/>
    </dgm:pt>
    <dgm:pt modelId="{155ADC40-5F44-406E-8419-FB7005BB0FD2}" type="pres">
      <dgm:prSet presAssocID="{D9DCD0CC-44FE-46DA-AFF9-3C5EC5343170}" presName="sibTrans" presStyleLbl="sibTrans2D1" presStyleIdx="0" presStyleCnt="0"/>
      <dgm:spPr/>
    </dgm:pt>
    <dgm:pt modelId="{13213903-2DDE-4F7C-B840-BF7314F0791C}" type="pres">
      <dgm:prSet presAssocID="{C0A5CCBF-3B98-4FD9-AB36-B3E207E4E2DC}" presName="compNode" presStyleCnt="0"/>
      <dgm:spPr/>
    </dgm:pt>
    <dgm:pt modelId="{8203772C-8196-4291-B55F-3A583E849CA9}" type="pres">
      <dgm:prSet presAssocID="{C0A5CCBF-3B98-4FD9-AB36-B3E207E4E2DC}" presName="iconBgRect" presStyleLbl="bgShp" presStyleIdx="3" presStyleCnt="4"/>
      <dgm:spPr/>
    </dgm:pt>
    <dgm:pt modelId="{652956C0-BE8B-43C2-9EF6-ABBFFBC3DDD0}" type="pres">
      <dgm:prSet presAssocID="{C0A5CCBF-3B98-4FD9-AB36-B3E207E4E2D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ethoscope"/>
        </a:ext>
      </dgm:extLst>
    </dgm:pt>
    <dgm:pt modelId="{95E65BAF-4CF3-44B9-B135-F5214F116277}" type="pres">
      <dgm:prSet presAssocID="{C0A5CCBF-3B98-4FD9-AB36-B3E207E4E2DC}" presName="spaceRect" presStyleCnt="0"/>
      <dgm:spPr/>
    </dgm:pt>
    <dgm:pt modelId="{048EC1FC-DF0B-4197-899E-284508E9E388}" type="pres">
      <dgm:prSet presAssocID="{C0A5CCBF-3B98-4FD9-AB36-B3E207E4E2DC}" presName="textRect" presStyleLbl="revTx" presStyleIdx="3" presStyleCnt="4">
        <dgm:presLayoutVars>
          <dgm:chMax val="1"/>
          <dgm:chPref val="1"/>
        </dgm:presLayoutVars>
      </dgm:prSet>
      <dgm:spPr/>
    </dgm:pt>
  </dgm:ptLst>
  <dgm:cxnLst>
    <dgm:cxn modelId="{0A666901-CE88-470F-8522-574FE4ECBF69}" type="presOf" srcId="{D2655B68-B442-46A1-BA5A-1CD8CDD03C37}" destId="{7482901B-E938-4DD6-8851-44D6311D2CFA}" srcOrd="0" destOrd="0" presId="urn:microsoft.com/office/officeart/2018/2/layout/IconCircleList"/>
    <dgm:cxn modelId="{0D770F0A-F878-443A-A729-B61F52005DFE}" srcId="{3CC5AF32-5500-428A-9B7F-E9B7005ECE13}" destId="{C0A5CCBF-3B98-4FD9-AB36-B3E207E4E2DC}" srcOrd="3" destOrd="0" parTransId="{826ACABF-D6B9-467A-9F6D-A6998CCEEFCF}" sibTransId="{4E946E7A-40FC-438A-BB18-284CA131F6D3}"/>
    <dgm:cxn modelId="{AC33E70D-9902-4969-AC72-F1C5F4C3BA1E}" srcId="{3CC5AF32-5500-428A-9B7F-E9B7005ECE13}" destId="{DF1D717A-6CB2-4B3A-8C85-538960B4F756}" srcOrd="0" destOrd="0" parTransId="{3F939A2A-35C5-40D5-B5F3-EB159968AF4C}" sibTransId="{22E354DF-4612-4E8F-AB00-2C54933A0B77}"/>
    <dgm:cxn modelId="{EE50302C-D9E2-4B25-B2C9-7BEE18ABA14B}" type="presOf" srcId="{D9DCD0CC-44FE-46DA-AFF9-3C5EC5343170}" destId="{155ADC40-5F44-406E-8419-FB7005BB0FD2}" srcOrd="0" destOrd="0" presId="urn:microsoft.com/office/officeart/2018/2/layout/IconCircleList"/>
    <dgm:cxn modelId="{3E91AD32-335D-42C0-B75B-2EB263C70798}" type="presOf" srcId="{22E354DF-4612-4E8F-AB00-2C54933A0B77}" destId="{47C39C83-9283-4F2C-8A3E-10369F04073F}" srcOrd="0" destOrd="0" presId="urn:microsoft.com/office/officeart/2018/2/layout/IconCircleList"/>
    <dgm:cxn modelId="{780E843B-3377-43BB-8370-7C232C364916}" srcId="{3CC5AF32-5500-428A-9B7F-E9B7005ECE13}" destId="{7FE454BA-2AFF-4F23-A880-34D1CAE4AC6D}" srcOrd="2" destOrd="0" parTransId="{DA1C8E57-8A43-48C7-90FF-FE1FABE92ADD}" sibTransId="{D9DCD0CC-44FE-46DA-AFF9-3C5EC5343170}"/>
    <dgm:cxn modelId="{DFFA4C6D-BAD5-40E8-91FE-A9BE736546D6}" type="presOf" srcId="{C0A5CCBF-3B98-4FD9-AB36-B3E207E4E2DC}" destId="{048EC1FC-DF0B-4197-899E-284508E9E388}" srcOrd="0" destOrd="0" presId="urn:microsoft.com/office/officeart/2018/2/layout/IconCircleList"/>
    <dgm:cxn modelId="{052E906E-89E2-46A8-B55E-14BFDA8CDDEA}" type="presOf" srcId="{3CC5AF32-5500-428A-9B7F-E9B7005ECE13}" destId="{31C66B99-BEDB-4D12-A061-A1CEB1B45C21}" srcOrd="0" destOrd="0" presId="urn:microsoft.com/office/officeart/2018/2/layout/IconCircleList"/>
    <dgm:cxn modelId="{C01DE56F-AD83-4C55-87EA-50D2E357EE99}" type="presOf" srcId="{7FE454BA-2AFF-4F23-A880-34D1CAE4AC6D}" destId="{6F70AE3D-8B45-49E5-93CF-DFE0C40BD641}" srcOrd="0" destOrd="0" presId="urn:microsoft.com/office/officeart/2018/2/layout/IconCircleList"/>
    <dgm:cxn modelId="{2067A67A-E501-4622-A66B-0568271305B0}" srcId="{3CC5AF32-5500-428A-9B7F-E9B7005ECE13}" destId="{5AAD17D4-B455-4307-9507-7FC4D774AC18}" srcOrd="1" destOrd="0" parTransId="{FF7FB258-A3C8-4609-9B7D-4C1905E109BF}" sibTransId="{D2655B68-B442-46A1-BA5A-1CD8CDD03C37}"/>
    <dgm:cxn modelId="{3E07FE88-31D5-4D8D-B171-FD2EE3475FE6}" type="presOf" srcId="{5AAD17D4-B455-4307-9507-7FC4D774AC18}" destId="{CF277C6D-1E24-4975-91B7-465EF2B5CFB9}" srcOrd="0" destOrd="0" presId="urn:microsoft.com/office/officeart/2018/2/layout/IconCircleList"/>
    <dgm:cxn modelId="{666E30A1-5AC1-492A-B5C5-310A0D41594B}" type="presOf" srcId="{DF1D717A-6CB2-4B3A-8C85-538960B4F756}" destId="{F345B964-8F8D-494E-B3A6-F46FA7156C1C}" srcOrd="0" destOrd="0" presId="urn:microsoft.com/office/officeart/2018/2/layout/IconCircleList"/>
    <dgm:cxn modelId="{37F3D09C-0B15-43C7-A414-EF4A49EF2B3C}" type="presParOf" srcId="{31C66B99-BEDB-4D12-A061-A1CEB1B45C21}" destId="{F1838650-35A1-4C54-B9FC-ACAF6BC2DB9A}" srcOrd="0" destOrd="0" presId="urn:microsoft.com/office/officeart/2018/2/layout/IconCircleList"/>
    <dgm:cxn modelId="{F237D554-817C-4AB1-81C7-C38111CA53B9}" type="presParOf" srcId="{F1838650-35A1-4C54-B9FC-ACAF6BC2DB9A}" destId="{04278298-CD2A-402F-A50E-0C3D37CEF27D}" srcOrd="0" destOrd="0" presId="urn:microsoft.com/office/officeart/2018/2/layout/IconCircleList"/>
    <dgm:cxn modelId="{41D1B99B-FF2D-495E-B906-A00AD843F9F0}" type="presParOf" srcId="{04278298-CD2A-402F-A50E-0C3D37CEF27D}" destId="{9BF69745-18A6-4E95-A13C-2DA1112D2F54}" srcOrd="0" destOrd="0" presId="urn:microsoft.com/office/officeart/2018/2/layout/IconCircleList"/>
    <dgm:cxn modelId="{9A46A469-A526-4246-9F0E-ECF2DC4A17FE}" type="presParOf" srcId="{04278298-CD2A-402F-A50E-0C3D37CEF27D}" destId="{D0FAB2BF-96B1-44CA-A205-29C8D095808D}" srcOrd="1" destOrd="0" presId="urn:microsoft.com/office/officeart/2018/2/layout/IconCircleList"/>
    <dgm:cxn modelId="{A57F1688-AD4D-4CF0-9D1A-8D99F21CB667}" type="presParOf" srcId="{04278298-CD2A-402F-A50E-0C3D37CEF27D}" destId="{EDBA9797-4AE6-403E-AEE7-A1073A8C58AB}" srcOrd="2" destOrd="0" presId="urn:microsoft.com/office/officeart/2018/2/layout/IconCircleList"/>
    <dgm:cxn modelId="{80E07056-4BCC-498B-876B-9459073CCC70}" type="presParOf" srcId="{04278298-CD2A-402F-A50E-0C3D37CEF27D}" destId="{F345B964-8F8D-494E-B3A6-F46FA7156C1C}" srcOrd="3" destOrd="0" presId="urn:microsoft.com/office/officeart/2018/2/layout/IconCircleList"/>
    <dgm:cxn modelId="{583F1B53-ACBD-43CC-9466-2C2E0F22104E}" type="presParOf" srcId="{F1838650-35A1-4C54-B9FC-ACAF6BC2DB9A}" destId="{47C39C83-9283-4F2C-8A3E-10369F04073F}" srcOrd="1" destOrd="0" presId="urn:microsoft.com/office/officeart/2018/2/layout/IconCircleList"/>
    <dgm:cxn modelId="{A1C7B1DE-5FAD-4E23-AA9F-402100C7AF00}" type="presParOf" srcId="{F1838650-35A1-4C54-B9FC-ACAF6BC2DB9A}" destId="{898D4A9E-0577-4803-8073-0D3DA62AA3C5}" srcOrd="2" destOrd="0" presId="urn:microsoft.com/office/officeart/2018/2/layout/IconCircleList"/>
    <dgm:cxn modelId="{60EE3ABB-BC18-423B-A80D-C4317F91A42B}" type="presParOf" srcId="{898D4A9E-0577-4803-8073-0D3DA62AA3C5}" destId="{C71A1CC1-02DF-41C6-837A-C67DC5137F0B}" srcOrd="0" destOrd="0" presId="urn:microsoft.com/office/officeart/2018/2/layout/IconCircleList"/>
    <dgm:cxn modelId="{1CA1E0F6-8744-4721-BB7F-CB6C99FE6201}" type="presParOf" srcId="{898D4A9E-0577-4803-8073-0D3DA62AA3C5}" destId="{2396195C-3C43-4C89-9DD0-F531CF753E70}" srcOrd="1" destOrd="0" presId="urn:microsoft.com/office/officeart/2018/2/layout/IconCircleList"/>
    <dgm:cxn modelId="{A9E9720E-FFA7-4D9C-925D-6F323E25D3C2}" type="presParOf" srcId="{898D4A9E-0577-4803-8073-0D3DA62AA3C5}" destId="{917E5F0B-BB57-428D-9947-7D2984F6CE2C}" srcOrd="2" destOrd="0" presId="urn:microsoft.com/office/officeart/2018/2/layout/IconCircleList"/>
    <dgm:cxn modelId="{206F0ACB-F78D-4741-909B-462759915FD3}" type="presParOf" srcId="{898D4A9E-0577-4803-8073-0D3DA62AA3C5}" destId="{CF277C6D-1E24-4975-91B7-465EF2B5CFB9}" srcOrd="3" destOrd="0" presId="urn:microsoft.com/office/officeart/2018/2/layout/IconCircleList"/>
    <dgm:cxn modelId="{A5B1C48A-262D-43BA-A59D-CE42192822DB}" type="presParOf" srcId="{F1838650-35A1-4C54-B9FC-ACAF6BC2DB9A}" destId="{7482901B-E938-4DD6-8851-44D6311D2CFA}" srcOrd="3" destOrd="0" presId="urn:microsoft.com/office/officeart/2018/2/layout/IconCircleList"/>
    <dgm:cxn modelId="{7D9CA728-CA6B-4D05-9346-2EFD85CEE979}" type="presParOf" srcId="{F1838650-35A1-4C54-B9FC-ACAF6BC2DB9A}" destId="{47990A26-ED48-4697-90AD-AA1D8E2CD849}" srcOrd="4" destOrd="0" presId="urn:microsoft.com/office/officeart/2018/2/layout/IconCircleList"/>
    <dgm:cxn modelId="{A7174B64-4B2B-4B9D-BD78-45D65E08C75A}" type="presParOf" srcId="{47990A26-ED48-4697-90AD-AA1D8E2CD849}" destId="{0A46E5AA-760B-4B74-87DC-0D7C45B2992D}" srcOrd="0" destOrd="0" presId="urn:microsoft.com/office/officeart/2018/2/layout/IconCircleList"/>
    <dgm:cxn modelId="{3689E85D-55DA-4542-BF40-B98572F48C96}" type="presParOf" srcId="{47990A26-ED48-4697-90AD-AA1D8E2CD849}" destId="{8D248F53-6F9C-42B4-BB5F-AF8E3F949135}" srcOrd="1" destOrd="0" presId="urn:microsoft.com/office/officeart/2018/2/layout/IconCircleList"/>
    <dgm:cxn modelId="{9D9C25F9-1A79-4FF2-8261-741771689AB3}" type="presParOf" srcId="{47990A26-ED48-4697-90AD-AA1D8E2CD849}" destId="{74B73FE8-5F7C-48A6-9731-C10EDF89DCC3}" srcOrd="2" destOrd="0" presId="urn:microsoft.com/office/officeart/2018/2/layout/IconCircleList"/>
    <dgm:cxn modelId="{34FEA500-8038-45B9-B886-5F0FCF5205F7}" type="presParOf" srcId="{47990A26-ED48-4697-90AD-AA1D8E2CD849}" destId="{6F70AE3D-8B45-49E5-93CF-DFE0C40BD641}" srcOrd="3" destOrd="0" presId="urn:microsoft.com/office/officeart/2018/2/layout/IconCircleList"/>
    <dgm:cxn modelId="{F1DA4251-243D-4E99-8B5F-47BF97E3DEA1}" type="presParOf" srcId="{F1838650-35A1-4C54-B9FC-ACAF6BC2DB9A}" destId="{155ADC40-5F44-406E-8419-FB7005BB0FD2}" srcOrd="5" destOrd="0" presId="urn:microsoft.com/office/officeart/2018/2/layout/IconCircleList"/>
    <dgm:cxn modelId="{12A2048B-89BA-480F-A1C9-5BBBD52C109D}" type="presParOf" srcId="{F1838650-35A1-4C54-B9FC-ACAF6BC2DB9A}" destId="{13213903-2DDE-4F7C-B840-BF7314F0791C}" srcOrd="6" destOrd="0" presId="urn:microsoft.com/office/officeart/2018/2/layout/IconCircleList"/>
    <dgm:cxn modelId="{643CE196-B8E6-4C0D-9D68-C97E6BB9C9BE}" type="presParOf" srcId="{13213903-2DDE-4F7C-B840-BF7314F0791C}" destId="{8203772C-8196-4291-B55F-3A583E849CA9}" srcOrd="0" destOrd="0" presId="urn:microsoft.com/office/officeart/2018/2/layout/IconCircleList"/>
    <dgm:cxn modelId="{B09E0D4D-B618-46DF-A13A-D884E48992D2}" type="presParOf" srcId="{13213903-2DDE-4F7C-B840-BF7314F0791C}" destId="{652956C0-BE8B-43C2-9EF6-ABBFFBC3DDD0}" srcOrd="1" destOrd="0" presId="urn:microsoft.com/office/officeart/2018/2/layout/IconCircleList"/>
    <dgm:cxn modelId="{C902E477-A300-4489-8404-31FF0D74DF1F}" type="presParOf" srcId="{13213903-2DDE-4F7C-B840-BF7314F0791C}" destId="{95E65BAF-4CF3-44B9-B135-F5214F116277}" srcOrd="2" destOrd="0" presId="urn:microsoft.com/office/officeart/2018/2/layout/IconCircleList"/>
    <dgm:cxn modelId="{03A83B5E-BE4A-4071-AC1A-E0599A0B8611}" type="presParOf" srcId="{13213903-2DDE-4F7C-B840-BF7314F0791C}" destId="{048EC1FC-DF0B-4197-899E-284508E9E388}"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F5AC0A6-2BEF-4CAB-8781-D1E8A0B3002C}" type="doc">
      <dgm:prSet loTypeId="urn:microsoft.com/office/officeart/2018/2/layout/IconCircleList" loCatId="icon" qsTypeId="urn:microsoft.com/office/officeart/2005/8/quickstyle/simple1" qsCatId="simple" csTypeId="urn:microsoft.com/office/officeart/2018/5/colors/Iconchunking_coloredtext_accent0_3" csCatId="mainScheme" phldr="1"/>
      <dgm:spPr/>
      <dgm:t>
        <a:bodyPr/>
        <a:lstStyle/>
        <a:p>
          <a:endParaRPr lang="en-US"/>
        </a:p>
      </dgm:t>
    </dgm:pt>
    <dgm:pt modelId="{42CA1485-FEA0-4592-9663-629748D44C84}">
      <dgm:prSet/>
      <dgm:spPr/>
      <dgm:t>
        <a:bodyPr/>
        <a:lstStyle/>
        <a:p>
          <a:r>
            <a:rPr lang="en-US"/>
            <a:t>Personal Consumption – spending by households on goods and services (the largest component of GDP)</a:t>
          </a:r>
        </a:p>
      </dgm:t>
    </dgm:pt>
    <dgm:pt modelId="{3BC843A3-BDDC-42FB-B0D6-E7E8A75A27E9}" type="parTrans" cxnId="{6769BC18-2F43-49B1-98C3-80804CC0F7C9}">
      <dgm:prSet/>
      <dgm:spPr/>
      <dgm:t>
        <a:bodyPr/>
        <a:lstStyle/>
        <a:p>
          <a:endParaRPr lang="en-US"/>
        </a:p>
      </dgm:t>
    </dgm:pt>
    <dgm:pt modelId="{A56842CC-EBFA-496E-9E45-1D1A52307EBA}" type="sibTrans" cxnId="{6769BC18-2F43-49B1-98C3-80804CC0F7C9}">
      <dgm:prSet/>
      <dgm:spPr/>
      <dgm:t>
        <a:bodyPr/>
        <a:lstStyle/>
        <a:p>
          <a:endParaRPr lang="en-US"/>
        </a:p>
      </dgm:t>
    </dgm:pt>
    <dgm:pt modelId="{0C971051-E372-4042-86D2-1133E9810C3E}">
      <dgm:prSet/>
      <dgm:spPr/>
      <dgm:t>
        <a:bodyPr/>
        <a:lstStyle/>
        <a:p>
          <a:r>
            <a:rPr lang="en-US" dirty="0"/>
            <a:t>Business Investments – spending by businesses on capital goods (e.g., machinery, equipment, buildings, inventory, etc.)</a:t>
          </a:r>
        </a:p>
      </dgm:t>
    </dgm:pt>
    <dgm:pt modelId="{2FDBB7E0-5EFD-44A0-B8E2-3D606DFA19F3}" type="parTrans" cxnId="{1B730328-B570-4FF9-B83D-C72FE4EFD8CD}">
      <dgm:prSet/>
      <dgm:spPr/>
      <dgm:t>
        <a:bodyPr/>
        <a:lstStyle/>
        <a:p>
          <a:endParaRPr lang="en-US"/>
        </a:p>
      </dgm:t>
    </dgm:pt>
    <dgm:pt modelId="{C4E5E0A5-3A7B-4054-99F1-360BDA7F4CEA}" type="sibTrans" cxnId="{1B730328-B570-4FF9-B83D-C72FE4EFD8CD}">
      <dgm:prSet/>
      <dgm:spPr/>
      <dgm:t>
        <a:bodyPr/>
        <a:lstStyle/>
        <a:p>
          <a:endParaRPr lang="en-US"/>
        </a:p>
      </dgm:t>
    </dgm:pt>
    <dgm:pt modelId="{E8FA7928-13AF-49D3-9087-F748331534E3}">
      <dgm:prSet/>
      <dgm:spPr/>
      <dgm:t>
        <a:bodyPr/>
        <a:lstStyle/>
        <a:p>
          <a:r>
            <a:rPr lang="en-US" dirty="0"/>
            <a:t>Government Spending – spending by government on goods and services including salaries for government employees, infrastructure and defense</a:t>
          </a:r>
        </a:p>
      </dgm:t>
    </dgm:pt>
    <dgm:pt modelId="{289878E8-9C1B-4BEB-92D7-36A40AECBA3B}" type="parTrans" cxnId="{B57F8DC5-D5F1-4235-8B82-CFC6F7647AFD}">
      <dgm:prSet/>
      <dgm:spPr/>
      <dgm:t>
        <a:bodyPr/>
        <a:lstStyle/>
        <a:p>
          <a:endParaRPr lang="en-US"/>
        </a:p>
      </dgm:t>
    </dgm:pt>
    <dgm:pt modelId="{FAC3801F-AFFD-487C-AE46-0383DB4BD14D}" type="sibTrans" cxnId="{B57F8DC5-D5F1-4235-8B82-CFC6F7647AFD}">
      <dgm:prSet/>
      <dgm:spPr/>
      <dgm:t>
        <a:bodyPr/>
        <a:lstStyle/>
        <a:p>
          <a:endParaRPr lang="en-US"/>
        </a:p>
      </dgm:t>
    </dgm:pt>
    <dgm:pt modelId="{1ADFDBED-59C5-4D4D-9BF9-D89665A72318}">
      <dgm:prSet/>
      <dgm:spPr/>
      <dgm:t>
        <a:bodyPr/>
        <a:lstStyle/>
        <a:p>
          <a:r>
            <a:rPr lang="en-US"/>
            <a:t>Net Exports – the difference between exports and imports</a:t>
          </a:r>
        </a:p>
      </dgm:t>
    </dgm:pt>
    <dgm:pt modelId="{D853E227-9983-4DF7-B32C-1CC2F44368C3}" type="parTrans" cxnId="{11DDB6AC-3875-420D-99BB-8B5B7A8BC4E6}">
      <dgm:prSet/>
      <dgm:spPr/>
      <dgm:t>
        <a:bodyPr/>
        <a:lstStyle/>
        <a:p>
          <a:endParaRPr lang="en-US"/>
        </a:p>
      </dgm:t>
    </dgm:pt>
    <dgm:pt modelId="{B591C5C6-21E3-45B6-9B94-5C55474EE9A7}" type="sibTrans" cxnId="{11DDB6AC-3875-420D-99BB-8B5B7A8BC4E6}">
      <dgm:prSet/>
      <dgm:spPr/>
      <dgm:t>
        <a:bodyPr/>
        <a:lstStyle/>
        <a:p>
          <a:endParaRPr lang="en-US"/>
        </a:p>
      </dgm:t>
    </dgm:pt>
    <dgm:pt modelId="{8DA3FAED-FB58-4C91-A0A6-77E212A60E57}" type="pres">
      <dgm:prSet presAssocID="{3F5AC0A6-2BEF-4CAB-8781-D1E8A0B3002C}" presName="root" presStyleCnt="0">
        <dgm:presLayoutVars>
          <dgm:dir/>
          <dgm:resizeHandles val="exact"/>
        </dgm:presLayoutVars>
      </dgm:prSet>
      <dgm:spPr/>
    </dgm:pt>
    <dgm:pt modelId="{301CA243-6D54-4F13-BF83-DAF8EEF860DD}" type="pres">
      <dgm:prSet presAssocID="{3F5AC0A6-2BEF-4CAB-8781-D1E8A0B3002C}" presName="container" presStyleCnt="0">
        <dgm:presLayoutVars>
          <dgm:dir/>
          <dgm:resizeHandles val="exact"/>
        </dgm:presLayoutVars>
      </dgm:prSet>
      <dgm:spPr/>
    </dgm:pt>
    <dgm:pt modelId="{A3E4A242-524A-4CA6-B60B-B4BF49FB33C1}" type="pres">
      <dgm:prSet presAssocID="{42CA1485-FEA0-4592-9663-629748D44C84}" presName="compNode" presStyleCnt="0"/>
      <dgm:spPr/>
    </dgm:pt>
    <dgm:pt modelId="{FC866781-71DA-4F72-9D66-45F27F225D68}" type="pres">
      <dgm:prSet presAssocID="{42CA1485-FEA0-4592-9663-629748D44C84}" presName="iconBgRect" presStyleLbl="bgShp" presStyleIdx="0" presStyleCnt="4"/>
      <dgm:spPr/>
    </dgm:pt>
    <dgm:pt modelId="{691F48EB-175D-4CD3-B669-55A597C07A99}" type="pres">
      <dgm:prSet presAssocID="{42CA1485-FEA0-4592-9663-629748D44C8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ey"/>
        </a:ext>
      </dgm:extLst>
    </dgm:pt>
    <dgm:pt modelId="{CB0A66DD-78F7-4B4E-8A10-CA6A1C2AD589}" type="pres">
      <dgm:prSet presAssocID="{42CA1485-FEA0-4592-9663-629748D44C84}" presName="spaceRect" presStyleCnt="0"/>
      <dgm:spPr/>
    </dgm:pt>
    <dgm:pt modelId="{7E71178D-2A7E-4D56-A07E-B6DE4199DC0A}" type="pres">
      <dgm:prSet presAssocID="{42CA1485-FEA0-4592-9663-629748D44C84}" presName="textRect" presStyleLbl="revTx" presStyleIdx="0" presStyleCnt="4">
        <dgm:presLayoutVars>
          <dgm:chMax val="1"/>
          <dgm:chPref val="1"/>
        </dgm:presLayoutVars>
      </dgm:prSet>
      <dgm:spPr/>
    </dgm:pt>
    <dgm:pt modelId="{57ADEA0C-A291-4352-955E-1F8F1BEFAAB8}" type="pres">
      <dgm:prSet presAssocID="{A56842CC-EBFA-496E-9E45-1D1A52307EBA}" presName="sibTrans" presStyleLbl="sibTrans2D1" presStyleIdx="0" presStyleCnt="0"/>
      <dgm:spPr/>
    </dgm:pt>
    <dgm:pt modelId="{A10E50C5-3798-46FD-900E-350AFD6E966F}" type="pres">
      <dgm:prSet presAssocID="{0C971051-E372-4042-86D2-1133E9810C3E}" presName="compNode" presStyleCnt="0"/>
      <dgm:spPr/>
    </dgm:pt>
    <dgm:pt modelId="{0192F893-0DC4-42E4-A575-981875A13986}" type="pres">
      <dgm:prSet presAssocID="{0C971051-E372-4042-86D2-1133E9810C3E}" presName="iconBgRect" presStyleLbl="bgShp" presStyleIdx="1" presStyleCnt="4"/>
      <dgm:spPr/>
    </dgm:pt>
    <dgm:pt modelId="{7E1E07F0-5691-4218-B7BB-AE2BC726EF8E}" type="pres">
      <dgm:prSet presAssocID="{0C971051-E372-4042-86D2-1133E9810C3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actory"/>
        </a:ext>
      </dgm:extLst>
    </dgm:pt>
    <dgm:pt modelId="{E24ECC7F-1A5D-40A9-8C04-809139D2A1BF}" type="pres">
      <dgm:prSet presAssocID="{0C971051-E372-4042-86D2-1133E9810C3E}" presName="spaceRect" presStyleCnt="0"/>
      <dgm:spPr/>
    </dgm:pt>
    <dgm:pt modelId="{7E0A6E02-9348-43B4-B0DB-8C87EFA660C3}" type="pres">
      <dgm:prSet presAssocID="{0C971051-E372-4042-86D2-1133E9810C3E}" presName="textRect" presStyleLbl="revTx" presStyleIdx="1" presStyleCnt="4">
        <dgm:presLayoutVars>
          <dgm:chMax val="1"/>
          <dgm:chPref val="1"/>
        </dgm:presLayoutVars>
      </dgm:prSet>
      <dgm:spPr/>
    </dgm:pt>
    <dgm:pt modelId="{6AFFDD3A-A4BE-4981-A8A6-410F4F59D5E3}" type="pres">
      <dgm:prSet presAssocID="{C4E5E0A5-3A7B-4054-99F1-360BDA7F4CEA}" presName="sibTrans" presStyleLbl="sibTrans2D1" presStyleIdx="0" presStyleCnt="0"/>
      <dgm:spPr/>
    </dgm:pt>
    <dgm:pt modelId="{4BD2578A-8EE6-478C-9323-93A972700AFD}" type="pres">
      <dgm:prSet presAssocID="{E8FA7928-13AF-49D3-9087-F748331534E3}" presName="compNode" presStyleCnt="0"/>
      <dgm:spPr/>
    </dgm:pt>
    <dgm:pt modelId="{8AC6EA24-EEEF-4698-BF6F-11F1E3095651}" type="pres">
      <dgm:prSet presAssocID="{E8FA7928-13AF-49D3-9087-F748331534E3}" presName="iconBgRect" presStyleLbl="bgShp" presStyleIdx="2" presStyleCnt="4"/>
      <dgm:spPr/>
    </dgm:pt>
    <dgm:pt modelId="{14F476F0-5FBF-4A50-8D17-EDA46C0208A5}" type="pres">
      <dgm:prSet presAssocID="{E8FA7928-13AF-49D3-9087-F748331534E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nk"/>
        </a:ext>
      </dgm:extLst>
    </dgm:pt>
    <dgm:pt modelId="{FDF1FB70-C8F5-40EF-8890-0642918DCDD4}" type="pres">
      <dgm:prSet presAssocID="{E8FA7928-13AF-49D3-9087-F748331534E3}" presName="spaceRect" presStyleCnt="0"/>
      <dgm:spPr/>
    </dgm:pt>
    <dgm:pt modelId="{C96DBB2F-B407-42EB-8FC1-B4B0F5BC7B4D}" type="pres">
      <dgm:prSet presAssocID="{E8FA7928-13AF-49D3-9087-F748331534E3}" presName="textRect" presStyleLbl="revTx" presStyleIdx="2" presStyleCnt="4">
        <dgm:presLayoutVars>
          <dgm:chMax val="1"/>
          <dgm:chPref val="1"/>
        </dgm:presLayoutVars>
      </dgm:prSet>
      <dgm:spPr/>
    </dgm:pt>
    <dgm:pt modelId="{A38A3891-185E-46DF-83DE-08471F921C02}" type="pres">
      <dgm:prSet presAssocID="{FAC3801F-AFFD-487C-AE46-0383DB4BD14D}" presName="sibTrans" presStyleLbl="sibTrans2D1" presStyleIdx="0" presStyleCnt="0"/>
      <dgm:spPr/>
    </dgm:pt>
    <dgm:pt modelId="{5413345B-D0DC-4323-9166-F0E3529110EB}" type="pres">
      <dgm:prSet presAssocID="{1ADFDBED-59C5-4D4D-9BF9-D89665A72318}" presName="compNode" presStyleCnt="0"/>
      <dgm:spPr/>
    </dgm:pt>
    <dgm:pt modelId="{B0609188-A9DF-4A5B-939E-8D9DA9070A82}" type="pres">
      <dgm:prSet presAssocID="{1ADFDBED-59C5-4D4D-9BF9-D89665A72318}" presName="iconBgRect" presStyleLbl="bgShp" presStyleIdx="3" presStyleCnt="4"/>
      <dgm:spPr/>
    </dgm:pt>
    <dgm:pt modelId="{AA83D4E7-A4CC-4044-A836-7B9B1C9F4458}" type="pres">
      <dgm:prSet presAssocID="{1ADFDBED-59C5-4D4D-9BF9-D89665A7231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Yuan"/>
        </a:ext>
      </dgm:extLst>
    </dgm:pt>
    <dgm:pt modelId="{0B28AB75-B0E0-4363-8DAE-52A970016FC2}" type="pres">
      <dgm:prSet presAssocID="{1ADFDBED-59C5-4D4D-9BF9-D89665A72318}" presName="spaceRect" presStyleCnt="0"/>
      <dgm:spPr/>
    </dgm:pt>
    <dgm:pt modelId="{4CC38AF0-C2E9-45C5-918F-5A07B1E43DE0}" type="pres">
      <dgm:prSet presAssocID="{1ADFDBED-59C5-4D4D-9BF9-D89665A72318}" presName="textRect" presStyleLbl="revTx" presStyleIdx="3" presStyleCnt="4">
        <dgm:presLayoutVars>
          <dgm:chMax val="1"/>
          <dgm:chPref val="1"/>
        </dgm:presLayoutVars>
      </dgm:prSet>
      <dgm:spPr/>
    </dgm:pt>
  </dgm:ptLst>
  <dgm:cxnLst>
    <dgm:cxn modelId="{6769BC18-2F43-49B1-98C3-80804CC0F7C9}" srcId="{3F5AC0A6-2BEF-4CAB-8781-D1E8A0B3002C}" destId="{42CA1485-FEA0-4592-9663-629748D44C84}" srcOrd="0" destOrd="0" parTransId="{3BC843A3-BDDC-42FB-B0D6-E7E8A75A27E9}" sibTransId="{A56842CC-EBFA-496E-9E45-1D1A52307EBA}"/>
    <dgm:cxn modelId="{78DD6A1A-9049-4E2A-B9D6-174D23C20123}" type="presOf" srcId="{A56842CC-EBFA-496E-9E45-1D1A52307EBA}" destId="{57ADEA0C-A291-4352-955E-1F8F1BEFAAB8}" srcOrd="0" destOrd="0" presId="urn:microsoft.com/office/officeart/2018/2/layout/IconCircleList"/>
    <dgm:cxn modelId="{1B730328-B570-4FF9-B83D-C72FE4EFD8CD}" srcId="{3F5AC0A6-2BEF-4CAB-8781-D1E8A0B3002C}" destId="{0C971051-E372-4042-86D2-1133E9810C3E}" srcOrd="1" destOrd="0" parTransId="{2FDBB7E0-5EFD-44A0-B8E2-3D606DFA19F3}" sibTransId="{C4E5E0A5-3A7B-4054-99F1-360BDA7F4CEA}"/>
    <dgm:cxn modelId="{C8CCB65C-792D-416C-83E0-6653E3878E4A}" type="presOf" srcId="{42CA1485-FEA0-4592-9663-629748D44C84}" destId="{7E71178D-2A7E-4D56-A07E-B6DE4199DC0A}" srcOrd="0" destOrd="0" presId="urn:microsoft.com/office/officeart/2018/2/layout/IconCircleList"/>
    <dgm:cxn modelId="{D4FD8970-0E7E-49F5-9C7B-DAEA6C08B1A3}" type="presOf" srcId="{E8FA7928-13AF-49D3-9087-F748331534E3}" destId="{C96DBB2F-B407-42EB-8FC1-B4B0F5BC7B4D}" srcOrd="0" destOrd="0" presId="urn:microsoft.com/office/officeart/2018/2/layout/IconCircleList"/>
    <dgm:cxn modelId="{BE4066AC-BE38-43E0-9917-32C9899A355F}" type="presOf" srcId="{C4E5E0A5-3A7B-4054-99F1-360BDA7F4CEA}" destId="{6AFFDD3A-A4BE-4981-A8A6-410F4F59D5E3}" srcOrd="0" destOrd="0" presId="urn:microsoft.com/office/officeart/2018/2/layout/IconCircleList"/>
    <dgm:cxn modelId="{11DDB6AC-3875-420D-99BB-8B5B7A8BC4E6}" srcId="{3F5AC0A6-2BEF-4CAB-8781-D1E8A0B3002C}" destId="{1ADFDBED-59C5-4D4D-9BF9-D89665A72318}" srcOrd="3" destOrd="0" parTransId="{D853E227-9983-4DF7-B32C-1CC2F44368C3}" sibTransId="{B591C5C6-21E3-45B6-9B94-5C55474EE9A7}"/>
    <dgm:cxn modelId="{6CCBADBB-F14B-40B6-88D7-5D01B25C147C}" type="presOf" srcId="{3F5AC0A6-2BEF-4CAB-8781-D1E8A0B3002C}" destId="{8DA3FAED-FB58-4C91-A0A6-77E212A60E57}" srcOrd="0" destOrd="0" presId="urn:microsoft.com/office/officeart/2018/2/layout/IconCircleList"/>
    <dgm:cxn modelId="{B57F8DC5-D5F1-4235-8B82-CFC6F7647AFD}" srcId="{3F5AC0A6-2BEF-4CAB-8781-D1E8A0B3002C}" destId="{E8FA7928-13AF-49D3-9087-F748331534E3}" srcOrd="2" destOrd="0" parTransId="{289878E8-9C1B-4BEB-92D7-36A40AECBA3B}" sibTransId="{FAC3801F-AFFD-487C-AE46-0383DB4BD14D}"/>
    <dgm:cxn modelId="{3D3917CC-5B4F-4A8A-B9CA-2B633F8201C2}" type="presOf" srcId="{0C971051-E372-4042-86D2-1133E9810C3E}" destId="{7E0A6E02-9348-43B4-B0DB-8C87EFA660C3}" srcOrd="0" destOrd="0" presId="urn:microsoft.com/office/officeart/2018/2/layout/IconCircleList"/>
    <dgm:cxn modelId="{CA134EE3-C582-4EC7-B2BE-9C006BD549C8}" type="presOf" srcId="{1ADFDBED-59C5-4D4D-9BF9-D89665A72318}" destId="{4CC38AF0-C2E9-45C5-918F-5A07B1E43DE0}" srcOrd="0" destOrd="0" presId="urn:microsoft.com/office/officeart/2018/2/layout/IconCircleList"/>
    <dgm:cxn modelId="{AE2401EE-B65A-498D-9D99-557D8C4D049A}" type="presOf" srcId="{FAC3801F-AFFD-487C-AE46-0383DB4BD14D}" destId="{A38A3891-185E-46DF-83DE-08471F921C02}" srcOrd="0" destOrd="0" presId="urn:microsoft.com/office/officeart/2018/2/layout/IconCircleList"/>
    <dgm:cxn modelId="{895313B7-070D-4085-A605-4DAE73F1610D}" type="presParOf" srcId="{8DA3FAED-FB58-4C91-A0A6-77E212A60E57}" destId="{301CA243-6D54-4F13-BF83-DAF8EEF860DD}" srcOrd="0" destOrd="0" presId="urn:microsoft.com/office/officeart/2018/2/layout/IconCircleList"/>
    <dgm:cxn modelId="{3E2BA2F9-0877-4FF8-9BE7-8107D45A0F12}" type="presParOf" srcId="{301CA243-6D54-4F13-BF83-DAF8EEF860DD}" destId="{A3E4A242-524A-4CA6-B60B-B4BF49FB33C1}" srcOrd="0" destOrd="0" presId="urn:microsoft.com/office/officeart/2018/2/layout/IconCircleList"/>
    <dgm:cxn modelId="{D7E2C3A7-6CA6-45BC-ABB6-8246DA1D169B}" type="presParOf" srcId="{A3E4A242-524A-4CA6-B60B-B4BF49FB33C1}" destId="{FC866781-71DA-4F72-9D66-45F27F225D68}" srcOrd="0" destOrd="0" presId="urn:microsoft.com/office/officeart/2018/2/layout/IconCircleList"/>
    <dgm:cxn modelId="{675E92DC-5DC6-4432-8B77-3DA845DF0581}" type="presParOf" srcId="{A3E4A242-524A-4CA6-B60B-B4BF49FB33C1}" destId="{691F48EB-175D-4CD3-B669-55A597C07A99}" srcOrd="1" destOrd="0" presId="urn:microsoft.com/office/officeart/2018/2/layout/IconCircleList"/>
    <dgm:cxn modelId="{A4DF86EF-7E45-4F43-BE7A-453FF3FB6C51}" type="presParOf" srcId="{A3E4A242-524A-4CA6-B60B-B4BF49FB33C1}" destId="{CB0A66DD-78F7-4B4E-8A10-CA6A1C2AD589}" srcOrd="2" destOrd="0" presId="urn:microsoft.com/office/officeart/2018/2/layout/IconCircleList"/>
    <dgm:cxn modelId="{0C206EE7-63F9-416F-A46E-89F250E5D4B9}" type="presParOf" srcId="{A3E4A242-524A-4CA6-B60B-B4BF49FB33C1}" destId="{7E71178D-2A7E-4D56-A07E-B6DE4199DC0A}" srcOrd="3" destOrd="0" presId="urn:microsoft.com/office/officeart/2018/2/layout/IconCircleList"/>
    <dgm:cxn modelId="{B9023221-6E58-41B3-8D8E-DCC9497A4D74}" type="presParOf" srcId="{301CA243-6D54-4F13-BF83-DAF8EEF860DD}" destId="{57ADEA0C-A291-4352-955E-1F8F1BEFAAB8}" srcOrd="1" destOrd="0" presId="urn:microsoft.com/office/officeart/2018/2/layout/IconCircleList"/>
    <dgm:cxn modelId="{EC65836A-D1BB-4102-A2D0-B1A54E0B2F4F}" type="presParOf" srcId="{301CA243-6D54-4F13-BF83-DAF8EEF860DD}" destId="{A10E50C5-3798-46FD-900E-350AFD6E966F}" srcOrd="2" destOrd="0" presId="urn:microsoft.com/office/officeart/2018/2/layout/IconCircleList"/>
    <dgm:cxn modelId="{2BD97804-F8CC-46A9-BD73-E533BB45973E}" type="presParOf" srcId="{A10E50C5-3798-46FD-900E-350AFD6E966F}" destId="{0192F893-0DC4-42E4-A575-981875A13986}" srcOrd="0" destOrd="0" presId="urn:microsoft.com/office/officeart/2018/2/layout/IconCircleList"/>
    <dgm:cxn modelId="{8AD90CFB-0F05-48AC-8A5E-8544409DF7C0}" type="presParOf" srcId="{A10E50C5-3798-46FD-900E-350AFD6E966F}" destId="{7E1E07F0-5691-4218-B7BB-AE2BC726EF8E}" srcOrd="1" destOrd="0" presId="urn:microsoft.com/office/officeart/2018/2/layout/IconCircleList"/>
    <dgm:cxn modelId="{8B420539-E521-467E-899D-46E970C16660}" type="presParOf" srcId="{A10E50C5-3798-46FD-900E-350AFD6E966F}" destId="{E24ECC7F-1A5D-40A9-8C04-809139D2A1BF}" srcOrd="2" destOrd="0" presId="urn:microsoft.com/office/officeart/2018/2/layout/IconCircleList"/>
    <dgm:cxn modelId="{17939DF8-460B-49DB-B660-877549ECE425}" type="presParOf" srcId="{A10E50C5-3798-46FD-900E-350AFD6E966F}" destId="{7E0A6E02-9348-43B4-B0DB-8C87EFA660C3}" srcOrd="3" destOrd="0" presId="urn:microsoft.com/office/officeart/2018/2/layout/IconCircleList"/>
    <dgm:cxn modelId="{5E7C1518-C33B-4851-B4F6-4E89F3877E4D}" type="presParOf" srcId="{301CA243-6D54-4F13-BF83-DAF8EEF860DD}" destId="{6AFFDD3A-A4BE-4981-A8A6-410F4F59D5E3}" srcOrd="3" destOrd="0" presId="urn:microsoft.com/office/officeart/2018/2/layout/IconCircleList"/>
    <dgm:cxn modelId="{F7014CDB-8B7A-4D8D-8C34-B40C9C9F9F25}" type="presParOf" srcId="{301CA243-6D54-4F13-BF83-DAF8EEF860DD}" destId="{4BD2578A-8EE6-478C-9323-93A972700AFD}" srcOrd="4" destOrd="0" presId="urn:microsoft.com/office/officeart/2018/2/layout/IconCircleList"/>
    <dgm:cxn modelId="{EFAA67FF-A7D8-42F8-A108-1782693F8F4A}" type="presParOf" srcId="{4BD2578A-8EE6-478C-9323-93A972700AFD}" destId="{8AC6EA24-EEEF-4698-BF6F-11F1E3095651}" srcOrd="0" destOrd="0" presId="urn:microsoft.com/office/officeart/2018/2/layout/IconCircleList"/>
    <dgm:cxn modelId="{ACCB52BB-3E72-4D54-9696-4B56EA32DE09}" type="presParOf" srcId="{4BD2578A-8EE6-478C-9323-93A972700AFD}" destId="{14F476F0-5FBF-4A50-8D17-EDA46C0208A5}" srcOrd="1" destOrd="0" presId="urn:microsoft.com/office/officeart/2018/2/layout/IconCircleList"/>
    <dgm:cxn modelId="{DB11EADA-ED5D-4CC9-AFF4-EC5F9BE378AB}" type="presParOf" srcId="{4BD2578A-8EE6-478C-9323-93A972700AFD}" destId="{FDF1FB70-C8F5-40EF-8890-0642918DCDD4}" srcOrd="2" destOrd="0" presId="urn:microsoft.com/office/officeart/2018/2/layout/IconCircleList"/>
    <dgm:cxn modelId="{B1E1DF23-7B14-4697-B03A-B409F0727FE8}" type="presParOf" srcId="{4BD2578A-8EE6-478C-9323-93A972700AFD}" destId="{C96DBB2F-B407-42EB-8FC1-B4B0F5BC7B4D}" srcOrd="3" destOrd="0" presId="urn:microsoft.com/office/officeart/2018/2/layout/IconCircleList"/>
    <dgm:cxn modelId="{33DD0B3B-BCAA-450C-B58D-7CD8661A8EB1}" type="presParOf" srcId="{301CA243-6D54-4F13-BF83-DAF8EEF860DD}" destId="{A38A3891-185E-46DF-83DE-08471F921C02}" srcOrd="5" destOrd="0" presId="urn:microsoft.com/office/officeart/2018/2/layout/IconCircleList"/>
    <dgm:cxn modelId="{83E070BC-EFBE-4CB3-8F20-E597BE18CF73}" type="presParOf" srcId="{301CA243-6D54-4F13-BF83-DAF8EEF860DD}" destId="{5413345B-D0DC-4323-9166-F0E3529110EB}" srcOrd="6" destOrd="0" presId="urn:microsoft.com/office/officeart/2018/2/layout/IconCircleList"/>
    <dgm:cxn modelId="{49DEF977-F4B3-44A1-9B44-5AD699D5EE96}" type="presParOf" srcId="{5413345B-D0DC-4323-9166-F0E3529110EB}" destId="{B0609188-A9DF-4A5B-939E-8D9DA9070A82}" srcOrd="0" destOrd="0" presId="urn:microsoft.com/office/officeart/2018/2/layout/IconCircleList"/>
    <dgm:cxn modelId="{A7D342A4-4B55-4C2E-AE75-CD9FEB63A175}" type="presParOf" srcId="{5413345B-D0DC-4323-9166-F0E3529110EB}" destId="{AA83D4E7-A4CC-4044-A836-7B9B1C9F4458}" srcOrd="1" destOrd="0" presId="urn:microsoft.com/office/officeart/2018/2/layout/IconCircleList"/>
    <dgm:cxn modelId="{23926B3C-18C7-4A88-94C4-E42EF497453B}" type="presParOf" srcId="{5413345B-D0DC-4323-9166-F0E3529110EB}" destId="{0B28AB75-B0E0-4363-8DAE-52A970016FC2}" srcOrd="2" destOrd="0" presId="urn:microsoft.com/office/officeart/2018/2/layout/IconCircleList"/>
    <dgm:cxn modelId="{DEF425B5-2FCF-42D7-9B5E-EF6FC44483D9}" type="presParOf" srcId="{5413345B-D0DC-4323-9166-F0E3529110EB}" destId="{4CC38AF0-C2E9-45C5-918F-5A07B1E43DE0}"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3BA5B8F-AB7A-4F1F-92BA-F6754E83847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7FBF38B-AB57-42E0-8799-7CB4FD391A51}">
      <dgm:prSet/>
      <dgm:spPr/>
      <dgm:t>
        <a:bodyPr/>
        <a:lstStyle/>
        <a:p>
          <a:r>
            <a:rPr lang="en-US"/>
            <a:t>With larger datasets, the magnitude of the data could muddle the take-away.</a:t>
          </a:r>
        </a:p>
      </dgm:t>
    </dgm:pt>
    <dgm:pt modelId="{81AC84B2-BBF5-4179-920A-D7F954CD0D2A}" type="parTrans" cxnId="{C432CD00-001C-4A9E-8132-44F6C9564981}">
      <dgm:prSet/>
      <dgm:spPr/>
      <dgm:t>
        <a:bodyPr/>
        <a:lstStyle/>
        <a:p>
          <a:endParaRPr lang="en-US"/>
        </a:p>
      </dgm:t>
    </dgm:pt>
    <dgm:pt modelId="{A68597A2-5482-494E-85EF-19ABDC392CA6}" type="sibTrans" cxnId="{C432CD00-001C-4A9E-8132-44F6C9564981}">
      <dgm:prSet/>
      <dgm:spPr/>
      <dgm:t>
        <a:bodyPr/>
        <a:lstStyle/>
        <a:p>
          <a:endParaRPr lang="en-US"/>
        </a:p>
      </dgm:t>
    </dgm:pt>
    <dgm:pt modelId="{031A6227-6FB0-430C-ACDE-1E69C57E1B55}">
      <dgm:prSet/>
      <dgm:spPr/>
      <dgm:t>
        <a:bodyPr/>
        <a:lstStyle/>
        <a:p>
          <a:r>
            <a:rPr lang="en-US"/>
            <a:t>Sometimes it’s better to look at a sample. The following are the countries of each continent that have the highest GDP</a:t>
          </a:r>
        </a:p>
      </dgm:t>
    </dgm:pt>
    <dgm:pt modelId="{E6E48B0C-F37B-46B4-B4C3-123D259D99BC}" type="parTrans" cxnId="{2C21F3DE-3AC7-434D-89D4-38315EDB0731}">
      <dgm:prSet/>
      <dgm:spPr/>
      <dgm:t>
        <a:bodyPr/>
        <a:lstStyle/>
        <a:p>
          <a:endParaRPr lang="en-US"/>
        </a:p>
      </dgm:t>
    </dgm:pt>
    <dgm:pt modelId="{5F1C49AA-71DB-486D-97CC-115C5BAAE265}" type="sibTrans" cxnId="{2C21F3DE-3AC7-434D-89D4-38315EDB0731}">
      <dgm:prSet/>
      <dgm:spPr/>
      <dgm:t>
        <a:bodyPr/>
        <a:lstStyle/>
        <a:p>
          <a:endParaRPr lang="en-US"/>
        </a:p>
      </dgm:t>
    </dgm:pt>
    <dgm:pt modelId="{71BCBCE1-C8A7-4F77-8B44-E36C7D5BAC6B}" type="pres">
      <dgm:prSet presAssocID="{83BA5B8F-AB7A-4F1F-92BA-F6754E838476}" presName="root" presStyleCnt="0">
        <dgm:presLayoutVars>
          <dgm:dir/>
          <dgm:resizeHandles val="exact"/>
        </dgm:presLayoutVars>
      </dgm:prSet>
      <dgm:spPr/>
    </dgm:pt>
    <dgm:pt modelId="{D8286A61-B588-4E94-8938-060C2B753626}" type="pres">
      <dgm:prSet presAssocID="{27FBF38B-AB57-42E0-8799-7CB4FD391A51}" presName="compNode" presStyleCnt="0"/>
      <dgm:spPr/>
    </dgm:pt>
    <dgm:pt modelId="{0A4B1EF8-2935-4376-8F3B-BF3B22DE7765}" type="pres">
      <dgm:prSet presAssocID="{27FBF38B-AB57-42E0-8799-7CB4FD391A51}" presName="bgRect" presStyleLbl="bgShp" presStyleIdx="0" presStyleCnt="2"/>
      <dgm:spPr/>
    </dgm:pt>
    <dgm:pt modelId="{B88E7E88-2A60-4C52-8B94-EB665252B42B}" type="pres">
      <dgm:prSet presAssocID="{27FBF38B-AB57-42E0-8799-7CB4FD391A5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780FCD7E-F92D-46B3-8765-DC55C9661ACA}" type="pres">
      <dgm:prSet presAssocID="{27FBF38B-AB57-42E0-8799-7CB4FD391A51}" presName="spaceRect" presStyleCnt="0"/>
      <dgm:spPr/>
    </dgm:pt>
    <dgm:pt modelId="{E8B71A2F-7DDB-4BD2-A800-E2944717CA7F}" type="pres">
      <dgm:prSet presAssocID="{27FBF38B-AB57-42E0-8799-7CB4FD391A51}" presName="parTx" presStyleLbl="revTx" presStyleIdx="0" presStyleCnt="2">
        <dgm:presLayoutVars>
          <dgm:chMax val="0"/>
          <dgm:chPref val="0"/>
        </dgm:presLayoutVars>
      </dgm:prSet>
      <dgm:spPr/>
    </dgm:pt>
    <dgm:pt modelId="{2A55E0AE-2AE7-4E34-8412-2151333EEF21}" type="pres">
      <dgm:prSet presAssocID="{A68597A2-5482-494E-85EF-19ABDC392CA6}" presName="sibTrans" presStyleCnt="0"/>
      <dgm:spPr/>
    </dgm:pt>
    <dgm:pt modelId="{3C1CA4E8-C26D-4A13-8A0D-2C4BD9B68BB3}" type="pres">
      <dgm:prSet presAssocID="{031A6227-6FB0-430C-ACDE-1E69C57E1B55}" presName="compNode" presStyleCnt="0"/>
      <dgm:spPr/>
    </dgm:pt>
    <dgm:pt modelId="{0DBFD860-ECC7-468A-83F4-0AE1D7B2CC91}" type="pres">
      <dgm:prSet presAssocID="{031A6227-6FB0-430C-ACDE-1E69C57E1B55}" presName="bgRect" presStyleLbl="bgShp" presStyleIdx="1" presStyleCnt="2"/>
      <dgm:spPr/>
    </dgm:pt>
    <dgm:pt modelId="{F705D1C3-3FCA-4A5E-9E62-C0774CF35D79}" type="pres">
      <dgm:prSet presAssocID="{031A6227-6FB0-430C-ACDE-1E69C57E1B5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siness Growth"/>
        </a:ext>
      </dgm:extLst>
    </dgm:pt>
    <dgm:pt modelId="{9F6DEB7E-F06B-42E5-8A30-0444527604FB}" type="pres">
      <dgm:prSet presAssocID="{031A6227-6FB0-430C-ACDE-1E69C57E1B55}" presName="spaceRect" presStyleCnt="0"/>
      <dgm:spPr/>
    </dgm:pt>
    <dgm:pt modelId="{28C54683-E8E4-4D95-8278-B14547252DCF}" type="pres">
      <dgm:prSet presAssocID="{031A6227-6FB0-430C-ACDE-1E69C57E1B55}" presName="parTx" presStyleLbl="revTx" presStyleIdx="1" presStyleCnt="2">
        <dgm:presLayoutVars>
          <dgm:chMax val="0"/>
          <dgm:chPref val="0"/>
        </dgm:presLayoutVars>
      </dgm:prSet>
      <dgm:spPr/>
    </dgm:pt>
  </dgm:ptLst>
  <dgm:cxnLst>
    <dgm:cxn modelId="{C432CD00-001C-4A9E-8132-44F6C9564981}" srcId="{83BA5B8F-AB7A-4F1F-92BA-F6754E838476}" destId="{27FBF38B-AB57-42E0-8799-7CB4FD391A51}" srcOrd="0" destOrd="0" parTransId="{81AC84B2-BBF5-4179-920A-D7F954CD0D2A}" sibTransId="{A68597A2-5482-494E-85EF-19ABDC392CA6}"/>
    <dgm:cxn modelId="{9D517976-90FE-4AC6-90D4-98841D26A29D}" type="presOf" srcId="{83BA5B8F-AB7A-4F1F-92BA-F6754E838476}" destId="{71BCBCE1-C8A7-4F77-8B44-E36C7D5BAC6B}" srcOrd="0" destOrd="0" presId="urn:microsoft.com/office/officeart/2018/2/layout/IconVerticalSolidList"/>
    <dgm:cxn modelId="{1FBF025A-5AB3-4151-852B-EF7E24722426}" type="presOf" srcId="{27FBF38B-AB57-42E0-8799-7CB4FD391A51}" destId="{E8B71A2F-7DDB-4BD2-A800-E2944717CA7F}" srcOrd="0" destOrd="0" presId="urn:microsoft.com/office/officeart/2018/2/layout/IconVerticalSolidList"/>
    <dgm:cxn modelId="{AB2F7F9C-5080-404A-B75F-7ED69F1AC86F}" type="presOf" srcId="{031A6227-6FB0-430C-ACDE-1E69C57E1B55}" destId="{28C54683-E8E4-4D95-8278-B14547252DCF}" srcOrd="0" destOrd="0" presId="urn:microsoft.com/office/officeart/2018/2/layout/IconVerticalSolidList"/>
    <dgm:cxn modelId="{2C21F3DE-3AC7-434D-89D4-38315EDB0731}" srcId="{83BA5B8F-AB7A-4F1F-92BA-F6754E838476}" destId="{031A6227-6FB0-430C-ACDE-1E69C57E1B55}" srcOrd="1" destOrd="0" parTransId="{E6E48B0C-F37B-46B4-B4C3-123D259D99BC}" sibTransId="{5F1C49AA-71DB-486D-97CC-115C5BAAE265}"/>
    <dgm:cxn modelId="{9CEFE825-D81F-40AF-8678-91E80C5A124F}" type="presParOf" srcId="{71BCBCE1-C8A7-4F77-8B44-E36C7D5BAC6B}" destId="{D8286A61-B588-4E94-8938-060C2B753626}" srcOrd="0" destOrd="0" presId="urn:microsoft.com/office/officeart/2018/2/layout/IconVerticalSolidList"/>
    <dgm:cxn modelId="{04F3AF1F-62E9-4D6A-891F-56490A26DBBA}" type="presParOf" srcId="{D8286A61-B588-4E94-8938-060C2B753626}" destId="{0A4B1EF8-2935-4376-8F3B-BF3B22DE7765}" srcOrd="0" destOrd="0" presId="urn:microsoft.com/office/officeart/2018/2/layout/IconVerticalSolidList"/>
    <dgm:cxn modelId="{202D11A0-4AAF-41EA-B1EA-754F97F59ACB}" type="presParOf" srcId="{D8286A61-B588-4E94-8938-060C2B753626}" destId="{B88E7E88-2A60-4C52-8B94-EB665252B42B}" srcOrd="1" destOrd="0" presId="urn:microsoft.com/office/officeart/2018/2/layout/IconVerticalSolidList"/>
    <dgm:cxn modelId="{E1AEDD65-1301-40FE-9850-1B6C4A85C2AA}" type="presParOf" srcId="{D8286A61-B588-4E94-8938-060C2B753626}" destId="{780FCD7E-F92D-46B3-8765-DC55C9661ACA}" srcOrd="2" destOrd="0" presId="urn:microsoft.com/office/officeart/2018/2/layout/IconVerticalSolidList"/>
    <dgm:cxn modelId="{7E7D80DB-CFB3-430D-A189-E2B73366F5B6}" type="presParOf" srcId="{D8286A61-B588-4E94-8938-060C2B753626}" destId="{E8B71A2F-7DDB-4BD2-A800-E2944717CA7F}" srcOrd="3" destOrd="0" presId="urn:microsoft.com/office/officeart/2018/2/layout/IconVerticalSolidList"/>
    <dgm:cxn modelId="{329CE44B-6AB0-487A-8CEE-921A49AE733F}" type="presParOf" srcId="{71BCBCE1-C8A7-4F77-8B44-E36C7D5BAC6B}" destId="{2A55E0AE-2AE7-4E34-8412-2151333EEF21}" srcOrd="1" destOrd="0" presId="urn:microsoft.com/office/officeart/2018/2/layout/IconVerticalSolidList"/>
    <dgm:cxn modelId="{5892C44C-218D-4E69-B697-3637CD4F8DC1}" type="presParOf" srcId="{71BCBCE1-C8A7-4F77-8B44-E36C7D5BAC6B}" destId="{3C1CA4E8-C26D-4A13-8A0D-2C4BD9B68BB3}" srcOrd="2" destOrd="0" presId="urn:microsoft.com/office/officeart/2018/2/layout/IconVerticalSolidList"/>
    <dgm:cxn modelId="{407FD8A1-E5D7-4432-9F45-8AB6B49D2492}" type="presParOf" srcId="{3C1CA4E8-C26D-4A13-8A0D-2C4BD9B68BB3}" destId="{0DBFD860-ECC7-468A-83F4-0AE1D7B2CC91}" srcOrd="0" destOrd="0" presId="urn:microsoft.com/office/officeart/2018/2/layout/IconVerticalSolidList"/>
    <dgm:cxn modelId="{9B1003D6-ADC8-4644-AFBF-FDF1DECAF09E}" type="presParOf" srcId="{3C1CA4E8-C26D-4A13-8A0D-2C4BD9B68BB3}" destId="{F705D1C3-3FCA-4A5E-9E62-C0774CF35D79}" srcOrd="1" destOrd="0" presId="urn:microsoft.com/office/officeart/2018/2/layout/IconVerticalSolidList"/>
    <dgm:cxn modelId="{A12DD61E-15A0-43D1-A083-FF40C50E223C}" type="presParOf" srcId="{3C1CA4E8-C26D-4A13-8A0D-2C4BD9B68BB3}" destId="{9F6DEB7E-F06B-42E5-8A30-0444527604FB}" srcOrd="2" destOrd="0" presId="urn:microsoft.com/office/officeart/2018/2/layout/IconVerticalSolidList"/>
    <dgm:cxn modelId="{28B3A3E7-29DB-4397-B723-9CFD20509133}" type="presParOf" srcId="{3C1CA4E8-C26D-4A13-8A0D-2C4BD9B68BB3}" destId="{28C54683-E8E4-4D95-8278-B14547252DCF}"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E23B53F-09E0-4D40-A7EC-780FBE020963}" type="doc">
      <dgm:prSet loTypeId="urn:microsoft.com/office/officeart/2005/8/layout/bProcess2" loCatId="process" qsTypeId="urn:microsoft.com/office/officeart/2005/8/quickstyle/simple1" qsCatId="simple" csTypeId="urn:microsoft.com/office/officeart/2005/8/colors/colorful2" csCatId="colorful"/>
      <dgm:spPr/>
      <dgm:t>
        <a:bodyPr/>
        <a:lstStyle/>
        <a:p>
          <a:endParaRPr lang="en-US"/>
        </a:p>
      </dgm:t>
    </dgm:pt>
    <dgm:pt modelId="{543241BC-EB31-4B2E-ABE2-0EFD46C182D5}">
      <dgm:prSet/>
      <dgm:spPr/>
      <dgm:t>
        <a:bodyPr/>
        <a:lstStyle/>
        <a:p>
          <a:r>
            <a:rPr lang="en-US"/>
            <a:t>Notice, again that the correlation coefficients are quite diverse.</a:t>
          </a:r>
        </a:p>
      </dgm:t>
    </dgm:pt>
    <dgm:pt modelId="{CE300A66-E33E-4309-A1F2-5D7D8DBE1417}" type="parTrans" cxnId="{3C3E88F6-8C7E-481F-886B-A94AB250238B}">
      <dgm:prSet/>
      <dgm:spPr/>
      <dgm:t>
        <a:bodyPr/>
        <a:lstStyle/>
        <a:p>
          <a:endParaRPr lang="en-US"/>
        </a:p>
      </dgm:t>
    </dgm:pt>
    <dgm:pt modelId="{A3C523EA-955E-4A83-982E-0EA09D51BAC7}" type="sibTrans" cxnId="{3C3E88F6-8C7E-481F-886B-A94AB250238B}">
      <dgm:prSet/>
      <dgm:spPr/>
      <dgm:t>
        <a:bodyPr/>
        <a:lstStyle/>
        <a:p>
          <a:endParaRPr lang="en-US"/>
        </a:p>
      </dgm:t>
    </dgm:pt>
    <dgm:pt modelId="{6B75C2B7-E360-4803-A01E-E86DB864BC10}">
      <dgm:prSet/>
      <dgm:spPr/>
      <dgm:t>
        <a:bodyPr/>
        <a:lstStyle/>
        <a:p>
          <a:r>
            <a:rPr lang="en-US"/>
            <a:t>There are likely other factors to asset allocation within GDP that better predict Life Expectancy</a:t>
          </a:r>
        </a:p>
      </dgm:t>
    </dgm:pt>
    <dgm:pt modelId="{1E5C7A43-0642-4AF1-B475-A87128BE4A75}" type="parTrans" cxnId="{433B4F5F-15C1-4826-BC18-010F704469EE}">
      <dgm:prSet/>
      <dgm:spPr/>
      <dgm:t>
        <a:bodyPr/>
        <a:lstStyle/>
        <a:p>
          <a:endParaRPr lang="en-US"/>
        </a:p>
      </dgm:t>
    </dgm:pt>
    <dgm:pt modelId="{5053EB3B-AEF7-454A-9B1C-247CFACBD03B}" type="sibTrans" cxnId="{433B4F5F-15C1-4826-BC18-010F704469EE}">
      <dgm:prSet/>
      <dgm:spPr/>
      <dgm:t>
        <a:bodyPr/>
        <a:lstStyle/>
        <a:p>
          <a:endParaRPr lang="en-US"/>
        </a:p>
      </dgm:t>
    </dgm:pt>
    <dgm:pt modelId="{18EF9A17-9D81-43B4-BBB5-80474F0B0F1F}" type="pres">
      <dgm:prSet presAssocID="{CE23B53F-09E0-4D40-A7EC-780FBE020963}" presName="diagram" presStyleCnt="0">
        <dgm:presLayoutVars>
          <dgm:dir/>
          <dgm:resizeHandles/>
        </dgm:presLayoutVars>
      </dgm:prSet>
      <dgm:spPr/>
    </dgm:pt>
    <dgm:pt modelId="{5715DEB2-B4EC-4693-9357-EF0E3BF63F0D}" type="pres">
      <dgm:prSet presAssocID="{543241BC-EB31-4B2E-ABE2-0EFD46C182D5}" presName="firstNode" presStyleLbl="node1" presStyleIdx="0" presStyleCnt="2">
        <dgm:presLayoutVars>
          <dgm:bulletEnabled val="1"/>
        </dgm:presLayoutVars>
      </dgm:prSet>
      <dgm:spPr/>
    </dgm:pt>
    <dgm:pt modelId="{269DD668-CEDF-4850-A53B-66380E4BA287}" type="pres">
      <dgm:prSet presAssocID="{A3C523EA-955E-4A83-982E-0EA09D51BAC7}" presName="sibTrans" presStyleLbl="sibTrans2D1" presStyleIdx="0" presStyleCnt="1"/>
      <dgm:spPr/>
    </dgm:pt>
    <dgm:pt modelId="{FFCF5929-77D6-4E23-98CE-B85DAAAA3422}" type="pres">
      <dgm:prSet presAssocID="{6B75C2B7-E360-4803-A01E-E86DB864BC10}" presName="lastNode" presStyleLbl="node1" presStyleIdx="1" presStyleCnt="2">
        <dgm:presLayoutVars>
          <dgm:bulletEnabled val="1"/>
        </dgm:presLayoutVars>
      </dgm:prSet>
      <dgm:spPr/>
    </dgm:pt>
  </dgm:ptLst>
  <dgm:cxnLst>
    <dgm:cxn modelId="{433B4F5F-15C1-4826-BC18-010F704469EE}" srcId="{CE23B53F-09E0-4D40-A7EC-780FBE020963}" destId="{6B75C2B7-E360-4803-A01E-E86DB864BC10}" srcOrd="1" destOrd="0" parTransId="{1E5C7A43-0642-4AF1-B475-A87128BE4A75}" sibTransId="{5053EB3B-AEF7-454A-9B1C-247CFACBD03B}"/>
    <dgm:cxn modelId="{189E57AB-DA20-4AAC-BE13-E27B9EFA26CD}" type="presOf" srcId="{A3C523EA-955E-4A83-982E-0EA09D51BAC7}" destId="{269DD668-CEDF-4850-A53B-66380E4BA287}" srcOrd="0" destOrd="0" presId="urn:microsoft.com/office/officeart/2005/8/layout/bProcess2"/>
    <dgm:cxn modelId="{A0CEA9BE-F647-460F-8F6B-96CEFBF0FAA4}" type="presOf" srcId="{543241BC-EB31-4B2E-ABE2-0EFD46C182D5}" destId="{5715DEB2-B4EC-4693-9357-EF0E3BF63F0D}" srcOrd="0" destOrd="0" presId="urn:microsoft.com/office/officeart/2005/8/layout/bProcess2"/>
    <dgm:cxn modelId="{4F7959DC-CE8B-4B3D-84A4-AB77A989A8CF}" type="presOf" srcId="{CE23B53F-09E0-4D40-A7EC-780FBE020963}" destId="{18EF9A17-9D81-43B4-BBB5-80474F0B0F1F}" srcOrd="0" destOrd="0" presId="urn:microsoft.com/office/officeart/2005/8/layout/bProcess2"/>
    <dgm:cxn modelId="{3C3E88F6-8C7E-481F-886B-A94AB250238B}" srcId="{CE23B53F-09E0-4D40-A7EC-780FBE020963}" destId="{543241BC-EB31-4B2E-ABE2-0EFD46C182D5}" srcOrd="0" destOrd="0" parTransId="{CE300A66-E33E-4309-A1F2-5D7D8DBE1417}" sibTransId="{A3C523EA-955E-4A83-982E-0EA09D51BAC7}"/>
    <dgm:cxn modelId="{025F52FB-E1C7-45BD-A3E9-3EBE3271C977}" type="presOf" srcId="{6B75C2B7-E360-4803-A01E-E86DB864BC10}" destId="{FFCF5929-77D6-4E23-98CE-B85DAAAA3422}" srcOrd="0" destOrd="0" presId="urn:microsoft.com/office/officeart/2005/8/layout/bProcess2"/>
    <dgm:cxn modelId="{8CC067E8-301F-497E-8353-A7F64170082E}" type="presParOf" srcId="{18EF9A17-9D81-43B4-BBB5-80474F0B0F1F}" destId="{5715DEB2-B4EC-4693-9357-EF0E3BF63F0D}" srcOrd="0" destOrd="0" presId="urn:microsoft.com/office/officeart/2005/8/layout/bProcess2"/>
    <dgm:cxn modelId="{8141CF8F-C1E6-409B-828E-B7C20A38B488}" type="presParOf" srcId="{18EF9A17-9D81-43B4-BBB5-80474F0B0F1F}" destId="{269DD668-CEDF-4850-A53B-66380E4BA287}" srcOrd="1" destOrd="0" presId="urn:microsoft.com/office/officeart/2005/8/layout/bProcess2"/>
    <dgm:cxn modelId="{BC85BFFD-5199-4031-959F-3A12059F47D7}" type="presParOf" srcId="{18EF9A17-9D81-43B4-BBB5-80474F0B0F1F}" destId="{FFCF5929-77D6-4E23-98CE-B85DAAAA3422}" srcOrd="2" destOrd="0" presId="urn:microsoft.com/office/officeart/2005/8/layout/b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F69745-18A6-4E95-A13C-2DA1112D2F54}">
      <dsp:nvSpPr>
        <dsp:cNvPr id="0" name=""/>
        <dsp:cNvSpPr/>
      </dsp:nvSpPr>
      <dsp:spPr>
        <a:xfrm>
          <a:off x="57854" y="175416"/>
          <a:ext cx="1256182" cy="125618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FAB2BF-96B1-44CA-A205-29C8D095808D}">
      <dsp:nvSpPr>
        <dsp:cNvPr id="0" name=""/>
        <dsp:cNvSpPr/>
      </dsp:nvSpPr>
      <dsp:spPr>
        <a:xfrm>
          <a:off x="321652" y="439215"/>
          <a:ext cx="728586" cy="728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345B964-8F8D-494E-B3A6-F46FA7156C1C}">
      <dsp:nvSpPr>
        <dsp:cNvPr id="0" name=""/>
        <dsp:cNvSpPr/>
      </dsp:nvSpPr>
      <dsp:spPr>
        <a:xfrm>
          <a:off x="1583219" y="175416"/>
          <a:ext cx="2961002" cy="125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kern="1200" dirty="0"/>
            <a:t>Lifestyle Factors: diet, activity and substance use (e.g., tobacco or alcohol) and/or abuse.</a:t>
          </a:r>
        </a:p>
      </dsp:txBody>
      <dsp:txXfrm>
        <a:off x="1583219" y="175416"/>
        <a:ext cx="2961002" cy="1256182"/>
      </dsp:txXfrm>
    </dsp:sp>
    <dsp:sp modelId="{C71A1CC1-02DF-41C6-837A-C67DC5137F0B}">
      <dsp:nvSpPr>
        <dsp:cNvPr id="0" name=""/>
        <dsp:cNvSpPr/>
      </dsp:nvSpPr>
      <dsp:spPr>
        <a:xfrm>
          <a:off x="5060153" y="175416"/>
          <a:ext cx="1256182" cy="125618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96195C-3C43-4C89-9DD0-F531CF753E70}">
      <dsp:nvSpPr>
        <dsp:cNvPr id="0" name=""/>
        <dsp:cNvSpPr/>
      </dsp:nvSpPr>
      <dsp:spPr>
        <a:xfrm>
          <a:off x="5323952" y="439215"/>
          <a:ext cx="728586" cy="728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F277C6D-1E24-4975-91B7-465EF2B5CFB9}">
      <dsp:nvSpPr>
        <dsp:cNvPr id="0" name=""/>
        <dsp:cNvSpPr/>
      </dsp:nvSpPr>
      <dsp:spPr>
        <a:xfrm>
          <a:off x="6585518" y="175416"/>
          <a:ext cx="2961002" cy="125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kern="1200" dirty="0"/>
            <a:t>Socioeconomic Factors: social support, income, education and access to healthcare</a:t>
          </a:r>
        </a:p>
      </dsp:txBody>
      <dsp:txXfrm>
        <a:off x="6585518" y="175416"/>
        <a:ext cx="2961002" cy="1256182"/>
      </dsp:txXfrm>
    </dsp:sp>
    <dsp:sp modelId="{0A46E5AA-760B-4B74-87DC-0D7C45B2992D}">
      <dsp:nvSpPr>
        <dsp:cNvPr id="0" name=""/>
        <dsp:cNvSpPr/>
      </dsp:nvSpPr>
      <dsp:spPr>
        <a:xfrm>
          <a:off x="57854" y="2018038"/>
          <a:ext cx="1256182" cy="125618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248F53-6F9C-42B4-BB5F-AF8E3F949135}">
      <dsp:nvSpPr>
        <dsp:cNvPr id="0" name=""/>
        <dsp:cNvSpPr/>
      </dsp:nvSpPr>
      <dsp:spPr>
        <a:xfrm>
          <a:off x="321652" y="2281836"/>
          <a:ext cx="728586" cy="728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F70AE3D-8B45-49E5-93CF-DFE0C40BD641}">
      <dsp:nvSpPr>
        <dsp:cNvPr id="0" name=""/>
        <dsp:cNvSpPr/>
      </dsp:nvSpPr>
      <dsp:spPr>
        <a:xfrm>
          <a:off x="1583219" y="2018038"/>
          <a:ext cx="2961002" cy="125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kern="1200"/>
            <a:t>Environmental Factors: air and water quality and living conditions</a:t>
          </a:r>
        </a:p>
      </dsp:txBody>
      <dsp:txXfrm>
        <a:off x="1583219" y="2018038"/>
        <a:ext cx="2961002" cy="1256182"/>
      </dsp:txXfrm>
    </dsp:sp>
    <dsp:sp modelId="{8203772C-8196-4291-B55F-3A583E849CA9}">
      <dsp:nvSpPr>
        <dsp:cNvPr id="0" name=""/>
        <dsp:cNvSpPr/>
      </dsp:nvSpPr>
      <dsp:spPr>
        <a:xfrm>
          <a:off x="5060153" y="2018038"/>
          <a:ext cx="1256182" cy="125618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2956C0-BE8B-43C2-9EF6-ABBFFBC3DDD0}">
      <dsp:nvSpPr>
        <dsp:cNvPr id="0" name=""/>
        <dsp:cNvSpPr/>
      </dsp:nvSpPr>
      <dsp:spPr>
        <a:xfrm>
          <a:off x="5323952" y="2281836"/>
          <a:ext cx="728586" cy="72858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48EC1FC-DF0B-4197-899E-284508E9E388}">
      <dsp:nvSpPr>
        <dsp:cNvPr id="0" name=""/>
        <dsp:cNvSpPr/>
      </dsp:nvSpPr>
      <dsp:spPr>
        <a:xfrm>
          <a:off x="6585518" y="2018038"/>
          <a:ext cx="2961002" cy="125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kern="1200" dirty="0"/>
            <a:t>Medical Technology and Advancements</a:t>
          </a:r>
        </a:p>
      </dsp:txBody>
      <dsp:txXfrm>
        <a:off x="6585518" y="2018038"/>
        <a:ext cx="2961002" cy="12561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866781-71DA-4F72-9D66-45F27F225D68}">
      <dsp:nvSpPr>
        <dsp:cNvPr id="0" name=""/>
        <dsp:cNvSpPr/>
      </dsp:nvSpPr>
      <dsp:spPr>
        <a:xfrm>
          <a:off x="57854" y="175416"/>
          <a:ext cx="1256182" cy="1256182"/>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1F48EB-175D-4CD3-B669-55A597C07A99}">
      <dsp:nvSpPr>
        <dsp:cNvPr id="0" name=""/>
        <dsp:cNvSpPr/>
      </dsp:nvSpPr>
      <dsp:spPr>
        <a:xfrm>
          <a:off x="321652" y="439215"/>
          <a:ext cx="728586" cy="728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71178D-2A7E-4D56-A07E-B6DE4199DC0A}">
      <dsp:nvSpPr>
        <dsp:cNvPr id="0" name=""/>
        <dsp:cNvSpPr/>
      </dsp:nvSpPr>
      <dsp:spPr>
        <a:xfrm>
          <a:off x="1583219" y="175416"/>
          <a:ext cx="2961002" cy="125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a:t>Personal Consumption – spending by households on goods and services (the largest component of GDP)</a:t>
          </a:r>
        </a:p>
      </dsp:txBody>
      <dsp:txXfrm>
        <a:off x="1583219" y="175416"/>
        <a:ext cx="2961002" cy="1256182"/>
      </dsp:txXfrm>
    </dsp:sp>
    <dsp:sp modelId="{0192F893-0DC4-42E4-A575-981875A13986}">
      <dsp:nvSpPr>
        <dsp:cNvPr id="0" name=""/>
        <dsp:cNvSpPr/>
      </dsp:nvSpPr>
      <dsp:spPr>
        <a:xfrm>
          <a:off x="5060153" y="175416"/>
          <a:ext cx="1256182" cy="1256182"/>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1E07F0-5691-4218-B7BB-AE2BC726EF8E}">
      <dsp:nvSpPr>
        <dsp:cNvPr id="0" name=""/>
        <dsp:cNvSpPr/>
      </dsp:nvSpPr>
      <dsp:spPr>
        <a:xfrm>
          <a:off x="5323952" y="439215"/>
          <a:ext cx="728586" cy="728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0A6E02-9348-43B4-B0DB-8C87EFA660C3}">
      <dsp:nvSpPr>
        <dsp:cNvPr id="0" name=""/>
        <dsp:cNvSpPr/>
      </dsp:nvSpPr>
      <dsp:spPr>
        <a:xfrm>
          <a:off x="6585518" y="175416"/>
          <a:ext cx="2961002" cy="125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dirty="0"/>
            <a:t>Business Investments – spending by businesses on capital goods (e.g., machinery, equipment, buildings, inventory, etc.)</a:t>
          </a:r>
        </a:p>
      </dsp:txBody>
      <dsp:txXfrm>
        <a:off x="6585518" y="175416"/>
        <a:ext cx="2961002" cy="1256182"/>
      </dsp:txXfrm>
    </dsp:sp>
    <dsp:sp modelId="{8AC6EA24-EEEF-4698-BF6F-11F1E3095651}">
      <dsp:nvSpPr>
        <dsp:cNvPr id="0" name=""/>
        <dsp:cNvSpPr/>
      </dsp:nvSpPr>
      <dsp:spPr>
        <a:xfrm>
          <a:off x="57854" y="2018038"/>
          <a:ext cx="1256182" cy="1256182"/>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F476F0-5FBF-4A50-8D17-EDA46C0208A5}">
      <dsp:nvSpPr>
        <dsp:cNvPr id="0" name=""/>
        <dsp:cNvSpPr/>
      </dsp:nvSpPr>
      <dsp:spPr>
        <a:xfrm>
          <a:off x="321652" y="2281836"/>
          <a:ext cx="728586" cy="728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96DBB2F-B407-42EB-8FC1-B4B0F5BC7B4D}">
      <dsp:nvSpPr>
        <dsp:cNvPr id="0" name=""/>
        <dsp:cNvSpPr/>
      </dsp:nvSpPr>
      <dsp:spPr>
        <a:xfrm>
          <a:off x="1583219" y="2018038"/>
          <a:ext cx="2961002" cy="125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dirty="0"/>
            <a:t>Government Spending – spending by government on goods and services including salaries for government employees, infrastructure and defense</a:t>
          </a:r>
        </a:p>
      </dsp:txBody>
      <dsp:txXfrm>
        <a:off x="1583219" y="2018038"/>
        <a:ext cx="2961002" cy="1256182"/>
      </dsp:txXfrm>
    </dsp:sp>
    <dsp:sp modelId="{B0609188-A9DF-4A5B-939E-8D9DA9070A82}">
      <dsp:nvSpPr>
        <dsp:cNvPr id="0" name=""/>
        <dsp:cNvSpPr/>
      </dsp:nvSpPr>
      <dsp:spPr>
        <a:xfrm>
          <a:off x="5060153" y="2018038"/>
          <a:ext cx="1256182" cy="1256182"/>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83D4E7-A4CC-4044-A836-7B9B1C9F4458}">
      <dsp:nvSpPr>
        <dsp:cNvPr id="0" name=""/>
        <dsp:cNvSpPr/>
      </dsp:nvSpPr>
      <dsp:spPr>
        <a:xfrm>
          <a:off x="5323952" y="2281836"/>
          <a:ext cx="728586" cy="72858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CC38AF0-C2E9-45C5-918F-5A07B1E43DE0}">
      <dsp:nvSpPr>
        <dsp:cNvPr id="0" name=""/>
        <dsp:cNvSpPr/>
      </dsp:nvSpPr>
      <dsp:spPr>
        <a:xfrm>
          <a:off x="6585518" y="2018038"/>
          <a:ext cx="2961002" cy="125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a:t>Net Exports – the difference between exports and imports</a:t>
          </a:r>
        </a:p>
      </dsp:txBody>
      <dsp:txXfrm>
        <a:off x="6585518" y="2018038"/>
        <a:ext cx="2961002" cy="12561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4B1EF8-2935-4376-8F3B-BF3B22DE7765}">
      <dsp:nvSpPr>
        <dsp:cNvPr id="0" name=""/>
        <dsp:cNvSpPr/>
      </dsp:nvSpPr>
      <dsp:spPr>
        <a:xfrm>
          <a:off x="0" y="853360"/>
          <a:ext cx="5913437" cy="15754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8E7E88-2A60-4C52-8B94-EB665252B42B}">
      <dsp:nvSpPr>
        <dsp:cNvPr id="0" name=""/>
        <dsp:cNvSpPr/>
      </dsp:nvSpPr>
      <dsp:spPr>
        <a:xfrm>
          <a:off x="476569" y="1207833"/>
          <a:ext cx="866489" cy="86648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8B71A2F-7DDB-4BD2-A800-E2944717CA7F}">
      <dsp:nvSpPr>
        <dsp:cNvPr id="0" name=""/>
        <dsp:cNvSpPr/>
      </dsp:nvSpPr>
      <dsp:spPr>
        <a:xfrm>
          <a:off x="1819627" y="853360"/>
          <a:ext cx="4093809" cy="15754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734" tIns="166734" rIns="166734" bIns="166734" numCol="1" spcCol="1270" anchor="ctr" anchorCtr="0">
          <a:noAutofit/>
        </a:bodyPr>
        <a:lstStyle/>
        <a:p>
          <a:pPr marL="0" lvl="0" indent="0" algn="l" defTabSz="844550">
            <a:lnSpc>
              <a:spcPct val="90000"/>
            </a:lnSpc>
            <a:spcBef>
              <a:spcPct val="0"/>
            </a:spcBef>
            <a:spcAft>
              <a:spcPct val="35000"/>
            </a:spcAft>
            <a:buNone/>
          </a:pPr>
          <a:r>
            <a:rPr lang="en-US" sz="1900" kern="1200"/>
            <a:t>With larger datasets, the magnitude of the data could muddle the take-away.</a:t>
          </a:r>
        </a:p>
      </dsp:txBody>
      <dsp:txXfrm>
        <a:off x="1819627" y="853360"/>
        <a:ext cx="4093809" cy="1575435"/>
      </dsp:txXfrm>
    </dsp:sp>
    <dsp:sp modelId="{0DBFD860-ECC7-468A-83F4-0AE1D7B2CC91}">
      <dsp:nvSpPr>
        <dsp:cNvPr id="0" name=""/>
        <dsp:cNvSpPr/>
      </dsp:nvSpPr>
      <dsp:spPr>
        <a:xfrm>
          <a:off x="0" y="2822654"/>
          <a:ext cx="5913437" cy="15754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05D1C3-3FCA-4A5E-9E62-C0774CF35D79}">
      <dsp:nvSpPr>
        <dsp:cNvPr id="0" name=""/>
        <dsp:cNvSpPr/>
      </dsp:nvSpPr>
      <dsp:spPr>
        <a:xfrm>
          <a:off x="476569" y="3177127"/>
          <a:ext cx="866489" cy="86648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8C54683-E8E4-4D95-8278-B14547252DCF}">
      <dsp:nvSpPr>
        <dsp:cNvPr id="0" name=""/>
        <dsp:cNvSpPr/>
      </dsp:nvSpPr>
      <dsp:spPr>
        <a:xfrm>
          <a:off x="1819627" y="2822654"/>
          <a:ext cx="4093809" cy="15754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734" tIns="166734" rIns="166734" bIns="166734" numCol="1" spcCol="1270" anchor="ctr" anchorCtr="0">
          <a:noAutofit/>
        </a:bodyPr>
        <a:lstStyle/>
        <a:p>
          <a:pPr marL="0" lvl="0" indent="0" algn="l" defTabSz="844550">
            <a:lnSpc>
              <a:spcPct val="90000"/>
            </a:lnSpc>
            <a:spcBef>
              <a:spcPct val="0"/>
            </a:spcBef>
            <a:spcAft>
              <a:spcPct val="35000"/>
            </a:spcAft>
            <a:buNone/>
          </a:pPr>
          <a:r>
            <a:rPr lang="en-US" sz="1900" kern="1200"/>
            <a:t>Sometimes it’s better to look at a sample. The following are the countries of each continent that have the highest GDP</a:t>
          </a:r>
        </a:p>
      </dsp:txBody>
      <dsp:txXfrm>
        <a:off x="1819627" y="2822654"/>
        <a:ext cx="4093809" cy="157543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15DEB2-B4EC-4693-9357-EF0E3BF63F0D}">
      <dsp:nvSpPr>
        <dsp:cNvPr id="0" name=""/>
        <dsp:cNvSpPr/>
      </dsp:nvSpPr>
      <dsp:spPr>
        <a:xfrm>
          <a:off x="182895" y="53"/>
          <a:ext cx="3695433" cy="3695433"/>
        </a:xfrm>
        <a:prstGeom prst="ellipse">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sz="2600" kern="1200"/>
            <a:t>Notice, again that the correlation coefficients are quite diverse.</a:t>
          </a:r>
        </a:p>
      </dsp:txBody>
      <dsp:txXfrm>
        <a:off x="724079" y="541237"/>
        <a:ext cx="2613065" cy="2613065"/>
      </dsp:txXfrm>
    </dsp:sp>
    <dsp:sp modelId="{269DD668-CEDF-4850-A53B-66380E4BA287}">
      <dsp:nvSpPr>
        <dsp:cNvPr id="0" name=""/>
        <dsp:cNvSpPr/>
      </dsp:nvSpPr>
      <dsp:spPr>
        <a:xfrm rot="5400000">
          <a:off x="4183202" y="1358125"/>
          <a:ext cx="1293401" cy="979289"/>
        </a:xfrm>
        <a:prstGeom prst="triangl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FCF5929-77D6-4E23-98CE-B85DAAAA3422}">
      <dsp:nvSpPr>
        <dsp:cNvPr id="0" name=""/>
        <dsp:cNvSpPr/>
      </dsp:nvSpPr>
      <dsp:spPr>
        <a:xfrm>
          <a:off x="5726045" y="53"/>
          <a:ext cx="3695433" cy="3695433"/>
        </a:xfrm>
        <a:prstGeom prst="ellipse">
          <a:avLst/>
        </a:prstGeom>
        <a:solidFill>
          <a:schemeClr val="accent2">
            <a:hueOff val="-1085893"/>
            <a:satOff val="41188"/>
            <a:lumOff val="-2254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sz="2600" kern="1200"/>
            <a:t>There are likely other factors to asset allocation within GDP that better predict Life Expectancy</a:t>
          </a:r>
        </a:p>
      </dsp:txBody>
      <dsp:txXfrm>
        <a:off x="6267229" y="541237"/>
        <a:ext cx="2613065" cy="261306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E707B1-097F-48E3-88C7-AE59549C9B7E}" type="datetimeFigureOut">
              <a:rPr lang="en-US" smtClean="0"/>
              <a:t>4/10/2025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96DB5A-DCF7-45C7-BBC5-8DC19EFAD1AE}" type="slidenum">
              <a:rPr lang="en-US" smtClean="0"/>
              <a:t>‹#›</a:t>
            </a:fld>
            <a:endParaRPr lang="en-US"/>
          </a:p>
        </p:txBody>
      </p:sp>
    </p:spTree>
    <p:extLst>
      <p:ext uri="{BB962C8B-B14F-4D97-AF65-F5344CB8AC3E}">
        <p14:creationId xmlns:p14="http://schemas.microsoft.com/office/powerpoint/2010/main" val="1808973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Establish with audience the possible reasons for these numbers and which ones to be focused on based on data constraints and plurality of variables</a:t>
            </a:r>
          </a:p>
        </p:txBody>
      </p:sp>
      <p:sp>
        <p:nvSpPr>
          <p:cNvPr id="4" name="Slide Number Placeholder 3"/>
          <p:cNvSpPr>
            <a:spLocks noGrp="1"/>
          </p:cNvSpPr>
          <p:nvPr>
            <p:ph type="sldNum" sz="quarter" idx="5"/>
          </p:nvPr>
        </p:nvSpPr>
        <p:spPr/>
        <p:txBody>
          <a:bodyPr/>
          <a:lstStyle/>
          <a:p>
            <a:fld id="{F896DB5A-DCF7-45C7-BBC5-8DC19EFAD1AE}" type="slidenum">
              <a:rPr lang="en-US" smtClean="0"/>
              <a:t>3</a:t>
            </a:fld>
            <a:endParaRPr lang="en-US"/>
          </a:p>
        </p:txBody>
      </p:sp>
    </p:spTree>
    <p:extLst>
      <p:ext uri="{BB962C8B-B14F-4D97-AF65-F5344CB8AC3E}">
        <p14:creationId xmlns:p14="http://schemas.microsoft.com/office/powerpoint/2010/main" val="2834275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Connect bullets from last slide to components</a:t>
            </a:r>
          </a:p>
          <a:p>
            <a:r>
              <a:rPr lang="en-US" dirty="0"/>
              <a:t>Social support, medical technologies and  public health measures to Government Spending</a:t>
            </a:r>
          </a:p>
          <a:p>
            <a:r>
              <a:rPr lang="en-US" dirty="0"/>
              <a:t>Income and general living conditions to Personal Consumption</a:t>
            </a:r>
          </a:p>
          <a:p>
            <a:r>
              <a:rPr lang="en-US" dirty="0"/>
              <a:t>Overlaps – Medical Technologies and General Living conditions a conjunction of personal, government and business investments</a:t>
            </a:r>
          </a:p>
          <a:p>
            <a:endParaRPr lang="en-US" dirty="0"/>
          </a:p>
          <a:p>
            <a:r>
              <a:rPr lang="en-US" dirty="0"/>
              <a:t>Emphasize that while there are a good bit of factors going into this that also affect life expectancy, the focus needs to be on areas that can be handled. If goal is government expenditures focus on government responsibility to the people. If the goal is to alter investment focus on the interplay between net export, business investments and government spending etc.</a:t>
            </a:r>
          </a:p>
          <a:p>
            <a:endParaRPr lang="en-US" dirty="0"/>
          </a:p>
        </p:txBody>
      </p:sp>
      <p:sp>
        <p:nvSpPr>
          <p:cNvPr id="4" name="Slide Number Placeholder 3"/>
          <p:cNvSpPr>
            <a:spLocks noGrp="1"/>
          </p:cNvSpPr>
          <p:nvPr>
            <p:ph type="sldNum" sz="quarter" idx="5"/>
          </p:nvPr>
        </p:nvSpPr>
        <p:spPr/>
        <p:txBody>
          <a:bodyPr/>
          <a:lstStyle/>
          <a:p>
            <a:fld id="{F896DB5A-DCF7-45C7-BBC5-8DC19EFAD1AE}" type="slidenum">
              <a:rPr lang="en-US" smtClean="0"/>
              <a:t>4</a:t>
            </a:fld>
            <a:endParaRPr lang="en-US"/>
          </a:p>
        </p:txBody>
      </p:sp>
    </p:spTree>
    <p:extLst>
      <p:ext uri="{BB962C8B-B14F-4D97-AF65-F5344CB8AC3E}">
        <p14:creationId xmlns:p14="http://schemas.microsoft.com/office/powerpoint/2010/main" val="27677446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37FCC1-8796-4115-8C46-99F015F578DA}" type="datetimeFigureOut">
              <a:rPr lang="en-US" smtClean="0"/>
              <a:t>4/10/2025</a:t>
            </a:fld>
            <a:endParaRPr lang="en-US"/>
          </a:p>
        </p:txBody>
      </p:sp>
      <p:sp>
        <p:nvSpPr>
          <p:cNvPr id="5" name="Footer Placeholder 4"/>
          <p:cNvSpPr>
            <a:spLocks noGrp="1"/>
          </p:cNvSpPr>
          <p:nvPr>
            <p:ph type="ftr" sz="quarter" idx="11"/>
          </p:nvPr>
        </p:nvSpPr>
        <p:spPr>
          <a:xfrm>
            <a:off x="1127124" y="329307"/>
            <a:ext cx="5943668" cy="309201"/>
          </a:xfrm>
        </p:spPr>
        <p:txBody>
          <a:bodyPr/>
          <a:lstStyle/>
          <a:p>
            <a:endParaRPr lang="en-US"/>
          </a:p>
        </p:txBody>
      </p:sp>
      <p:sp>
        <p:nvSpPr>
          <p:cNvPr id="6" name="Slide Number Placeholder 5"/>
          <p:cNvSpPr>
            <a:spLocks noGrp="1"/>
          </p:cNvSpPr>
          <p:nvPr>
            <p:ph type="sldNum" sz="quarter" idx="12"/>
          </p:nvPr>
        </p:nvSpPr>
        <p:spPr>
          <a:xfrm>
            <a:off x="9924392" y="134930"/>
            <a:ext cx="811019" cy="503578"/>
          </a:xfrm>
        </p:spPr>
        <p:txBody>
          <a:bodyPr/>
          <a:lstStyle/>
          <a:p>
            <a:fld id="{6FDF36E0-9E99-4651-A899-A4BA448A8325}"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571261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37FCC1-8796-4115-8C46-99F015F578DA}" type="datetimeFigureOut">
              <a:rPr lang="en-US" smtClean="0"/>
              <a:t>4/10/2025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F36E0-9E99-4651-A899-A4BA448A8325}" type="slidenum">
              <a:rPr lang="en-US" smtClean="0"/>
              <a:t>‹#›</a:t>
            </a:fld>
            <a:endParaRPr 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102629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37FCC1-8796-4115-8C46-99F015F578DA}" type="datetimeFigureOut">
              <a:rPr lang="en-US" smtClean="0"/>
              <a:t>4/10/2025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F36E0-9E99-4651-A899-A4BA448A8325}" type="slidenum">
              <a:rPr lang="en-US" smtClean="0"/>
              <a:t>‹#›</a:t>
            </a:fld>
            <a:endParaRPr lang="en-US"/>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684716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6E37FCC1-8796-4115-8C46-99F015F578DA}" type="datetimeFigureOut">
              <a:rPr lang="en-US" smtClean="0"/>
              <a:t>4/10/2025</a:t>
            </a:fld>
            <a:endParaRPr lang="en-US"/>
          </a:p>
        </p:txBody>
      </p:sp>
      <p:sp>
        <p:nvSpPr>
          <p:cNvPr id="5" name="Footer Placeholder 4"/>
          <p:cNvSpPr>
            <a:spLocks noGrp="1"/>
          </p:cNvSpPr>
          <p:nvPr>
            <p:ph type="ftr" sz="quarter" idx="11"/>
          </p:nvPr>
        </p:nvSpPr>
        <p:spPr/>
        <p:txBody>
          <a:bodyPr/>
          <a:lstStyle>
            <a:lvl1pPr>
              <a:defRPr sz="1200"/>
            </a:lvl1pPr>
          </a:lstStyle>
          <a:p>
            <a:endParaRPr lang="en-US"/>
          </a:p>
        </p:txBody>
      </p:sp>
      <p:sp>
        <p:nvSpPr>
          <p:cNvPr id="6" name="Slide Number Placeholder 5"/>
          <p:cNvSpPr>
            <a:spLocks noGrp="1"/>
          </p:cNvSpPr>
          <p:nvPr>
            <p:ph type="sldNum" sz="quarter" idx="12"/>
          </p:nvPr>
        </p:nvSpPr>
        <p:spPr/>
        <p:txBody>
          <a:bodyPr/>
          <a:lstStyle/>
          <a:p>
            <a:fld id="{6FDF36E0-9E99-4651-A899-A4BA448A8325}" type="slidenum">
              <a:rPr lang="en-US" smtClean="0"/>
              <a:t>‹#›</a:t>
            </a:fld>
            <a:endParaRPr lang="en-US"/>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491245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6E37FCC1-8796-4115-8C46-99F015F578DA}" type="datetimeFigureOut">
              <a:rPr lang="en-US" smtClean="0"/>
              <a:t>4/10/2025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F36E0-9E99-4651-A899-A4BA448A8325}"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019441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37FCC1-8796-4115-8C46-99F015F578DA}" type="datetimeFigureOut">
              <a:rPr lang="en-US" smtClean="0"/>
              <a:t>4/10/2025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F36E0-9E99-4651-A899-A4BA448A8325}"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62155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37FCC1-8796-4115-8C46-99F015F578DA}" type="datetimeFigureOut">
              <a:rPr lang="en-US" smtClean="0"/>
              <a:t>4/10/2025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DF36E0-9E99-4651-A899-A4BA448A8325}" type="slidenum">
              <a:rPr lang="en-US" smtClean="0"/>
              <a:t>‹#›</a:t>
            </a:fld>
            <a:endParaRPr lang="en-US"/>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629578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37FCC1-8796-4115-8C46-99F015F578DA}" type="datetimeFigureOut">
              <a:rPr lang="en-US" smtClean="0"/>
              <a:t>4/10/2025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DF36E0-9E99-4651-A899-A4BA448A8325}" type="slidenum">
              <a:rPr lang="en-US" smtClean="0"/>
              <a:t>‹#›</a:t>
            </a:fld>
            <a:endParaRPr lang="en-US"/>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514933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37FCC1-8796-4115-8C46-99F015F578DA}" type="datetimeFigureOut">
              <a:rPr lang="en-US" smtClean="0"/>
              <a:t>4/10/2025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DF36E0-9E99-4651-A899-A4BA448A8325}" type="slidenum">
              <a:rPr lang="en-US" smtClean="0"/>
              <a:t>‹#›</a:t>
            </a:fld>
            <a:endParaRPr lang="en-US"/>
          </a:p>
        </p:txBody>
      </p:sp>
    </p:spTree>
    <p:extLst>
      <p:ext uri="{BB962C8B-B14F-4D97-AF65-F5344CB8AC3E}">
        <p14:creationId xmlns:p14="http://schemas.microsoft.com/office/powerpoint/2010/main" val="2284421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37FCC1-8796-4115-8C46-99F015F578DA}" type="datetimeFigureOut">
              <a:rPr lang="en-US" smtClean="0"/>
              <a:t>4/10/2025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F36E0-9E99-4651-A899-A4BA448A8325}"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906315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6E37FCC1-8796-4115-8C46-99F015F578DA}" type="datetimeFigureOut">
              <a:rPr lang="en-US" smtClean="0"/>
              <a:t>4/10/2025</a:t>
            </a:fld>
            <a:endParaRPr lang="en-US"/>
          </a:p>
        </p:txBody>
      </p:sp>
      <p:sp>
        <p:nvSpPr>
          <p:cNvPr id="6" name="Footer Placeholder 5"/>
          <p:cNvSpPr>
            <a:spLocks noGrp="1"/>
          </p:cNvSpPr>
          <p:nvPr>
            <p:ph type="ftr" sz="quarter" idx="11"/>
          </p:nvPr>
        </p:nvSpPr>
        <p:spPr>
          <a:xfrm>
            <a:off x="1125300" y="318640"/>
            <a:ext cx="4877818" cy="320931"/>
          </a:xfrm>
        </p:spPr>
        <p:txBody>
          <a:bodyPr/>
          <a:lstStyle/>
          <a:p>
            <a:endParaRPr lang="en-US"/>
          </a:p>
        </p:txBody>
      </p:sp>
      <p:sp>
        <p:nvSpPr>
          <p:cNvPr id="7" name="Slide Number Placeholder 6"/>
          <p:cNvSpPr>
            <a:spLocks noGrp="1"/>
          </p:cNvSpPr>
          <p:nvPr>
            <p:ph type="sldNum" sz="quarter" idx="12"/>
          </p:nvPr>
        </p:nvSpPr>
        <p:spPr>
          <a:xfrm>
            <a:off x="6176794" y="137408"/>
            <a:ext cx="811019" cy="503578"/>
          </a:xfrm>
        </p:spPr>
        <p:txBody>
          <a:bodyPr/>
          <a:lstStyle/>
          <a:p>
            <a:fld id="{6FDF36E0-9E99-4651-A899-A4BA448A8325}" type="slidenum">
              <a:rPr lang="en-US" smtClean="0"/>
              <a:t>‹#›</a:t>
            </a:fld>
            <a:endParaRPr lang="en-US"/>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223345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E37FCC1-8796-4115-8C46-99F015F578DA}" type="datetimeFigureOut">
              <a:rPr lang="en-US" smtClean="0"/>
              <a:t>4/10/2025</a:t>
            </a:fld>
            <a:endParaRPr lang="en-US"/>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6FDF36E0-9E99-4651-A899-A4BA448A8325}" type="slidenum">
              <a:rPr lang="en-US" smtClean="0"/>
              <a:t>‹#›</a:t>
            </a:fld>
            <a:endParaRPr lang="en-US"/>
          </a:p>
        </p:txBody>
      </p:sp>
    </p:spTree>
    <p:extLst>
      <p:ext uri="{BB962C8B-B14F-4D97-AF65-F5344CB8AC3E}">
        <p14:creationId xmlns:p14="http://schemas.microsoft.com/office/powerpoint/2010/main" val="22111185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emf"/><Relationship Id="rId7" Type="http://schemas.openxmlformats.org/officeDocument/2006/relationships/diagramColors" Target="../diagrams/colors3.xml"/><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1.xml.rels><?xml version="1.0" encoding="UTF-8" standalone="yes"?>
<Relationships xmlns="http://schemas.openxmlformats.org/package/2006/relationships"><Relationship Id="rId3" Type="http://schemas.openxmlformats.org/officeDocument/2006/relationships/image" Target="../media/image33.jpg"/><Relationship Id="rId7" Type="http://schemas.openxmlformats.org/officeDocument/2006/relationships/image" Target="../media/image37.jpg"/><Relationship Id="rId2" Type="http://schemas.openxmlformats.org/officeDocument/2006/relationships/image" Target="../media/image32.jpg"/><Relationship Id="rId1" Type="http://schemas.openxmlformats.org/officeDocument/2006/relationships/slideLayout" Target="../slideLayouts/slideLayout7.xml"/><Relationship Id="rId6" Type="http://schemas.openxmlformats.org/officeDocument/2006/relationships/image" Target="../media/image36.jpg"/><Relationship Id="rId5" Type="http://schemas.openxmlformats.org/officeDocument/2006/relationships/image" Target="../media/image35.jpg"/><Relationship Id="rId4" Type="http://schemas.openxmlformats.org/officeDocument/2006/relationships/image" Target="../media/image34.jpg"/></Relationships>
</file>

<file path=ppt/slides/_rels/slide12.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emf"/><Relationship Id="rId7" Type="http://schemas.openxmlformats.org/officeDocument/2006/relationships/diagramColors" Target="../diagrams/colors4.xml"/><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39.svg"/><Relationship Id="rId4" Type="http://schemas.openxmlformats.org/officeDocument/2006/relationships/image" Target="../media/image3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1.jpg"/><Relationship Id="rId7" Type="http://schemas.openxmlformats.org/officeDocument/2006/relationships/image" Target="../media/image45.jpg"/><Relationship Id="rId2" Type="http://schemas.openxmlformats.org/officeDocument/2006/relationships/image" Target="../media/image40.jpg"/><Relationship Id="rId1" Type="http://schemas.openxmlformats.org/officeDocument/2006/relationships/slideLayout" Target="../slideLayouts/slideLayout2.xml"/><Relationship Id="rId6" Type="http://schemas.openxmlformats.org/officeDocument/2006/relationships/image" Target="../media/image44.jpg"/><Relationship Id="rId5" Type="http://schemas.openxmlformats.org/officeDocument/2006/relationships/image" Target="../media/image43.jpg"/><Relationship Id="rId4" Type="http://schemas.openxmlformats.org/officeDocument/2006/relationships/image" Target="../media/image42.jpg"/></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jpg"/><Relationship Id="rId7" Type="http://schemas.openxmlformats.org/officeDocument/2006/relationships/diagramColors" Target="../diagrams/colors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Layout" Target="../slideLayouts/slideLayout4.xml"/><Relationship Id="rId4" Type="http://schemas.openxmlformats.org/officeDocument/2006/relationships/image" Target="../media/image19.jpg"/></Relationships>
</file>

<file path=ppt/slides/_rels/slide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Layout" Target="../slideLayouts/slideLayout5.xml"/><Relationship Id="rId5" Type="http://schemas.openxmlformats.org/officeDocument/2006/relationships/image" Target="../media/image23.jpg"/><Relationship Id="rId4" Type="http://schemas.openxmlformats.org/officeDocument/2006/relationships/image" Target="../media/image2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27.jp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26.jpg"/><Relationship Id="rId5" Type="http://schemas.openxmlformats.org/officeDocument/2006/relationships/image" Target="../media/image25.jpg"/><Relationship Id="rId4" Type="http://schemas.openxmlformats.org/officeDocument/2006/relationships/image" Target="../media/image2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CBEFC-997D-533C-CBBF-E60C21AF3C77}"/>
              </a:ext>
            </a:extLst>
          </p:cNvPr>
          <p:cNvSpPr>
            <a:spLocks noGrp="1"/>
          </p:cNvSpPr>
          <p:nvPr>
            <p:ph type="ctrTitle"/>
          </p:nvPr>
        </p:nvSpPr>
        <p:spPr/>
        <p:txBody>
          <a:bodyPr/>
          <a:lstStyle/>
          <a:p>
            <a:r>
              <a:rPr lang="en-US" dirty="0"/>
              <a:t>Life Expectancy (2014 - 2022)</a:t>
            </a:r>
          </a:p>
        </p:txBody>
      </p:sp>
      <p:sp>
        <p:nvSpPr>
          <p:cNvPr id="3" name="Subtitle 2">
            <a:extLst>
              <a:ext uri="{FF2B5EF4-FFF2-40B4-BE49-F238E27FC236}">
                <a16:creationId xmlns:a16="http://schemas.microsoft.com/office/drawing/2014/main" id="{C580BE05-93E8-41B6-4D5E-57BDC4EE527B}"/>
              </a:ext>
            </a:extLst>
          </p:cNvPr>
          <p:cNvSpPr>
            <a:spLocks noGrp="1"/>
          </p:cNvSpPr>
          <p:nvPr>
            <p:ph type="subTitle" idx="1"/>
          </p:nvPr>
        </p:nvSpPr>
        <p:spPr/>
        <p:txBody>
          <a:bodyPr/>
          <a:lstStyle/>
          <a:p>
            <a:r>
              <a:rPr lang="en-US" dirty="0"/>
              <a:t>Across continents and within</a:t>
            </a:r>
          </a:p>
        </p:txBody>
      </p:sp>
    </p:spTree>
    <p:extLst>
      <p:ext uri="{BB962C8B-B14F-4D97-AF65-F5344CB8AC3E}">
        <p14:creationId xmlns:p14="http://schemas.microsoft.com/office/powerpoint/2010/main" val="2196845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B13EE355-0D4C-4D91-8AE1-2876567D12C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37" name="Rectangle 36">
            <a:extLst>
              <a:ext uri="{FF2B5EF4-FFF2-40B4-BE49-F238E27FC236}">
                <a16:creationId xmlns:a16="http://schemas.microsoft.com/office/drawing/2014/main" id="{A01B9BFB-0E23-404F-936C-2681B3883A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38" name="Straight Connector 37">
            <a:extLst>
              <a:ext uri="{FF2B5EF4-FFF2-40B4-BE49-F238E27FC236}">
                <a16:creationId xmlns:a16="http://schemas.microsoft.com/office/drawing/2014/main" id="{CA188135-D6F0-4A77-85B9-2E45772B34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39" name="Picture 38">
            <a:extLst>
              <a:ext uri="{FF2B5EF4-FFF2-40B4-BE49-F238E27FC236}">
                <a16:creationId xmlns:a16="http://schemas.microsoft.com/office/drawing/2014/main" id="{8FB62CA7-7168-452A-8E46-BFE14ECFBF8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useBgFill="1">
        <p:nvSpPr>
          <p:cNvPr id="40" name="Rectangle 39">
            <a:extLst>
              <a:ext uri="{FF2B5EF4-FFF2-40B4-BE49-F238E27FC236}">
                <a16:creationId xmlns:a16="http://schemas.microsoft.com/office/drawing/2014/main" id="{2696A513-97D8-4AC6-AC6A-1D833A5690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84A9FBAF-58DF-421B-B0FC-BE534D2FAD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cxnSp>
        <p:nvCxnSpPr>
          <p:cNvPr id="42" name="Straight Connector 41">
            <a:extLst>
              <a:ext uri="{FF2B5EF4-FFF2-40B4-BE49-F238E27FC236}">
                <a16:creationId xmlns:a16="http://schemas.microsoft.com/office/drawing/2014/main" id="{4FA13349-E604-4469-B599-3DADA7A93F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3" name="Title 1">
            <a:extLst>
              <a:ext uri="{FF2B5EF4-FFF2-40B4-BE49-F238E27FC236}">
                <a16:creationId xmlns:a16="http://schemas.microsoft.com/office/drawing/2014/main" id="{F59C4CAC-B6F7-4EB9-B195-2DE22AE6361B}"/>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graphicFrame>
        <p:nvGraphicFramePr>
          <p:cNvPr id="44" name="TextBox 1">
            <a:extLst>
              <a:ext uri="{FF2B5EF4-FFF2-40B4-BE49-F238E27FC236}">
                <a16:creationId xmlns:a16="http://schemas.microsoft.com/office/drawing/2014/main" id="{A793B26F-4A20-B1BD-68F6-C82254C46399}"/>
              </a:ext>
            </a:extLst>
          </p:cNvPr>
          <p:cNvGraphicFramePr/>
          <p:nvPr>
            <p:extLst>
              <p:ext uri="{D42A27DB-BD31-4B8C-83A1-F6EECF244321}">
                <p14:modId xmlns:p14="http://schemas.microsoft.com/office/powerpoint/2010/main" val="1536758794"/>
              </p:ext>
            </p:extLst>
          </p:nvPr>
        </p:nvGraphicFramePr>
        <p:xfrm>
          <a:off x="1136347" y="803275"/>
          <a:ext cx="5913437" cy="52514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61588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E1750109-3B91-4506-B997-0CD8E35A14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851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72D8D1B-59F6-4FF3-8547-9BBB6129F2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331" y="480060"/>
            <a:ext cx="3442553" cy="278807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graph of a graph with blue dots&#10;&#10;AI-generated content may be incorrect.">
            <a:extLst>
              <a:ext uri="{FF2B5EF4-FFF2-40B4-BE49-F238E27FC236}">
                <a16:creationId xmlns:a16="http://schemas.microsoft.com/office/drawing/2014/main" id="{4A2FB94E-BF09-83A0-24D1-E93FA47E66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549" y="710490"/>
            <a:ext cx="3122143" cy="2341607"/>
          </a:xfrm>
          <a:prstGeom prst="rect">
            <a:avLst/>
          </a:prstGeom>
        </p:spPr>
      </p:pic>
      <p:sp>
        <p:nvSpPr>
          <p:cNvPr id="38" name="Rectangle 37">
            <a:extLst>
              <a:ext uri="{FF2B5EF4-FFF2-40B4-BE49-F238E27FC236}">
                <a16:creationId xmlns:a16="http://schemas.microsoft.com/office/drawing/2014/main" id="{2C444748-5A8D-4B53-89FE-42B455DFA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5618" y="487090"/>
            <a:ext cx="3588171" cy="278104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graph of the german gdp&#10;&#10;AI-generated content may be incorrect.">
            <a:extLst>
              <a:ext uri="{FF2B5EF4-FFF2-40B4-BE49-F238E27FC236}">
                <a16:creationId xmlns:a16="http://schemas.microsoft.com/office/drawing/2014/main" id="{053AB5F8-6072-8D9C-A0AE-FB89F8D1E8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1676" y="664970"/>
            <a:ext cx="3252903" cy="2439677"/>
          </a:xfrm>
          <a:prstGeom prst="rect">
            <a:avLst/>
          </a:prstGeom>
        </p:spPr>
      </p:pic>
      <p:sp>
        <p:nvSpPr>
          <p:cNvPr id="39" name="Rectangle 38">
            <a:extLst>
              <a:ext uri="{FF2B5EF4-FFF2-40B4-BE49-F238E27FC236}">
                <a16:creationId xmlns:a16="http://schemas.microsoft.com/office/drawing/2014/main" id="{14044C96-7CFD-44DB-A579-D77B0D37C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5998" y="487090"/>
            <a:ext cx="3588174" cy="278104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aph showing the growth of the country&#10;&#10;AI-generated content may be incorrect.">
            <a:extLst>
              <a:ext uri="{FF2B5EF4-FFF2-40B4-BE49-F238E27FC236}">
                <a16:creationId xmlns:a16="http://schemas.microsoft.com/office/drawing/2014/main" id="{2C8147EF-AF5D-D632-BE4B-EFB2001D06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13518" y="664970"/>
            <a:ext cx="3252903" cy="2439677"/>
          </a:xfrm>
          <a:prstGeom prst="rect">
            <a:avLst/>
          </a:prstGeom>
        </p:spPr>
      </p:pic>
      <p:sp>
        <p:nvSpPr>
          <p:cNvPr id="40" name="Rectangle 39">
            <a:extLst>
              <a:ext uri="{FF2B5EF4-FFF2-40B4-BE49-F238E27FC236}">
                <a16:creationId xmlns:a16="http://schemas.microsoft.com/office/drawing/2014/main" id="{8FC8C21F-9484-4A71-ABFA-6C10682FA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331" y="3603670"/>
            <a:ext cx="3442553" cy="278807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graph showing the difference between the gdp and the gdp&#10;&#10;AI-generated content may be incorrect.">
            <a:extLst>
              <a:ext uri="{FF2B5EF4-FFF2-40B4-BE49-F238E27FC236}">
                <a16:creationId xmlns:a16="http://schemas.microsoft.com/office/drawing/2014/main" id="{163BEC7C-654F-2F38-6F51-4D4A5FB0B8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2549" y="3819656"/>
            <a:ext cx="3104943" cy="2328707"/>
          </a:xfrm>
          <a:prstGeom prst="rect">
            <a:avLst/>
          </a:prstGeom>
        </p:spPr>
      </p:pic>
      <p:sp>
        <p:nvSpPr>
          <p:cNvPr id="41" name="Rectangle 40">
            <a:extLst>
              <a:ext uri="{FF2B5EF4-FFF2-40B4-BE49-F238E27FC236}">
                <a16:creationId xmlns:a16="http://schemas.microsoft.com/office/drawing/2014/main" id="{F4FFA271-A10A-4AC3-8F06-E3313A197A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502" y="3603670"/>
            <a:ext cx="3601167" cy="278807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7F9FE375-3674-4B26-B67B-30AFAF78C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5618" y="3610700"/>
            <a:ext cx="3588171" cy="278104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with blue dots and a red line&#10;&#10;AI-generated content may be incorrect.">
            <a:extLst>
              <a:ext uri="{FF2B5EF4-FFF2-40B4-BE49-F238E27FC236}">
                <a16:creationId xmlns:a16="http://schemas.microsoft.com/office/drawing/2014/main" id="{49B1E863-46AE-EE6A-0356-43B2C7B93D0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13358" y="3818714"/>
            <a:ext cx="3201482" cy="2401112"/>
          </a:xfrm>
          <a:prstGeom prst="rect">
            <a:avLst/>
          </a:prstGeom>
        </p:spPr>
      </p:pic>
      <p:pic>
        <p:nvPicPr>
          <p:cNvPr id="3" name="Picture 2" descr="A graph showing the growth of the country&#10;&#10;AI-generated content may be incorrect.">
            <a:extLst>
              <a:ext uri="{FF2B5EF4-FFF2-40B4-BE49-F238E27FC236}">
                <a16:creationId xmlns:a16="http://schemas.microsoft.com/office/drawing/2014/main" id="{CD35DFB3-20AD-5BBB-3E96-4B707DE2FBF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13518" y="3767686"/>
            <a:ext cx="3252903" cy="2439677"/>
          </a:xfrm>
          <a:prstGeom prst="rect">
            <a:avLst/>
          </a:prstGeom>
        </p:spPr>
      </p:pic>
    </p:spTree>
    <p:extLst>
      <p:ext uri="{BB962C8B-B14F-4D97-AF65-F5344CB8AC3E}">
        <p14:creationId xmlns:p14="http://schemas.microsoft.com/office/powerpoint/2010/main" val="1247573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13EE355-0D4C-4D91-8AE1-2876567D12C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0" name="Rectangle 9">
            <a:extLst>
              <a:ext uri="{FF2B5EF4-FFF2-40B4-BE49-F238E27FC236}">
                <a16:creationId xmlns:a16="http://schemas.microsoft.com/office/drawing/2014/main" id="{A01B9BFB-0E23-404F-936C-2681B3883A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CA188135-D6F0-4A77-85B9-2E45772B34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8FB62CA7-7168-452A-8E46-BFE14ECFBF8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useBgFill="1">
        <p:nvSpPr>
          <p:cNvPr id="16" name="Rectangle 15">
            <a:extLst>
              <a:ext uri="{FF2B5EF4-FFF2-40B4-BE49-F238E27FC236}">
                <a16:creationId xmlns:a16="http://schemas.microsoft.com/office/drawing/2014/main" id="{EF2B985F-E839-44D5-9DD8-BC9DEE3438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52D73AC3-7DF7-43FB-9D67-3CE387E940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0874" y="1996645"/>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0" name="Rectangle 19">
            <a:extLst>
              <a:ext uri="{FF2B5EF4-FFF2-40B4-BE49-F238E27FC236}">
                <a16:creationId xmlns:a16="http://schemas.microsoft.com/office/drawing/2014/main" id="{B965CCFE-3123-4C5E-BA80-B081F41E66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4" name="TextBox 1">
            <a:extLst>
              <a:ext uri="{FF2B5EF4-FFF2-40B4-BE49-F238E27FC236}">
                <a16:creationId xmlns:a16="http://schemas.microsoft.com/office/drawing/2014/main" id="{FE43C3FD-73D1-C37A-DFA9-10B217E4CE09}"/>
              </a:ext>
            </a:extLst>
          </p:cNvPr>
          <p:cNvGraphicFramePr/>
          <p:nvPr>
            <p:extLst>
              <p:ext uri="{D42A27DB-BD31-4B8C-83A1-F6EECF244321}">
                <p14:modId xmlns:p14="http://schemas.microsoft.com/office/powerpoint/2010/main" val="3036096976"/>
              </p:ext>
            </p:extLst>
          </p:nvPr>
        </p:nvGraphicFramePr>
        <p:xfrm>
          <a:off x="1130270" y="2502076"/>
          <a:ext cx="9604375" cy="369554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571173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28373B5-F4E4-4102-9D27-E17631B4C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0" name="Rectangle 9">
            <a:extLst>
              <a:ext uri="{FF2B5EF4-FFF2-40B4-BE49-F238E27FC236}">
                <a16:creationId xmlns:a16="http://schemas.microsoft.com/office/drawing/2014/main" id="{F23306E6-5D0B-439F-BB88-7F1CEA89BD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23D9016E-713D-40ED-A242-4F407E9053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06E4F4B6-B981-4284-BB88-5B702BA3D7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useBgFill="1">
        <p:nvSpPr>
          <p:cNvPr id="16" name="Rectangle 15">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0" name="Rectangle 19">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80" y="638508"/>
            <a:ext cx="10905339" cy="4843439"/>
          </a:xfrm>
          <a:prstGeom prst="rect">
            <a:avLst/>
          </a:prstGeom>
          <a:gradFill rotWithShape="1">
            <a:gsLst>
              <a:gs pos="0">
                <a:sysClr val="windowText" lastClr="000000">
                  <a:lumMod val="85000"/>
                  <a:lumOff val="15000"/>
                </a:sysClr>
              </a:gs>
              <a:gs pos="100000">
                <a:sysClr val="windowText" lastClr="000000">
                  <a:lumMod val="95000"/>
                  <a:lumOff val="5000"/>
                </a:sysClr>
              </a:gs>
            </a:gsLst>
            <a:lin ang="5400000" scaled="0"/>
          </a:gradFill>
          <a:ln w="76200" cap="flat" cmpd="sng" algn="ctr">
            <a:noFill/>
            <a:prstDash val="solid"/>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txBody>
          <a:bodyPr rtlCol="0" anchor="ctr"/>
          <a:lstStyle/>
          <a:p>
            <a:pPr algn="ctr" defTabSz="914400"/>
            <a:endParaRPr lang="en-US" kern="0">
              <a:solidFill>
                <a:prstClr val="white"/>
              </a:solidFill>
              <a:latin typeface="Century Gothic" panose="020B0502020202020204"/>
            </a:endParaRPr>
          </a:p>
        </p:txBody>
      </p:sp>
      <p:sp>
        <p:nvSpPr>
          <p:cNvPr id="22" name="Rectangle 21">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053" y="865667"/>
            <a:ext cx="10451592" cy="4389120"/>
          </a:xfrm>
          <a:prstGeom prst="rect">
            <a:avLst/>
          </a:prstGeom>
          <a:gradFill rotWithShape="1">
            <a:gsLst>
              <a:gs pos="0">
                <a:srgbClr val="DADADA"/>
              </a:gs>
              <a:gs pos="100000">
                <a:srgbClr val="FFFFFE"/>
              </a:gs>
            </a:gsLst>
            <a:lin ang="16200000" scaled="0"/>
          </a:gradFill>
          <a:ln w="50800" cap="flat" cmpd="sng" algn="ctr">
            <a:solidFill>
              <a:srgbClr val="191919"/>
            </a:solidFill>
            <a:prstDash val="solid"/>
            <a:miter lim="800000"/>
          </a:ln>
          <a:effectLst>
            <a:innerShdw blurRad="63500" dist="88900" dir="14100000">
              <a:srgbClr val="000000">
                <a:alpha val="30000"/>
              </a:srgbClr>
            </a:innerShdw>
          </a:effectLst>
          <a:scene3d>
            <a:camera prst="orthographicFront"/>
            <a:lightRig rig="threePt" dir="t"/>
          </a:scene3d>
          <a:sp3d>
            <a:bevelT prst="relaxedInset"/>
          </a:sp3d>
        </p:spPr>
        <p:txBody>
          <a:bodyPr rtlCol="0" anchor="ctr"/>
          <a:lstStyle/>
          <a:p>
            <a:pPr algn="ctr" defTabSz="914400"/>
            <a:endParaRPr lang="en-US" kern="0">
              <a:solidFill>
                <a:prstClr val="white"/>
              </a:solidFill>
              <a:latin typeface="Century Gothic" panose="020B0502020202020204"/>
            </a:endParaRPr>
          </a:p>
        </p:txBody>
      </p:sp>
      <p:sp>
        <p:nvSpPr>
          <p:cNvPr id="24" name="Rectangle 23">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645" y="1030259"/>
            <a:ext cx="10122408" cy="4059936"/>
          </a:xfrm>
          <a:prstGeom prst="rect">
            <a:avLst/>
          </a:prstGeom>
          <a:solidFill>
            <a:srgbClr val="FFFFFE"/>
          </a:solidFill>
          <a:ln w="6350" cap="flat" cmpd="sng" algn="ctr">
            <a:solidFill>
              <a:srgbClr val="DCDCE0"/>
            </a:solidFill>
            <a:prstDash val="solid"/>
          </a:ln>
          <a:effectLst/>
        </p:spPr>
        <p:txBody>
          <a:bodyPr rtlCol="0" anchor="ctr"/>
          <a:lstStyle/>
          <a:p>
            <a:pPr algn="ctr" defTabSz="914400"/>
            <a:endParaRPr lang="en-US" kern="0">
              <a:solidFill>
                <a:prstClr val="white"/>
              </a:solidFill>
              <a:latin typeface="Century Gothic" panose="020B0502020202020204"/>
            </a:endParaRPr>
          </a:p>
        </p:txBody>
      </p:sp>
      <p:sp>
        <p:nvSpPr>
          <p:cNvPr id="2" name="Title 1">
            <a:extLst>
              <a:ext uri="{FF2B5EF4-FFF2-40B4-BE49-F238E27FC236}">
                <a16:creationId xmlns:a16="http://schemas.microsoft.com/office/drawing/2014/main" id="{A7E17EE7-05F1-E7E7-3627-CC2E6FA1BE8D}"/>
              </a:ext>
            </a:extLst>
          </p:cNvPr>
          <p:cNvSpPr>
            <a:spLocks noGrp="1"/>
          </p:cNvSpPr>
          <p:nvPr>
            <p:ph type="title"/>
          </p:nvPr>
        </p:nvSpPr>
        <p:spPr>
          <a:xfrm>
            <a:off x="1546222" y="1584552"/>
            <a:ext cx="9099255" cy="2537251"/>
          </a:xfrm>
        </p:spPr>
        <p:txBody>
          <a:bodyPr vert="horz" lIns="91440" tIns="45720" rIns="91440" bIns="0" rtlCol="0" anchor="ctr">
            <a:normAutofit/>
          </a:bodyPr>
          <a:lstStyle/>
          <a:p>
            <a:pPr algn="ctr"/>
            <a:r>
              <a:rPr lang="en-US" sz="8000">
                <a:solidFill>
                  <a:srgbClr val="454545"/>
                </a:solidFill>
              </a:rPr>
              <a:t>Summary</a:t>
            </a:r>
          </a:p>
        </p:txBody>
      </p:sp>
      <p:sp>
        <p:nvSpPr>
          <p:cNvPr id="3" name="Text Placeholder 2">
            <a:extLst>
              <a:ext uri="{FF2B5EF4-FFF2-40B4-BE49-F238E27FC236}">
                <a16:creationId xmlns:a16="http://schemas.microsoft.com/office/drawing/2014/main" id="{661AA6C6-A305-1F61-8F7C-23B380BA87A9}"/>
              </a:ext>
            </a:extLst>
          </p:cNvPr>
          <p:cNvSpPr>
            <a:spLocks noGrp="1"/>
          </p:cNvSpPr>
          <p:nvPr>
            <p:ph type="body" idx="1"/>
          </p:nvPr>
        </p:nvSpPr>
        <p:spPr>
          <a:xfrm>
            <a:off x="1535372" y="4133234"/>
            <a:ext cx="9120954" cy="744373"/>
          </a:xfrm>
        </p:spPr>
        <p:txBody>
          <a:bodyPr vert="horz" lIns="91440" tIns="91440" rIns="91440" bIns="91440" rtlCol="0">
            <a:normAutofit/>
          </a:bodyPr>
          <a:lstStyle/>
          <a:p>
            <a:pPr algn="ctr"/>
            <a:endParaRPr lang="en-US">
              <a:solidFill>
                <a:schemeClr val="accent1"/>
              </a:solidFill>
            </a:endParaRPr>
          </a:p>
        </p:txBody>
      </p:sp>
      <p:cxnSp>
        <p:nvCxnSpPr>
          <p:cNvPr id="26" name="Straight Connector 25">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28" name="Picture 27">
            <a:extLst>
              <a:ext uri="{FF2B5EF4-FFF2-40B4-BE49-F238E27FC236}">
                <a16:creationId xmlns:a16="http://schemas.microsoft.com/office/drawing/2014/main" id="{1EDE8358-DCAB-4435-B043-58877C67435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Tree>
    <p:extLst>
      <p:ext uri="{BB962C8B-B14F-4D97-AF65-F5344CB8AC3E}">
        <p14:creationId xmlns:p14="http://schemas.microsoft.com/office/powerpoint/2010/main" val="1984968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28373B5-F4E4-4102-9D27-E17631B4C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0" name="Rectangle 9">
            <a:extLst>
              <a:ext uri="{FF2B5EF4-FFF2-40B4-BE49-F238E27FC236}">
                <a16:creationId xmlns:a16="http://schemas.microsoft.com/office/drawing/2014/main" id="{F23306E6-5D0B-439F-BB88-7F1CEA89BD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23D9016E-713D-40ED-A242-4F407E9053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06E4F4B6-B981-4284-BB88-5B702BA3D7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useBgFill="1">
        <p:nvSpPr>
          <p:cNvPr id="16" name="Rectangle 15">
            <a:extLst>
              <a:ext uri="{FF2B5EF4-FFF2-40B4-BE49-F238E27FC236}">
                <a16:creationId xmlns:a16="http://schemas.microsoft.com/office/drawing/2014/main" id="{352BB3D1-FC10-43EE-8114-34C0EBA6F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763CBB9-82B6-4C72-BF7C-754173783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8"/>
            <a:ext cx="12192000" cy="6389231"/>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BC885C1-0134-AAFF-D0A1-B14D9B827D4B}"/>
              </a:ext>
            </a:extLst>
          </p:cNvPr>
          <p:cNvSpPr>
            <a:spLocks noGrp="1"/>
          </p:cNvSpPr>
          <p:nvPr>
            <p:ph type="title"/>
          </p:nvPr>
        </p:nvSpPr>
        <p:spPr>
          <a:xfrm>
            <a:off x="4976635" y="992221"/>
            <a:ext cx="6313515" cy="4873558"/>
          </a:xfrm>
        </p:spPr>
        <p:txBody>
          <a:bodyPr vert="horz" lIns="91440" tIns="45720" rIns="91440" bIns="0" rtlCol="0" anchor="ctr">
            <a:normAutofit/>
          </a:bodyPr>
          <a:lstStyle/>
          <a:p>
            <a:r>
              <a:rPr lang="en-US" sz="4800"/>
              <a:t>Alternatives</a:t>
            </a:r>
          </a:p>
        </p:txBody>
      </p:sp>
      <p:sp>
        <p:nvSpPr>
          <p:cNvPr id="3" name="Text Placeholder 2">
            <a:extLst>
              <a:ext uri="{FF2B5EF4-FFF2-40B4-BE49-F238E27FC236}">
                <a16:creationId xmlns:a16="http://schemas.microsoft.com/office/drawing/2014/main" id="{8A88CC53-3053-CAB9-6184-BA9EABE44CB9}"/>
              </a:ext>
            </a:extLst>
          </p:cNvPr>
          <p:cNvSpPr>
            <a:spLocks noGrp="1"/>
          </p:cNvSpPr>
          <p:nvPr>
            <p:ph type="body" idx="1"/>
          </p:nvPr>
        </p:nvSpPr>
        <p:spPr>
          <a:xfrm>
            <a:off x="968056" y="996610"/>
            <a:ext cx="3286593" cy="4864780"/>
          </a:xfrm>
        </p:spPr>
        <p:txBody>
          <a:bodyPr vert="horz" lIns="91440" tIns="91440" rIns="91440" bIns="91440" rtlCol="0" anchor="ctr">
            <a:normAutofit/>
          </a:bodyPr>
          <a:lstStyle/>
          <a:p>
            <a:pPr algn="r">
              <a:lnSpc>
                <a:spcPct val="110000"/>
              </a:lnSpc>
            </a:pPr>
            <a:r>
              <a:rPr lang="en-US" sz="1700" dirty="0">
                <a:solidFill>
                  <a:schemeClr val="tx2"/>
                </a:solidFill>
              </a:rPr>
              <a:t>When looking toward Life Expectancy, it may be more beneficial to look into particular asset allocations (such as medical technology expenditures/stocks) to determine how economics affect how long someone is likely to live.</a:t>
            </a:r>
          </a:p>
          <a:p>
            <a:pPr algn="r">
              <a:lnSpc>
                <a:spcPct val="110000"/>
              </a:lnSpc>
            </a:pPr>
            <a:endParaRPr lang="en-US" sz="1700" dirty="0">
              <a:solidFill>
                <a:schemeClr val="tx2"/>
              </a:solidFill>
            </a:endParaRPr>
          </a:p>
          <a:p>
            <a:pPr algn="r">
              <a:lnSpc>
                <a:spcPct val="110000"/>
              </a:lnSpc>
            </a:pPr>
            <a:r>
              <a:rPr lang="en-US" sz="1700" dirty="0">
                <a:solidFill>
                  <a:schemeClr val="tx2"/>
                </a:solidFill>
              </a:rPr>
              <a:t>Namely, predictors of life expectancy are not in the size of the treasury, but ultimately where the contents of the treasury go.</a:t>
            </a:r>
          </a:p>
        </p:txBody>
      </p:sp>
      <p:pic>
        <p:nvPicPr>
          <p:cNvPr id="20" name="Picture 19">
            <a:extLst>
              <a:ext uri="{FF2B5EF4-FFF2-40B4-BE49-F238E27FC236}">
                <a16:creationId xmlns:a16="http://schemas.microsoft.com/office/drawing/2014/main" id="{14D3247E-4423-4327-8A81-8E3253DA7B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23891" t="10889" r="45768" b="20966"/>
          <a:stretch/>
        </p:blipFill>
        <p:spPr>
          <a:xfrm rot="5400000">
            <a:off x="2918116" y="3351276"/>
            <a:ext cx="3459439" cy="155448"/>
          </a:xfrm>
          <a:prstGeom prst="rect">
            <a:avLst/>
          </a:prstGeom>
          <a:noFill/>
          <a:ln>
            <a:noFill/>
          </a:ln>
        </p:spPr>
      </p:pic>
    </p:spTree>
    <p:extLst>
      <p:ext uri="{BB962C8B-B14F-4D97-AF65-F5344CB8AC3E}">
        <p14:creationId xmlns:p14="http://schemas.microsoft.com/office/powerpoint/2010/main" val="966434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B1DE69F-569C-4A49-8E50-4093C135AE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2" name="Rectangle 11">
            <a:extLst>
              <a:ext uri="{FF2B5EF4-FFF2-40B4-BE49-F238E27FC236}">
                <a16:creationId xmlns:a16="http://schemas.microsoft.com/office/drawing/2014/main" id="{50B488F5-9CE4-4346-B22F-600286ED4D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4" name="Straight Connector 13">
            <a:extLst>
              <a:ext uri="{FF2B5EF4-FFF2-40B4-BE49-F238E27FC236}">
                <a16:creationId xmlns:a16="http://schemas.microsoft.com/office/drawing/2014/main" id="{5F76596F-57DF-4A0C-96D9-046DC3B30E9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16176A8D-754E-4699-9AAC-A833466A201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useBgFill="1">
        <p:nvSpPr>
          <p:cNvPr id="18" name="Rectangle 17">
            <a:extLst>
              <a:ext uri="{FF2B5EF4-FFF2-40B4-BE49-F238E27FC236}">
                <a16:creationId xmlns:a16="http://schemas.microsoft.com/office/drawing/2014/main" id="{B374BF5C-C264-47AF-9C49-1875F88B9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A9A5156-A214-495D-9493-B85A2B08F1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CBA12E-A380-57B1-E490-5B55032FCF13}"/>
              </a:ext>
            </a:extLst>
          </p:cNvPr>
          <p:cNvSpPr>
            <a:spLocks noGrp="1"/>
          </p:cNvSpPr>
          <p:nvPr>
            <p:ph type="title"/>
          </p:nvPr>
        </p:nvSpPr>
        <p:spPr>
          <a:xfrm>
            <a:off x="659301" y="988098"/>
            <a:ext cx="2840114" cy="2407723"/>
          </a:xfrm>
        </p:spPr>
        <p:txBody>
          <a:bodyPr vert="horz" lIns="91440" tIns="45720" rIns="91440" bIns="0" rtlCol="0" anchor="b">
            <a:normAutofit/>
          </a:bodyPr>
          <a:lstStyle/>
          <a:p>
            <a:r>
              <a:rPr lang="en-US" sz="3600" dirty="0"/>
              <a:t>Q &amp; A</a:t>
            </a:r>
          </a:p>
        </p:txBody>
      </p:sp>
      <p:pic>
        <p:nvPicPr>
          <p:cNvPr id="22" name="Picture 21">
            <a:extLst>
              <a:ext uri="{FF2B5EF4-FFF2-40B4-BE49-F238E27FC236}">
                <a16:creationId xmlns:a16="http://schemas.microsoft.com/office/drawing/2014/main" id="{14043B93-31EA-42C9-A52B-7B10135FCB7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7" t="474" r="75256" b="36564"/>
          <a:stretch/>
        </p:blipFill>
        <p:spPr>
          <a:xfrm>
            <a:off x="655218" y="643464"/>
            <a:ext cx="2834640" cy="155448"/>
          </a:xfrm>
          <a:prstGeom prst="rect">
            <a:avLst/>
          </a:prstGeom>
          <a:noFill/>
          <a:ln>
            <a:noFill/>
          </a:ln>
        </p:spPr>
      </p:pic>
      <p:grpSp>
        <p:nvGrpSpPr>
          <p:cNvPr id="24" name="Group 23">
            <a:extLst>
              <a:ext uri="{FF2B5EF4-FFF2-40B4-BE49-F238E27FC236}">
                <a16:creationId xmlns:a16="http://schemas.microsoft.com/office/drawing/2014/main" id="{B26DC251-CF3C-487C-93C0-74344C2700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5" name="Rectangle 24">
              <a:extLst>
                <a:ext uri="{FF2B5EF4-FFF2-40B4-BE49-F238E27FC236}">
                  <a16:creationId xmlns:a16="http://schemas.microsoft.com/office/drawing/2014/main" id="{DCEA138F-B3C3-4365-85E4-0CE0DE7398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2192585-FCC1-4D9A-8E7B-940845AD1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F07A6A06-44A6-41CD-B49D-7FAFA5119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871" y="977965"/>
            <a:ext cx="6615197" cy="4135339"/>
          </a:xfrm>
          <a:prstGeom prst="rect">
            <a:avLst/>
          </a:prstGeom>
          <a:solidFill>
            <a:srgbClr val="FFFFFE"/>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Questions">
            <a:extLst>
              <a:ext uri="{FF2B5EF4-FFF2-40B4-BE49-F238E27FC236}">
                <a16:creationId xmlns:a16="http://schemas.microsoft.com/office/drawing/2014/main" id="{D2D66206-3109-1608-A1A9-437ED298FDA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26747" y="1116345"/>
            <a:ext cx="3866172" cy="3866172"/>
          </a:xfrm>
          <a:prstGeom prst="rect">
            <a:avLst/>
          </a:prstGeom>
        </p:spPr>
      </p:pic>
      <p:pic>
        <p:nvPicPr>
          <p:cNvPr id="30" name="Picture 29">
            <a:extLst>
              <a:ext uri="{FF2B5EF4-FFF2-40B4-BE49-F238E27FC236}">
                <a16:creationId xmlns:a16="http://schemas.microsoft.com/office/drawing/2014/main" id="{374CBFC4-E02A-4F3E-AB09-DAD63A764C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cxnSp>
        <p:nvCxnSpPr>
          <p:cNvPr id="32" name="Straight Connector 31">
            <a:extLst>
              <a:ext uri="{FF2B5EF4-FFF2-40B4-BE49-F238E27FC236}">
                <a16:creationId xmlns:a16="http://schemas.microsoft.com/office/drawing/2014/main" id="{170F181A-95DA-4251-AC11-0C9302264E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4433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D7D67-1CD1-D7A8-BF48-291D69997F7E}"/>
              </a:ext>
            </a:extLst>
          </p:cNvPr>
          <p:cNvSpPr>
            <a:spLocks noGrp="1"/>
          </p:cNvSpPr>
          <p:nvPr>
            <p:ph type="title"/>
          </p:nvPr>
        </p:nvSpPr>
        <p:spPr/>
        <p:txBody>
          <a:bodyPr/>
          <a:lstStyle/>
          <a:p>
            <a:r>
              <a:rPr lang="en-US" dirty="0"/>
              <a:t>Appendix</a:t>
            </a:r>
          </a:p>
        </p:txBody>
      </p:sp>
      <p:sp>
        <p:nvSpPr>
          <p:cNvPr id="3" name="Content Placeholder 2">
            <a:extLst>
              <a:ext uri="{FF2B5EF4-FFF2-40B4-BE49-F238E27FC236}">
                <a16:creationId xmlns:a16="http://schemas.microsoft.com/office/drawing/2014/main" id="{CC36F8FA-2C6D-CDA0-BEFA-B576D6F4C6E7}"/>
              </a:ext>
            </a:extLst>
          </p:cNvPr>
          <p:cNvSpPr>
            <a:spLocks noGrp="1"/>
          </p:cNvSpPr>
          <p:nvPr>
            <p:ph idx="1"/>
          </p:nvPr>
        </p:nvSpPr>
        <p:spPr/>
        <p:txBody>
          <a:bodyPr/>
          <a:lstStyle/>
          <a:p>
            <a:r>
              <a:rPr lang="en-US" dirty="0"/>
              <a:t>When looking at other asset allocations, it may be useful to look at the outcomes of these allocations</a:t>
            </a:r>
          </a:p>
          <a:p>
            <a:r>
              <a:rPr lang="en-US" dirty="0"/>
              <a:t>The dataset on world population health also comes with sets of health expectancy and mortality rates</a:t>
            </a:r>
          </a:p>
          <a:p>
            <a:pPr lvl="1"/>
            <a:r>
              <a:rPr lang="en-US" dirty="0"/>
              <a:t>The following is a correlation heatmap that may determine further areas of interest</a:t>
            </a:r>
          </a:p>
        </p:txBody>
      </p:sp>
    </p:spTree>
    <p:extLst>
      <p:ext uri="{BB962C8B-B14F-4D97-AF65-F5344CB8AC3E}">
        <p14:creationId xmlns:p14="http://schemas.microsoft.com/office/powerpoint/2010/main" val="177617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 red and blue squares with numbers&#10;&#10;AI-generated content may be incorrect.">
            <a:extLst>
              <a:ext uri="{FF2B5EF4-FFF2-40B4-BE49-F238E27FC236}">
                <a16:creationId xmlns:a16="http://schemas.microsoft.com/office/drawing/2014/main" id="{230F46D5-0FDF-5556-BC2A-CC5E901E2E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494" y="321733"/>
            <a:ext cx="2748958" cy="2748958"/>
          </a:xfrm>
          <a:prstGeom prst="rect">
            <a:avLst/>
          </a:prstGeom>
        </p:spPr>
      </p:pic>
      <p:sp>
        <p:nvSpPr>
          <p:cNvPr id="46" name="Rectangle 45">
            <a:extLst>
              <a:ext uri="{FF2B5EF4-FFF2-40B4-BE49-F238E27FC236}">
                <a16:creationId xmlns:a16="http://schemas.microsoft.com/office/drawing/2014/main" id="{E3B4FF89-C45F-4E24-B963-61E855708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23671" y="0"/>
            <a:ext cx="731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A red and blue squares with white text&#10;&#10;AI-generated content may be incorrect.">
            <a:extLst>
              <a:ext uri="{FF2B5EF4-FFF2-40B4-BE49-F238E27FC236}">
                <a16:creationId xmlns:a16="http://schemas.microsoft.com/office/drawing/2014/main" id="{26041F6C-6EE7-13C6-58AC-C3253963F8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1521" y="321734"/>
            <a:ext cx="2748958" cy="2748958"/>
          </a:xfrm>
          <a:prstGeom prst="rect">
            <a:avLst/>
          </a:prstGeom>
        </p:spPr>
      </p:pic>
      <p:sp>
        <p:nvSpPr>
          <p:cNvPr id="47" name="Rectangle 46">
            <a:extLst>
              <a:ext uri="{FF2B5EF4-FFF2-40B4-BE49-F238E27FC236}">
                <a16:creationId xmlns:a16="http://schemas.microsoft.com/office/drawing/2014/main" id="{14F25C03-EF67-4344-8AEA-7B3FA0DED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7836" y="0"/>
            <a:ext cx="731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red and blue squares with black text&#10;&#10;AI-generated content may be incorrect.">
            <a:extLst>
              <a:ext uri="{FF2B5EF4-FFF2-40B4-BE49-F238E27FC236}">
                <a16:creationId xmlns:a16="http://schemas.microsoft.com/office/drawing/2014/main" id="{B143EA9D-D7A0-3D00-ED9E-133C3CB2EC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16652" y="321733"/>
            <a:ext cx="2752344" cy="2752344"/>
          </a:xfrm>
          <a:prstGeom prst="rect">
            <a:avLst/>
          </a:prstGeom>
        </p:spPr>
      </p:pic>
      <p:sp>
        <p:nvSpPr>
          <p:cNvPr id="48" name="Rectangle 47">
            <a:extLst>
              <a:ext uri="{FF2B5EF4-FFF2-40B4-BE49-F238E27FC236}">
                <a16:creationId xmlns:a16="http://schemas.microsoft.com/office/drawing/2014/main" id="{F74793DE-3651-410B-B243-8F0B1468E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59424" y="-2665476"/>
            <a:ext cx="73152" cy="1218895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red and blue squares&#10;&#10;AI-generated content may be incorrect.">
            <a:extLst>
              <a:ext uri="{FF2B5EF4-FFF2-40B4-BE49-F238E27FC236}">
                <a16:creationId xmlns:a16="http://schemas.microsoft.com/office/drawing/2014/main" id="{73E4F0C9-65A2-3CD1-F6F8-AAF345BA63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8678" y="3783923"/>
            <a:ext cx="2752344" cy="2752344"/>
          </a:xfrm>
          <a:prstGeom prst="rect">
            <a:avLst/>
          </a:prstGeom>
        </p:spPr>
      </p:pic>
      <p:pic>
        <p:nvPicPr>
          <p:cNvPr id="11" name="Picture 10" descr="A red and blue squares with black text&#10;&#10;AI-generated content may be incorrect.">
            <a:extLst>
              <a:ext uri="{FF2B5EF4-FFF2-40B4-BE49-F238E27FC236}">
                <a16:creationId xmlns:a16="http://schemas.microsoft.com/office/drawing/2014/main" id="{0DC4CAE5-435B-0BD1-968B-817F7DD652D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52707" y="3783923"/>
            <a:ext cx="2752344" cy="2752344"/>
          </a:xfrm>
          <a:prstGeom prst="rect">
            <a:avLst/>
          </a:prstGeom>
        </p:spPr>
      </p:pic>
      <p:pic>
        <p:nvPicPr>
          <p:cNvPr id="13" name="Picture 12" descr="A red and blue squares with white text&#10;&#10;AI-generated content may be incorrect.">
            <a:extLst>
              <a:ext uri="{FF2B5EF4-FFF2-40B4-BE49-F238E27FC236}">
                <a16:creationId xmlns:a16="http://schemas.microsoft.com/office/drawing/2014/main" id="{2C822317-1742-2782-D3A4-4D55A64639A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16736" y="3783923"/>
            <a:ext cx="2752344" cy="2752344"/>
          </a:xfrm>
          <a:prstGeom prst="rect">
            <a:avLst/>
          </a:prstGeom>
        </p:spPr>
      </p:pic>
    </p:spTree>
    <p:extLst>
      <p:ext uri="{BB962C8B-B14F-4D97-AF65-F5344CB8AC3E}">
        <p14:creationId xmlns:p14="http://schemas.microsoft.com/office/powerpoint/2010/main" val="3021047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2" name="Rectangle 11">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80" y="638508"/>
            <a:ext cx="10905339" cy="4843439"/>
          </a:xfrm>
          <a:prstGeom prst="rect">
            <a:avLst/>
          </a:prstGeom>
          <a:gradFill rotWithShape="1">
            <a:gsLst>
              <a:gs pos="0">
                <a:sysClr val="windowText" lastClr="000000">
                  <a:lumMod val="85000"/>
                  <a:lumOff val="15000"/>
                </a:sysClr>
              </a:gs>
              <a:gs pos="100000">
                <a:sysClr val="windowText" lastClr="000000">
                  <a:lumMod val="95000"/>
                  <a:lumOff val="5000"/>
                </a:sysClr>
              </a:gs>
            </a:gsLst>
            <a:lin ang="5400000" scaled="0"/>
          </a:gradFill>
          <a:ln w="76200" cap="flat" cmpd="sng" algn="ctr">
            <a:noFill/>
            <a:prstDash val="solid"/>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txBody>
          <a:bodyPr rtlCol="0" anchor="ctr"/>
          <a:lstStyle/>
          <a:p>
            <a:pPr algn="ctr" defTabSz="914400"/>
            <a:endParaRPr lang="en-US" kern="0">
              <a:solidFill>
                <a:prstClr val="white"/>
              </a:solidFill>
              <a:latin typeface="Century Gothic" panose="020B0502020202020204"/>
            </a:endParaRPr>
          </a:p>
        </p:txBody>
      </p:sp>
      <p:sp>
        <p:nvSpPr>
          <p:cNvPr id="14" name="Rectangle 13">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053" y="865667"/>
            <a:ext cx="10451592" cy="4389120"/>
          </a:xfrm>
          <a:prstGeom prst="rect">
            <a:avLst/>
          </a:prstGeom>
          <a:gradFill rotWithShape="1">
            <a:gsLst>
              <a:gs pos="0">
                <a:srgbClr val="DADADA"/>
              </a:gs>
              <a:gs pos="100000">
                <a:srgbClr val="FFFFFE"/>
              </a:gs>
            </a:gsLst>
            <a:lin ang="16200000" scaled="0"/>
          </a:gradFill>
          <a:ln w="50800" cap="flat" cmpd="sng" algn="ctr">
            <a:solidFill>
              <a:srgbClr val="191919"/>
            </a:solidFill>
            <a:prstDash val="solid"/>
            <a:miter lim="800000"/>
          </a:ln>
          <a:effectLst>
            <a:innerShdw blurRad="63500" dist="88900" dir="14100000">
              <a:srgbClr val="000000">
                <a:alpha val="30000"/>
              </a:srgbClr>
            </a:innerShdw>
          </a:effectLst>
          <a:scene3d>
            <a:camera prst="orthographicFront"/>
            <a:lightRig rig="threePt" dir="t"/>
          </a:scene3d>
          <a:sp3d>
            <a:bevelT prst="relaxedInset"/>
          </a:sp3d>
        </p:spPr>
        <p:txBody>
          <a:bodyPr rtlCol="0" anchor="ctr"/>
          <a:lstStyle/>
          <a:p>
            <a:pPr algn="ctr" defTabSz="914400"/>
            <a:endParaRPr lang="en-US" kern="0">
              <a:solidFill>
                <a:prstClr val="white"/>
              </a:solidFill>
              <a:latin typeface="Century Gothic" panose="020B0502020202020204"/>
            </a:endParaRPr>
          </a:p>
        </p:txBody>
      </p:sp>
      <p:sp>
        <p:nvSpPr>
          <p:cNvPr id="16" name="Rectangle 15">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645" y="1030259"/>
            <a:ext cx="10122408" cy="4059936"/>
          </a:xfrm>
          <a:prstGeom prst="rect">
            <a:avLst/>
          </a:prstGeom>
          <a:solidFill>
            <a:srgbClr val="FFFFFE"/>
          </a:solidFill>
          <a:ln w="6350" cap="flat" cmpd="sng" algn="ctr">
            <a:solidFill>
              <a:srgbClr val="DCDCE0"/>
            </a:solidFill>
            <a:prstDash val="solid"/>
          </a:ln>
          <a:effectLst/>
        </p:spPr>
        <p:txBody>
          <a:bodyPr rtlCol="0" anchor="ctr"/>
          <a:lstStyle/>
          <a:p>
            <a:pPr algn="ctr" defTabSz="914400"/>
            <a:endParaRPr lang="en-US" kern="0">
              <a:solidFill>
                <a:prstClr val="white"/>
              </a:solidFill>
              <a:latin typeface="Century Gothic" panose="020B0502020202020204"/>
            </a:endParaRPr>
          </a:p>
        </p:txBody>
      </p:sp>
      <p:sp>
        <p:nvSpPr>
          <p:cNvPr id="2" name="Title 1">
            <a:extLst>
              <a:ext uri="{FF2B5EF4-FFF2-40B4-BE49-F238E27FC236}">
                <a16:creationId xmlns:a16="http://schemas.microsoft.com/office/drawing/2014/main" id="{B053FF15-9884-7B92-7DF2-3541519F7A2F}"/>
              </a:ext>
            </a:extLst>
          </p:cNvPr>
          <p:cNvSpPr>
            <a:spLocks noGrp="1"/>
          </p:cNvSpPr>
          <p:nvPr>
            <p:ph type="ctrTitle"/>
          </p:nvPr>
        </p:nvSpPr>
        <p:spPr>
          <a:xfrm>
            <a:off x="1546222" y="1584552"/>
            <a:ext cx="9099255" cy="2537251"/>
          </a:xfrm>
        </p:spPr>
        <p:txBody>
          <a:bodyPr anchor="ctr">
            <a:normAutofit/>
          </a:bodyPr>
          <a:lstStyle/>
          <a:p>
            <a:pPr algn="ctr"/>
            <a:r>
              <a:rPr lang="en-US" sz="8000">
                <a:solidFill>
                  <a:srgbClr val="454545"/>
                </a:solidFill>
              </a:rPr>
              <a:t>Findings</a:t>
            </a:r>
          </a:p>
        </p:txBody>
      </p:sp>
      <p:sp>
        <p:nvSpPr>
          <p:cNvPr id="3" name="Subtitle 2">
            <a:extLst>
              <a:ext uri="{FF2B5EF4-FFF2-40B4-BE49-F238E27FC236}">
                <a16:creationId xmlns:a16="http://schemas.microsoft.com/office/drawing/2014/main" id="{5C7018C3-21D7-59BA-02CC-F47F5A7A0051}"/>
              </a:ext>
            </a:extLst>
          </p:cNvPr>
          <p:cNvSpPr>
            <a:spLocks noGrp="1"/>
          </p:cNvSpPr>
          <p:nvPr>
            <p:ph type="subTitle" idx="1"/>
          </p:nvPr>
        </p:nvSpPr>
        <p:spPr>
          <a:xfrm>
            <a:off x="1535372" y="4133234"/>
            <a:ext cx="9120954" cy="744373"/>
          </a:xfrm>
        </p:spPr>
        <p:txBody>
          <a:bodyPr>
            <a:normAutofit/>
          </a:bodyPr>
          <a:lstStyle/>
          <a:p>
            <a:pPr algn="ctr"/>
            <a:endParaRPr lang="en-US">
              <a:solidFill>
                <a:schemeClr val="accent1"/>
              </a:solidFill>
            </a:endParaRPr>
          </a:p>
        </p:txBody>
      </p:sp>
      <p:cxnSp>
        <p:nvCxnSpPr>
          <p:cNvPr id="18" name="Straight Connector 17">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1EDE8358-DCAB-4435-B043-58877C67435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Tree>
    <p:extLst>
      <p:ext uri="{BB962C8B-B14F-4D97-AF65-F5344CB8AC3E}">
        <p14:creationId xmlns:p14="http://schemas.microsoft.com/office/powerpoint/2010/main" val="2539261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49C5F91F-E452-4CE4-A4AA-EED17BC75C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4228405-FC15-4120-88AA-B0740FB73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333F2A5A-5E0C-374F-F886-9F37D05C1906}"/>
              </a:ext>
            </a:extLst>
          </p:cNvPr>
          <p:cNvSpPr>
            <a:spLocks noGrp="1"/>
          </p:cNvSpPr>
          <p:nvPr>
            <p:ph type="title"/>
          </p:nvPr>
        </p:nvSpPr>
        <p:spPr>
          <a:xfrm>
            <a:off x="1451581" y="5008500"/>
            <a:ext cx="9603272" cy="960755"/>
          </a:xfrm>
        </p:spPr>
        <p:txBody>
          <a:bodyPr anchor="t">
            <a:normAutofit/>
          </a:bodyPr>
          <a:lstStyle/>
          <a:p>
            <a:r>
              <a:rPr lang="en-US" sz="3000"/>
              <a:t>Life Expectancy – the average period a person may expect to live</a:t>
            </a:r>
          </a:p>
        </p:txBody>
      </p:sp>
      <p:cxnSp>
        <p:nvCxnSpPr>
          <p:cNvPr id="33" name="Straight Connector 32">
            <a:extLst>
              <a:ext uri="{FF2B5EF4-FFF2-40B4-BE49-F238E27FC236}">
                <a16:creationId xmlns:a16="http://schemas.microsoft.com/office/drawing/2014/main" id="{5DF09DA2-86B7-453C-A830-E7068A7237D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4826256"/>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5" name="Straight Connector 34">
            <a:extLst>
              <a:ext uri="{FF2B5EF4-FFF2-40B4-BE49-F238E27FC236}">
                <a16:creationId xmlns:a16="http://schemas.microsoft.com/office/drawing/2014/main" id="{C2BD36E3-9FDD-4155-9634-5E2F968A31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37" name="Picture 36">
            <a:extLst>
              <a:ext uri="{FF2B5EF4-FFF2-40B4-BE49-F238E27FC236}">
                <a16:creationId xmlns:a16="http://schemas.microsoft.com/office/drawing/2014/main" id="{B08536FC-04A5-4441-B623-AC9123454DD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graphicFrame>
        <p:nvGraphicFramePr>
          <p:cNvPr id="24" name="Content Placeholder 2">
            <a:extLst>
              <a:ext uri="{FF2B5EF4-FFF2-40B4-BE49-F238E27FC236}">
                <a16:creationId xmlns:a16="http://schemas.microsoft.com/office/drawing/2014/main" id="{CD3984FC-7908-318B-D594-B52180381EAC}"/>
              </a:ext>
            </a:extLst>
          </p:cNvPr>
          <p:cNvGraphicFramePr>
            <a:graphicFrameLocks noGrp="1"/>
          </p:cNvGraphicFramePr>
          <p:nvPr>
            <p:ph idx="1"/>
            <p:extLst>
              <p:ext uri="{D42A27DB-BD31-4B8C-83A1-F6EECF244321}">
                <p14:modId xmlns:p14="http://schemas.microsoft.com/office/powerpoint/2010/main" val="3603899902"/>
              </p:ext>
            </p:extLst>
          </p:nvPr>
        </p:nvGraphicFramePr>
        <p:xfrm>
          <a:off x="1450975" y="933450"/>
          <a:ext cx="9604375" cy="34496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68768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9C5F91F-E452-4CE4-A4AA-EED17BC75C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4228405-FC15-4120-88AA-B0740FB73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28B247AC-E07A-C056-00EA-EA953D5ED230}"/>
              </a:ext>
            </a:extLst>
          </p:cNvPr>
          <p:cNvSpPr>
            <a:spLocks noGrp="1"/>
          </p:cNvSpPr>
          <p:nvPr>
            <p:ph type="title"/>
          </p:nvPr>
        </p:nvSpPr>
        <p:spPr>
          <a:xfrm>
            <a:off x="1451581" y="5008500"/>
            <a:ext cx="9603272" cy="960755"/>
          </a:xfrm>
        </p:spPr>
        <p:txBody>
          <a:bodyPr anchor="t">
            <a:normAutofit/>
          </a:bodyPr>
          <a:lstStyle/>
          <a:p>
            <a:r>
              <a:rPr lang="en-US" sz="2500"/>
              <a:t>Gross Domestic Product – the total value of goods produced and services provided in a country during one year</a:t>
            </a:r>
          </a:p>
        </p:txBody>
      </p:sp>
      <p:cxnSp>
        <p:nvCxnSpPr>
          <p:cNvPr id="14" name="Straight Connector 13">
            <a:extLst>
              <a:ext uri="{FF2B5EF4-FFF2-40B4-BE49-F238E27FC236}">
                <a16:creationId xmlns:a16="http://schemas.microsoft.com/office/drawing/2014/main" id="{5DF09DA2-86B7-453C-A830-E7068A7237D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4826256"/>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16" name="Straight Connector 15">
            <a:extLst>
              <a:ext uri="{FF2B5EF4-FFF2-40B4-BE49-F238E27FC236}">
                <a16:creationId xmlns:a16="http://schemas.microsoft.com/office/drawing/2014/main" id="{C2BD36E3-9FDD-4155-9634-5E2F968A31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B08536FC-04A5-4441-B623-AC9123454DD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graphicFrame>
        <p:nvGraphicFramePr>
          <p:cNvPr id="5" name="Content Placeholder 2">
            <a:extLst>
              <a:ext uri="{FF2B5EF4-FFF2-40B4-BE49-F238E27FC236}">
                <a16:creationId xmlns:a16="http://schemas.microsoft.com/office/drawing/2014/main" id="{17503641-B829-2981-5F33-401EF3F6D2F4}"/>
              </a:ext>
            </a:extLst>
          </p:cNvPr>
          <p:cNvGraphicFramePr>
            <a:graphicFrameLocks noGrp="1"/>
          </p:cNvGraphicFramePr>
          <p:nvPr>
            <p:ph idx="1"/>
            <p:extLst>
              <p:ext uri="{D42A27DB-BD31-4B8C-83A1-F6EECF244321}">
                <p14:modId xmlns:p14="http://schemas.microsoft.com/office/powerpoint/2010/main" val="923111233"/>
              </p:ext>
            </p:extLst>
          </p:nvPr>
        </p:nvGraphicFramePr>
        <p:xfrm>
          <a:off x="1450975" y="933450"/>
          <a:ext cx="9604375" cy="34496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93893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152" name="Picture 151">
            <a:extLst>
              <a:ext uri="{FF2B5EF4-FFF2-40B4-BE49-F238E27FC236}">
                <a16:creationId xmlns:a16="http://schemas.microsoft.com/office/drawing/2014/main" id="{CB1DE69F-569C-4A49-8E50-4093C135AE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54" name="Rectangle 153">
            <a:extLst>
              <a:ext uri="{FF2B5EF4-FFF2-40B4-BE49-F238E27FC236}">
                <a16:creationId xmlns:a16="http://schemas.microsoft.com/office/drawing/2014/main" id="{50B488F5-9CE4-4346-B22F-600286ED4D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56" name="Straight Connector 155">
            <a:extLst>
              <a:ext uri="{FF2B5EF4-FFF2-40B4-BE49-F238E27FC236}">
                <a16:creationId xmlns:a16="http://schemas.microsoft.com/office/drawing/2014/main" id="{5F76596F-57DF-4A0C-96D9-046DC3B30E9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58" name="Picture 157">
            <a:extLst>
              <a:ext uri="{FF2B5EF4-FFF2-40B4-BE49-F238E27FC236}">
                <a16:creationId xmlns:a16="http://schemas.microsoft.com/office/drawing/2014/main" id="{16176A8D-754E-4699-9AAC-A833466A201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useBgFill="1">
        <p:nvSpPr>
          <p:cNvPr id="160" name="Rectangle 159">
            <a:extLst>
              <a:ext uri="{FF2B5EF4-FFF2-40B4-BE49-F238E27FC236}">
                <a16:creationId xmlns:a16="http://schemas.microsoft.com/office/drawing/2014/main" id="{B374BF5C-C264-47AF-9C49-1875F88B9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ectangle 161">
            <a:extLst>
              <a:ext uri="{FF2B5EF4-FFF2-40B4-BE49-F238E27FC236}">
                <a16:creationId xmlns:a16="http://schemas.microsoft.com/office/drawing/2014/main" id="{EA9A5156-A214-495D-9493-B85A2B08F1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397384-085E-7F2E-61B6-59C6A6667AC0}"/>
              </a:ext>
            </a:extLst>
          </p:cNvPr>
          <p:cNvSpPr>
            <a:spLocks noGrp="1"/>
          </p:cNvSpPr>
          <p:nvPr>
            <p:ph type="title"/>
          </p:nvPr>
        </p:nvSpPr>
        <p:spPr>
          <a:xfrm>
            <a:off x="659301" y="988098"/>
            <a:ext cx="2840114" cy="2407723"/>
          </a:xfrm>
        </p:spPr>
        <p:txBody>
          <a:bodyPr vert="horz" lIns="91440" tIns="45720" rIns="91440" bIns="0" rtlCol="0" anchor="b">
            <a:normAutofit/>
          </a:bodyPr>
          <a:lstStyle/>
          <a:p>
            <a:r>
              <a:rPr lang="en-US" sz="3300"/>
              <a:t>Continent GDP and Life Expectancy Over Time</a:t>
            </a:r>
          </a:p>
        </p:txBody>
      </p:sp>
      <p:sp>
        <p:nvSpPr>
          <p:cNvPr id="10" name="TextBox 9">
            <a:extLst>
              <a:ext uri="{FF2B5EF4-FFF2-40B4-BE49-F238E27FC236}">
                <a16:creationId xmlns:a16="http://schemas.microsoft.com/office/drawing/2014/main" id="{813E9C29-58C6-8E35-237A-89F1DC53DE9B}"/>
              </a:ext>
            </a:extLst>
          </p:cNvPr>
          <p:cNvSpPr txBox="1"/>
          <p:nvPr/>
        </p:nvSpPr>
        <p:spPr>
          <a:xfrm>
            <a:off x="659302" y="3395822"/>
            <a:ext cx="2840114" cy="1718545"/>
          </a:xfrm>
          <a:prstGeom prst="rect">
            <a:avLst/>
          </a:prstGeom>
        </p:spPr>
        <p:txBody>
          <a:bodyPr vert="horz" lIns="91440" tIns="91440" rIns="91440" bIns="91440" rtlCol="0">
            <a:normAutofit/>
          </a:bodyPr>
          <a:lstStyle/>
          <a:p>
            <a:pPr defTabSz="914400">
              <a:lnSpc>
                <a:spcPct val="120000"/>
              </a:lnSpc>
              <a:spcBef>
                <a:spcPts val="1000"/>
              </a:spcBef>
              <a:buClr>
                <a:schemeClr val="accent1"/>
              </a:buClr>
              <a:buSzPct val="100000"/>
            </a:pPr>
            <a:r>
              <a:rPr lang="en-US" sz="1600" dirty="0"/>
              <a:t>The highest average life expectancies during this period were in Europe while the highest GDP averages were in Asia</a:t>
            </a:r>
          </a:p>
        </p:txBody>
      </p:sp>
      <p:pic>
        <p:nvPicPr>
          <p:cNvPr id="164" name="Picture 163">
            <a:extLst>
              <a:ext uri="{FF2B5EF4-FFF2-40B4-BE49-F238E27FC236}">
                <a16:creationId xmlns:a16="http://schemas.microsoft.com/office/drawing/2014/main" id="{14043B93-31EA-42C9-A52B-7B10135FCB7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7" t="474" r="75256" b="36564"/>
          <a:stretch/>
        </p:blipFill>
        <p:spPr>
          <a:xfrm>
            <a:off x="655218" y="643464"/>
            <a:ext cx="2834640" cy="155448"/>
          </a:xfrm>
          <a:prstGeom prst="rect">
            <a:avLst/>
          </a:prstGeom>
          <a:noFill/>
          <a:ln>
            <a:noFill/>
          </a:ln>
        </p:spPr>
      </p:pic>
      <p:grpSp>
        <p:nvGrpSpPr>
          <p:cNvPr id="166" name="Group 165">
            <a:extLst>
              <a:ext uri="{FF2B5EF4-FFF2-40B4-BE49-F238E27FC236}">
                <a16:creationId xmlns:a16="http://schemas.microsoft.com/office/drawing/2014/main" id="{B26DC251-CF3C-487C-93C0-74344C2700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167" name="Rectangle 166">
              <a:extLst>
                <a:ext uri="{FF2B5EF4-FFF2-40B4-BE49-F238E27FC236}">
                  <a16:creationId xmlns:a16="http://schemas.microsoft.com/office/drawing/2014/main" id="{DCEA138F-B3C3-4365-85E4-0CE0DE7398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8" name="Rectangle 167">
              <a:extLst>
                <a:ext uri="{FF2B5EF4-FFF2-40B4-BE49-F238E27FC236}">
                  <a16:creationId xmlns:a16="http://schemas.microsoft.com/office/drawing/2014/main" id="{62192585-FCC1-4D9A-8E7B-940845AD1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70" name="Rectangle 169">
            <a:extLst>
              <a:ext uri="{FF2B5EF4-FFF2-40B4-BE49-F238E27FC236}">
                <a16:creationId xmlns:a16="http://schemas.microsoft.com/office/drawing/2014/main" id="{F07A6A06-44A6-41CD-B49D-7FAFA5119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871" y="977965"/>
            <a:ext cx="6615197" cy="4135339"/>
          </a:xfrm>
          <a:prstGeom prst="rect">
            <a:avLst/>
          </a:prstGeom>
          <a:solidFill>
            <a:srgbClr val="FFFFFE"/>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A close-up of a graph&#10;&#10;AI-generated content may be incorrect.">
            <a:extLst>
              <a:ext uri="{FF2B5EF4-FFF2-40B4-BE49-F238E27FC236}">
                <a16:creationId xmlns:a16="http://schemas.microsoft.com/office/drawing/2014/main" id="{969F1D93-57A4-5671-0E99-ADDF1536B30E}"/>
              </a:ext>
            </a:extLst>
          </p:cNvPr>
          <p:cNvPicPr>
            <a:picLocks noGrp="1" noChangeAspect="1"/>
          </p:cNvPicPr>
          <p:nvPr>
            <p:ph sz="half" idx="1"/>
          </p:nvPr>
        </p:nvPicPr>
        <p:blipFill>
          <a:blip r:embed="rId4">
            <a:extLst>
              <a:ext uri="{28A0092B-C50C-407E-A947-70E740481C1C}">
                <a14:useLocalDpi xmlns:a14="http://schemas.microsoft.com/office/drawing/2010/main" val="0"/>
              </a:ext>
            </a:extLst>
          </a:blip>
          <a:srcRect l="8205" t="6711" r="9394"/>
          <a:stretch/>
        </p:blipFill>
        <p:spPr>
          <a:xfrm>
            <a:off x="4618374" y="1866876"/>
            <a:ext cx="6282919" cy="2365110"/>
          </a:xfrm>
          <a:prstGeom prst="rect">
            <a:avLst/>
          </a:prstGeom>
        </p:spPr>
      </p:pic>
      <p:pic>
        <p:nvPicPr>
          <p:cNvPr id="172" name="Picture 171">
            <a:extLst>
              <a:ext uri="{FF2B5EF4-FFF2-40B4-BE49-F238E27FC236}">
                <a16:creationId xmlns:a16="http://schemas.microsoft.com/office/drawing/2014/main" id="{374CBFC4-E02A-4F3E-AB09-DAD63A764C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cxnSp>
        <p:nvCxnSpPr>
          <p:cNvPr id="174" name="Straight Connector 173">
            <a:extLst>
              <a:ext uri="{FF2B5EF4-FFF2-40B4-BE49-F238E27FC236}">
                <a16:creationId xmlns:a16="http://schemas.microsoft.com/office/drawing/2014/main" id="{170F181A-95DA-4251-AC11-0C9302264E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4316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50D56-3477-2545-9E88-52C53DD287E4}"/>
              </a:ext>
            </a:extLst>
          </p:cNvPr>
          <p:cNvSpPr>
            <a:spLocks noGrp="1"/>
          </p:cNvSpPr>
          <p:nvPr>
            <p:ph type="title"/>
          </p:nvPr>
        </p:nvSpPr>
        <p:spPr>
          <a:xfrm>
            <a:off x="0" y="1905910"/>
            <a:ext cx="3097161" cy="1460876"/>
          </a:xfrm>
        </p:spPr>
        <p:txBody>
          <a:bodyPr>
            <a:normAutofit fontScale="90000"/>
          </a:bodyPr>
          <a:lstStyle/>
          <a:p>
            <a:r>
              <a:rPr lang="en-US" dirty="0"/>
              <a:t>Top 5 Countries for Asia and Europe</a:t>
            </a:r>
          </a:p>
        </p:txBody>
      </p:sp>
      <p:sp>
        <p:nvSpPr>
          <p:cNvPr id="3" name="Text Placeholder 2">
            <a:extLst>
              <a:ext uri="{FF2B5EF4-FFF2-40B4-BE49-F238E27FC236}">
                <a16:creationId xmlns:a16="http://schemas.microsoft.com/office/drawing/2014/main" id="{20960E47-C69E-AD00-1373-032928CD9F25}"/>
              </a:ext>
            </a:extLst>
          </p:cNvPr>
          <p:cNvSpPr>
            <a:spLocks noGrp="1"/>
          </p:cNvSpPr>
          <p:nvPr>
            <p:ph type="body" idx="1"/>
          </p:nvPr>
        </p:nvSpPr>
        <p:spPr>
          <a:xfrm>
            <a:off x="3371743" y="1658502"/>
            <a:ext cx="1646186" cy="494815"/>
          </a:xfrm>
        </p:spPr>
        <p:txBody>
          <a:bodyPr>
            <a:normAutofit lnSpcReduction="10000"/>
          </a:bodyPr>
          <a:lstStyle/>
          <a:p>
            <a:pPr algn="ctr"/>
            <a:r>
              <a:rPr lang="en-US" dirty="0"/>
              <a:t>Asia</a:t>
            </a:r>
          </a:p>
        </p:txBody>
      </p:sp>
      <p:sp>
        <p:nvSpPr>
          <p:cNvPr id="5" name="Text Placeholder 4">
            <a:extLst>
              <a:ext uri="{FF2B5EF4-FFF2-40B4-BE49-F238E27FC236}">
                <a16:creationId xmlns:a16="http://schemas.microsoft.com/office/drawing/2014/main" id="{723F7923-05C6-EAA8-387F-9B7423FE9628}"/>
              </a:ext>
            </a:extLst>
          </p:cNvPr>
          <p:cNvSpPr>
            <a:spLocks noGrp="1"/>
          </p:cNvSpPr>
          <p:nvPr>
            <p:ph type="body" sz="quarter" idx="3"/>
          </p:nvPr>
        </p:nvSpPr>
        <p:spPr>
          <a:xfrm>
            <a:off x="3371743" y="4327647"/>
            <a:ext cx="1646186" cy="491361"/>
          </a:xfrm>
        </p:spPr>
        <p:txBody>
          <a:bodyPr>
            <a:normAutofit lnSpcReduction="10000"/>
          </a:bodyPr>
          <a:lstStyle/>
          <a:p>
            <a:pPr algn="ctr"/>
            <a:r>
              <a:rPr lang="en-US" dirty="0"/>
              <a:t>Europe</a:t>
            </a:r>
          </a:p>
        </p:txBody>
      </p:sp>
      <p:sp>
        <p:nvSpPr>
          <p:cNvPr id="9" name="TextBox 8">
            <a:extLst>
              <a:ext uri="{FF2B5EF4-FFF2-40B4-BE49-F238E27FC236}">
                <a16:creationId xmlns:a16="http://schemas.microsoft.com/office/drawing/2014/main" id="{08EF104B-6BB3-7C7E-2D92-E066AF601C03}"/>
              </a:ext>
            </a:extLst>
          </p:cNvPr>
          <p:cNvSpPr txBox="1"/>
          <p:nvPr/>
        </p:nvSpPr>
        <p:spPr>
          <a:xfrm>
            <a:off x="53361" y="3491215"/>
            <a:ext cx="2672298" cy="2308324"/>
          </a:xfrm>
          <a:prstGeom prst="rect">
            <a:avLst/>
          </a:prstGeom>
          <a:noFill/>
        </p:spPr>
        <p:txBody>
          <a:bodyPr wrap="square" rtlCol="0">
            <a:spAutoFit/>
          </a:bodyPr>
          <a:lstStyle/>
          <a:p>
            <a:r>
              <a:rPr lang="en-US" dirty="0"/>
              <a:t>The countries with the highest life expectancy are Japan for Asia and Switzerland for Europe despite the highest GDP’s being in China and Germany</a:t>
            </a:r>
          </a:p>
        </p:txBody>
      </p:sp>
      <p:pic>
        <p:nvPicPr>
          <p:cNvPr id="13" name="Content Placeholder 12" descr="A comparison of a graph&#10;&#10;AI-generated content may be incorrect.">
            <a:extLst>
              <a:ext uri="{FF2B5EF4-FFF2-40B4-BE49-F238E27FC236}">
                <a16:creationId xmlns:a16="http://schemas.microsoft.com/office/drawing/2014/main" id="{BB4578E7-4091-0E50-38CF-99589C9815A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851560" y="822069"/>
            <a:ext cx="5719597" cy="2669145"/>
          </a:xfrm>
        </p:spPr>
      </p:pic>
      <p:pic>
        <p:nvPicPr>
          <p:cNvPr id="15" name="Content Placeholder 14" descr="A close-up of a graph&#10;&#10;AI-generated content may be incorrect.">
            <a:extLst>
              <a:ext uri="{FF2B5EF4-FFF2-40B4-BE49-F238E27FC236}">
                <a16:creationId xmlns:a16="http://schemas.microsoft.com/office/drawing/2014/main" id="{0317581F-7083-27BE-8840-F54E69D5CAD7}"/>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851560" y="3369660"/>
            <a:ext cx="5721532" cy="2670048"/>
          </a:xfrm>
        </p:spPr>
      </p:pic>
    </p:spTree>
    <p:extLst>
      <p:ext uri="{BB962C8B-B14F-4D97-AF65-F5344CB8AC3E}">
        <p14:creationId xmlns:p14="http://schemas.microsoft.com/office/powerpoint/2010/main" val="2143509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85" name="Picture 84">
            <a:extLst>
              <a:ext uri="{FF2B5EF4-FFF2-40B4-BE49-F238E27FC236}">
                <a16:creationId xmlns:a16="http://schemas.microsoft.com/office/drawing/2014/main" id="{9EB41C6B-6AF2-4E11-A13E-8232380861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87" name="Rectangle 86">
            <a:extLst>
              <a:ext uri="{FF2B5EF4-FFF2-40B4-BE49-F238E27FC236}">
                <a16:creationId xmlns:a16="http://schemas.microsoft.com/office/drawing/2014/main" id="{F59CCED3-233A-4431-B8E1-6F5F7FFD6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88" name="Straight Connector 87">
            <a:extLst>
              <a:ext uri="{FF2B5EF4-FFF2-40B4-BE49-F238E27FC236}">
                <a16:creationId xmlns:a16="http://schemas.microsoft.com/office/drawing/2014/main" id="{68E4D150-CC9C-40EB-A5DB-83F9889C41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89" name="Picture 88">
            <a:extLst>
              <a:ext uri="{FF2B5EF4-FFF2-40B4-BE49-F238E27FC236}">
                <a16:creationId xmlns:a16="http://schemas.microsoft.com/office/drawing/2014/main" id="{3E9FBF9D-C712-49B3-AF24-E62FD09922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useBgFill="1">
        <p:nvSpPr>
          <p:cNvPr id="90" name="Rectangle 89">
            <a:extLst>
              <a:ext uri="{FF2B5EF4-FFF2-40B4-BE49-F238E27FC236}">
                <a16:creationId xmlns:a16="http://schemas.microsoft.com/office/drawing/2014/main" id="{4BCD196B-C744-4D26-B6EE-862DCBD33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D8EB1ADD-CA36-47F7-A178-DC194747C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4C2B6B-79D2-FAC1-41BB-3BDABA2B7BE9}"/>
              </a:ext>
            </a:extLst>
          </p:cNvPr>
          <p:cNvSpPr>
            <a:spLocks noGrp="1"/>
          </p:cNvSpPr>
          <p:nvPr>
            <p:ph type="title"/>
          </p:nvPr>
        </p:nvSpPr>
        <p:spPr>
          <a:xfrm>
            <a:off x="5188043" y="957221"/>
            <a:ext cx="5878597" cy="1049235"/>
          </a:xfrm>
        </p:spPr>
        <p:txBody>
          <a:bodyPr vert="horz" lIns="91440" tIns="45720" rIns="91440" bIns="45720" rtlCol="0" anchor="t">
            <a:normAutofit/>
          </a:bodyPr>
          <a:lstStyle/>
          <a:p>
            <a:r>
              <a:rPr lang="en-US" dirty="0"/>
              <a:t>Correlation: GDP v Life Expectancy</a:t>
            </a:r>
          </a:p>
        </p:txBody>
      </p:sp>
      <p:grpSp>
        <p:nvGrpSpPr>
          <p:cNvPr id="92" name="Group 91">
            <a:extLst>
              <a:ext uri="{FF2B5EF4-FFF2-40B4-BE49-F238E27FC236}">
                <a16:creationId xmlns:a16="http://schemas.microsoft.com/office/drawing/2014/main" id="{4DCE2488-1445-4D18-9C2A-C4E79202C4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9" y="482171"/>
            <a:ext cx="4074533" cy="5149101"/>
            <a:chOff x="632239" y="482171"/>
            <a:chExt cx="4074533" cy="5149101"/>
          </a:xfrm>
        </p:grpSpPr>
        <p:sp>
          <p:nvSpPr>
            <p:cNvPr id="79" name="Rectangle 78">
              <a:extLst>
                <a:ext uri="{FF2B5EF4-FFF2-40B4-BE49-F238E27FC236}">
                  <a16:creationId xmlns:a16="http://schemas.microsoft.com/office/drawing/2014/main" id="{0FFA7D42-290B-4913-8C23-792CA28781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239" y="482171"/>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517C611B-9CC6-49FA-9844-BCFD26FF70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5298" y="812507"/>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94" name="Picture 93">
            <a:extLst>
              <a:ext uri="{FF2B5EF4-FFF2-40B4-BE49-F238E27FC236}">
                <a16:creationId xmlns:a16="http://schemas.microsoft.com/office/drawing/2014/main" id="{3FDB7A05-33E0-41A0-9C68-5C834C7FD13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5187048" y="643464"/>
            <a:ext cx="5879592" cy="155448"/>
          </a:xfrm>
          <a:prstGeom prst="rect">
            <a:avLst/>
          </a:prstGeom>
          <a:noFill/>
          <a:ln>
            <a:noFill/>
          </a:ln>
        </p:spPr>
      </p:pic>
      <p:pic>
        <p:nvPicPr>
          <p:cNvPr id="8" name="Content Placeholder 7" descr="A graph of a graph showing the difference between the gdp and the gdp&#10;&#10;AI-generated content may be incorrect.">
            <a:extLst>
              <a:ext uri="{FF2B5EF4-FFF2-40B4-BE49-F238E27FC236}">
                <a16:creationId xmlns:a16="http://schemas.microsoft.com/office/drawing/2014/main" id="{DC33FCFE-E8AA-564D-F998-BBF7713A926B}"/>
              </a:ext>
            </a:extLst>
          </p:cNvPr>
          <p:cNvPicPr>
            <a:picLocks noChangeAspect="1"/>
          </p:cNvPicPr>
          <p:nvPr/>
        </p:nvPicPr>
        <p:blipFill>
          <a:blip r:embed="rId4">
            <a:extLst>
              <a:ext uri="{28A0092B-C50C-407E-A947-70E740481C1C}">
                <a14:useLocalDpi xmlns:a14="http://schemas.microsoft.com/office/drawing/2010/main" val="0"/>
              </a:ext>
            </a:extLst>
          </a:blip>
          <a:srcRect l="1" t="355" r="3" b="438"/>
          <a:stretch/>
        </p:blipFill>
        <p:spPr>
          <a:xfrm>
            <a:off x="1269953" y="919920"/>
            <a:ext cx="2799103" cy="2082744"/>
          </a:xfrm>
          <a:prstGeom prst="rect">
            <a:avLst/>
          </a:prstGeom>
        </p:spPr>
      </p:pic>
      <p:pic>
        <p:nvPicPr>
          <p:cNvPr id="10" name="Content Placeholder 9" descr="A graph with blue dots&#10;&#10;AI-generated content may be incorrect.">
            <a:extLst>
              <a:ext uri="{FF2B5EF4-FFF2-40B4-BE49-F238E27FC236}">
                <a16:creationId xmlns:a16="http://schemas.microsoft.com/office/drawing/2014/main" id="{1AD2FF60-8DD9-176B-8551-BB67970B1162}"/>
              </a:ext>
            </a:extLst>
          </p:cNvPr>
          <p:cNvPicPr>
            <a:picLocks noGrp="1" noChangeAspect="1"/>
          </p:cNvPicPr>
          <p:nvPr>
            <p:ph sz="quarter" idx="4"/>
          </p:nvPr>
        </p:nvPicPr>
        <p:blipFill>
          <a:blip r:embed="rId5">
            <a:extLst>
              <a:ext uri="{28A0092B-C50C-407E-A947-70E740481C1C}">
                <a14:useLocalDpi xmlns:a14="http://schemas.microsoft.com/office/drawing/2010/main" val="0"/>
              </a:ext>
            </a:extLst>
          </a:blip>
          <a:srcRect l="2138" t="6320" r="3438" b="2"/>
          <a:stretch/>
        </p:blipFill>
        <p:spPr>
          <a:xfrm>
            <a:off x="1269953" y="3167832"/>
            <a:ext cx="2799103" cy="2082745"/>
          </a:xfrm>
          <a:prstGeom prst="rect">
            <a:avLst/>
          </a:prstGeom>
        </p:spPr>
      </p:pic>
      <p:sp>
        <p:nvSpPr>
          <p:cNvPr id="60" name="Content Placeholder 13">
            <a:extLst>
              <a:ext uri="{FF2B5EF4-FFF2-40B4-BE49-F238E27FC236}">
                <a16:creationId xmlns:a16="http://schemas.microsoft.com/office/drawing/2014/main" id="{663F9DDA-B243-2F2E-5CD2-3736C7B9F91B}"/>
              </a:ext>
            </a:extLst>
          </p:cNvPr>
          <p:cNvSpPr>
            <a:spLocks noGrp="1"/>
          </p:cNvSpPr>
          <p:nvPr>
            <p:ph sz="half" idx="2"/>
          </p:nvPr>
        </p:nvSpPr>
        <p:spPr>
          <a:xfrm>
            <a:off x="5188043" y="2164765"/>
            <a:ext cx="5878597" cy="3301580"/>
          </a:xfrm>
        </p:spPr>
        <p:txBody>
          <a:bodyPr vert="horz" lIns="91440" tIns="45720" rIns="91440" bIns="45720" rtlCol="0" anchor="t">
            <a:normAutofit/>
          </a:bodyPr>
          <a:lstStyle/>
          <a:p>
            <a:r>
              <a:rPr lang="en-US" dirty="0"/>
              <a:t>Undergoing a correlation analysis of both continents shows relatively weak relationships between GDP and Life Expectancy</a:t>
            </a:r>
          </a:p>
          <a:p>
            <a:pPr lvl="1"/>
            <a:r>
              <a:rPr lang="en-US" dirty="0"/>
              <a:t>Note that the data excludes the top and bottom quartiles to help handle outliers</a:t>
            </a:r>
          </a:p>
        </p:txBody>
      </p:sp>
      <p:pic>
        <p:nvPicPr>
          <p:cNvPr id="84" name="Picture 83">
            <a:extLst>
              <a:ext uri="{FF2B5EF4-FFF2-40B4-BE49-F238E27FC236}">
                <a16:creationId xmlns:a16="http://schemas.microsoft.com/office/drawing/2014/main" id="{CDD9F457-FC0C-4E94-AAE4-0923EF95A5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cxnSp>
        <p:nvCxnSpPr>
          <p:cNvPr id="86" name="Straight Connector 85">
            <a:extLst>
              <a:ext uri="{FF2B5EF4-FFF2-40B4-BE49-F238E27FC236}">
                <a16:creationId xmlns:a16="http://schemas.microsoft.com/office/drawing/2014/main" id="{B5087952-6712-460C-9EEC-03D18D8EB9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7544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1D237-4D2E-FC94-767F-8CF8A10A875E}"/>
              </a:ext>
            </a:extLst>
          </p:cNvPr>
          <p:cNvSpPr>
            <a:spLocks noGrp="1"/>
          </p:cNvSpPr>
          <p:nvPr>
            <p:ph type="title"/>
          </p:nvPr>
        </p:nvSpPr>
        <p:spPr/>
        <p:txBody>
          <a:bodyPr/>
          <a:lstStyle/>
          <a:p>
            <a:r>
              <a:rPr lang="en-US" dirty="0"/>
              <a:t>Why would a relation be expected?</a:t>
            </a:r>
          </a:p>
        </p:txBody>
      </p:sp>
      <p:sp>
        <p:nvSpPr>
          <p:cNvPr id="3" name="Text Placeholder 2">
            <a:extLst>
              <a:ext uri="{FF2B5EF4-FFF2-40B4-BE49-F238E27FC236}">
                <a16:creationId xmlns:a16="http://schemas.microsoft.com/office/drawing/2014/main" id="{C76BC1E0-5466-94A8-5A07-4412AE02CA31}"/>
              </a:ext>
            </a:extLst>
          </p:cNvPr>
          <p:cNvSpPr>
            <a:spLocks noGrp="1"/>
          </p:cNvSpPr>
          <p:nvPr>
            <p:ph type="body" idx="1"/>
          </p:nvPr>
        </p:nvSpPr>
        <p:spPr>
          <a:xfrm>
            <a:off x="1130829" y="2710501"/>
            <a:ext cx="4645152" cy="801943"/>
          </a:xfrm>
        </p:spPr>
        <p:txBody>
          <a:bodyPr>
            <a:normAutofit/>
          </a:bodyPr>
          <a:lstStyle/>
          <a:p>
            <a:r>
              <a:rPr lang="en-US" dirty="0"/>
              <a:t>Life Expectancy Factors</a:t>
            </a:r>
          </a:p>
        </p:txBody>
      </p:sp>
      <p:sp>
        <p:nvSpPr>
          <p:cNvPr id="4" name="Content Placeholder 3">
            <a:extLst>
              <a:ext uri="{FF2B5EF4-FFF2-40B4-BE49-F238E27FC236}">
                <a16:creationId xmlns:a16="http://schemas.microsoft.com/office/drawing/2014/main" id="{EBC29E68-0E4F-4EE0-7766-325FD0B37060}"/>
              </a:ext>
            </a:extLst>
          </p:cNvPr>
          <p:cNvSpPr>
            <a:spLocks noGrp="1"/>
          </p:cNvSpPr>
          <p:nvPr>
            <p:ph sz="half" idx="2"/>
          </p:nvPr>
        </p:nvSpPr>
        <p:spPr>
          <a:xfrm>
            <a:off x="1130829" y="3515222"/>
            <a:ext cx="4645152" cy="2493876"/>
          </a:xfrm>
        </p:spPr>
        <p:txBody>
          <a:bodyPr>
            <a:normAutofit fontScale="85000" lnSpcReduction="20000"/>
          </a:bodyPr>
          <a:lstStyle/>
          <a:p>
            <a:r>
              <a:rPr lang="en-US" dirty="0"/>
              <a:t>Socioeconomic Factors: social support, income, education and access to healthcare</a:t>
            </a:r>
          </a:p>
          <a:p>
            <a:r>
              <a:rPr lang="en-US" dirty="0"/>
              <a:t>Medical Technology and Advancements</a:t>
            </a:r>
          </a:p>
          <a:p>
            <a:endParaRPr lang="en-US" dirty="0"/>
          </a:p>
        </p:txBody>
      </p:sp>
      <p:sp>
        <p:nvSpPr>
          <p:cNvPr id="5" name="Text Placeholder 4">
            <a:extLst>
              <a:ext uri="{FF2B5EF4-FFF2-40B4-BE49-F238E27FC236}">
                <a16:creationId xmlns:a16="http://schemas.microsoft.com/office/drawing/2014/main" id="{93AD6BDC-9965-E9B3-2DB4-1773F6DDD8A4}"/>
              </a:ext>
            </a:extLst>
          </p:cNvPr>
          <p:cNvSpPr>
            <a:spLocks noGrp="1"/>
          </p:cNvSpPr>
          <p:nvPr>
            <p:ph type="body" sz="quarter" idx="3"/>
          </p:nvPr>
        </p:nvSpPr>
        <p:spPr>
          <a:xfrm>
            <a:off x="6096000" y="2713955"/>
            <a:ext cx="4645152" cy="802237"/>
          </a:xfrm>
        </p:spPr>
        <p:txBody>
          <a:bodyPr>
            <a:normAutofit/>
          </a:bodyPr>
          <a:lstStyle/>
          <a:p>
            <a:r>
              <a:rPr lang="en-US" dirty="0"/>
              <a:t>GDP Factors</a:t>
            </a:r>
          </a:p>
        </p:txBody>
      </p:sp>
      <p:sp>
        <p:nvSpPr>
          <p:cNvPr id="6" name="Content Placeholder 5">
            <a:extLst>
              <a:ext uri="{FF2B5EF4-FFF2-40B4-BE49-F238E27FC236}">
                <a16:creationId xmlns:a16="http://schemas.microsoft.com/office/drawing/2014/main" id="{5CEC6211-7C3F-C6A0-5276-FB2B5986383D}"/>
              </a:ext>
            </a:extLst>
          </p:cNvPr>
          <p:cNvSpPr>
            <a:spLocks noGrp="1"/>
          </p:cNvSpPr>
          <p:nvPr>
            <p:ph sz="quarter" idx="4"/>
          </p:nvPr>
        </p:nvSpPr>
        <p:spPr>
          <a:xfrm>
            <a:off x="6096000" y="3512443"/>
            <a:ext cx="4645152" cy="2487193"/>
          </a:xfrm>
        </p:spPr>
        <p:txBody>
          <a:bodyPr>
            <a:normAutofit fontScale="85000" lnSpcReduction="20000"/>
          </a:bodyPr>
          <a:lstStyle/>
          <a:p>
            <a:r>
              <a:rPr lang="en-US" dirty="0"/>
              <a:t>Government Spending – spending by government on goods and services including salaries for government employees, infrastructure and defense</a:t>
            </a:r>
          </a:p>
          <a:p>
            <a:r>
              <a:rPr lang="en-US" dirty="0"/>
              <a:t>Business Investments – spending by businesses on capital goods (e.g., machinery, equipment, buildings, inventory, etc.)</a:t>
            </a:r>
          </a:p>
          <a:p>
            <a:endParaRPr lang="en-US" dirty="0"/>
          </a:p>
          <a:p>
            <a:endParaRPr lang="en-US" dirty="0"/>
          </a:p>
        </p:txBody>
      </p:sp>
      <p:sp>
        <p:nvSpPr>
          <p:cNvPr id="7" name="TextBox 6">
            <a:extLst>
              <a:ext uri="{FF2B5EF4-FFF2-40B4-BE49-F238E27FC236}">
                <a16:creationId xmlns:a16="http://schemas.microsoft.com/office/drawing/2014/main" id="{C8A5B0BC-1A29-485C-2DBE-D7F53838F6E5}"/>
              </a:ext>
            </a:extLst>
          </p:cNvPr>
          <p:cNvSpPr txBox="1"/>
          <p:nvPr/>
        </p:nvSpPr>
        <p:spPr>
          <a:xfrm>
            <a:off x="1602657" y="1465683"/>
            <a:ext cx="8583561" cy="923330"/>
          </a:xfrm>
          <a:prstGeom prst="rect">
            <a:avLst/>
          </a:prstGeom>
          <a:noFill/>
        </p:spPr>
        <p:txBody>
          <a:bodyPr wrap="square" rtlCol="0">
            <a:spAutoFit/>
          </a:bodyPr>
          <a:lstStyle/>
          <a:p>
            <a:r>
              <a:rPr lang="en-US" dirty="0"/>
              <a:t>There are some factors within Life Expectancy that can be directly related to GDP factors such as government/business spending and available medical infrastructure</a:t>
            </a:r>
          </a:p>
        </p:txBody>
      </p:sp>
    </p:spTree>
    <p:extLst>
      <p:ext uri="{BB962C8B-B14F-4D97-AF65-F5344CB8AC3E}">
        <p14:creationId xmlns:p14="http://schemas.microsoft.com/office/powerpoint/2010/main" val="487349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3525D54E-14BB-4537-9533-187577EE074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25" name="Rectangle 24">
            <a:extLst>
              <a:ext uri="{FF2B5EF4-FFF2-40B4-BE49-F238E27FC236}">
                <a16:creationId xmlns:a16="http://schemas.microsoft.com/office/drawing/2014/main" id="{ED843EFB-C54C-4A36-97B0-515320EE7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7" name="Straight Connector 26">
            <a:extLst>
              <a:ext uri="{FF2B5EF4-FFF2-40B4-BE49-F238E27FC236}">
                <a16:creationId xmlns:a16="http://schemas.microsoft.com/office/drawing/2014/main" id="{90FC65AD-9B71-4FA3-A8C1-AC8086A4FB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29" name="Picture 28">
            <a:extLst>
              <a:ext uri="{FF2B5EF4-FFF2-40B4-BE49-F238E27FC236}">
                <a16:creationId xmlns:a16="http://schemas.microsoft.com/office/drawing/2014/main" id="{0F04CA67-7AF5-47AB-9410-D3BEBE3DEF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useBgFill="1">
        <p:nvSpPr>
          <p:cNvPr id="31" name="Rectangle 30">
            <a:extLst>
              <a:ext uri="{FF2B5EF4-FFF2-40B4-BE49-F238E27FC236}">
                <a16:creationId xmlns:a16="http://schemas.microsoft.com/office/drawing/2014/main" id="{9CAB3FD0-2B48-46D2-BE42-0C36EF0DCC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9399B7F-3F21-4813-AD63-E2A636D0D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a:extLst>
              <a:ext uri="{FF2B5EF4-FFF2-40B4-BE49-F238E27FC236}">
                <a16:creationId xmlns:a16="http://schemas.microsoft.com/office/drawing/2014/main" id="{1956E8E3-6330-4502-843B-AA598D09917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6" t="474" r="66353" b="36564"/>
          <a:stretch/>
        </p:blipFill>
        <p:spPr>
          <a:xfrm>
            <a:off x="1125460" y="643464"/>
            <a:ext cx="3849624" cy="155448"/>
          </a:xfrm>
          <a:prstGeom prst="rect">
            <a:avLst/>
          </a:prstGeom>
          <a:noFill/>
          <a:ln>
            <a:noFill/>
          </a:ln>
        </p:spPr>
      </p:pic>
      <p:sp>
        <p:nvSpPr>
          <p:cNvPr id="10" name="TextBox 9">
            <a:extLst>
              <a:ext uri="{FF2B5EF4-FFF2-40B4-BE49-F238E27FC236}">
                <a16:creationId xmlns:a16="http://schemas.microsoft.com/office/drawing/2014/main" id="{353D5888-C510-086D-7A63-3CC01B42B819}"/>
              </a:ext>
            </a:extLst>
          </p:cNvPr>
          <p:cNvSpPr txBox="1"/>
          <p:nvPr/>
        </p:nvSpPr>
        <p:spPr>
          <a:xfrm>
            <a:off x="1121030" y="1124570"/>
            <a:ext cx="3848478" cy="4990479"/>
          </a:xfrm>
          <a:prstGeom prst="rect">
            <a:avLst/>
          </a:prstGeom>
        </p:spPr>
        <p:txBody>
          <a:bodyPr vert="horz" lIns="91440" tIns="45720" rIns="91440" bIns="45720" rtlCol="0" anchor="t">
            <a:normAutofit/>
          </a:bodyPr>
          <a:lstStyle/>
          <a:p>
            <a:pPr indent="-228600" defTabSz="914400">
              <a:lnSpc>
                <a:spcPct val="120000"/>
              </a:lnSpc>
              <a:spcAft>
                <a:spcPts val="600"/>
              </a:spcAft>
              <a:buClr>
                <a:schemeClr val="accent1"/>
              </a:buClr>
              <a:buSzPct val="100000"/>
              <a:buFont typeface="Arial" panose="020B0604020202020204" pitchFamily="34" charset="0"/>
              <a:buChar char="•"/>
            </a:pPr>
            <a:r>
              <a:rPr lang="en-US" dirty="0"/>
              <a:t>Looking at the correlation across other continents, the relationship varies greatly</a:t>
            </a:r>
          </a:p>
          <a:p>
            <a:pPr indent="-228600" defTabSz="914400">
              <a:lnSpc>
                <a:spcPct val="120000"/>
              </a:lnSpc>
              <a:spcAft>
                <a:spcPts val="600"/>
              </a:spcAft>
              <a:buClr>
                <a:schemeClr val="accent1"/>
              </a:buClr>
              <a:buSzPct val="100000"/>
              <a:buFont typeface="Arial" panose="020B0604020202020204" pitchFamily="34" charset="0"/>
              <a:buChar char="•"/>
            </a:pPr>
            <a:r>
              <a:rPr lang="en-US" dirty="0"/>
              <a:t>Correlations Coefficients:</a:t>
            </a:r>
          </a:p>
          <a:p>
            <a:pPr lvl="1" indent="-228600" defTabSz="914400">
              <a:lnSpc>
                <a:spcPct val="120000"/>
              </a:lnSpc>
              <a:spcAft>
                <a:spcPts val="600"/>
              </a:spcAft>
              <a:buClr>
                <a:schemeClr val="accent1"/>
              </a:buClr>
              <a:buSzPct val="100000"/>
              <a:buFont typeface="Arial" panose="020B0604020202020204" pitchFamily="34" charset="0"/>
              <a:buChar char="•"/>
            </a:pPr>
            <a:r>
              <a:rPr lang="en-US" dirty="0"/>
              <a:t>Oceana: 0.72</a:t>
            </a:r>
          </a:p>
          <a:p>
            <a:pPr lvl="1" indent="-228600" defTabSz="914400">
              <a:lnSpc>
                <a:spcPct val="120000"/>
              </a:lnSpc>
              <a:spcAft>
                <a:spcPts val="600"/>
              </a:spcAft>
              <a:buClr>
                <a:schemeClr val="accent1"/>
              </a:buClr>
              <a:buSzPct val="100000"/>
              <a:buFont typeface="Arial" panose="020B0604020202020204" pitchFamily="34" charset="0"/>
              <a:buChar char="•"/>
            </a:pPr>
            <a:r>
              <a:rPr lang="en-US" dirty="0"/>
              <a:t>North America: 0.39</a:t>
            </a:r>
          </a:p>
          <a:p>
            <a:pPr lvl="1" indent="-228600" defTabSz="914400">
              <a:lnSpc>
                <a:spcPct val="120000"/>
              </a:lnSpc>
              <a:spcAft>
                <a:spcPts val="600"/>
              </a:spcAft>
              <a:buClr>
                <a:schemeClr val="accent1"/>
              </a:buClr>
              <a:buSzPct val="100000"/>
              <a:buFont typeface="Arial" panose="020B0604020202020204" pitchFamily="34" charset="0"/>
              <a:buChar char="•"/>
            </a:pPr>
            <a:r>
              <a:rPr lang="en-US" dirty="0"/>
              <a:t>Europe: 0.38</a:t>
            </a:r>
          </a:p>
          <a:p>
            <a:pPr lvl="1" indent="-228600" defTabSz="914400">
              <a:lnSpc>
                <a:spcPct val="120000"/>
              </a:lnSpc>
              <a:spcAft>
                <a:spcPts val="600"/>
              </a:spcAft>
              <a:buClr>
                <a:schemeClr val="accent1"/>
              </a:buClr>
              <a:buSzPct val="100000"/>
              <a:buFont typeface="Arial" panose="020B0604020202020204" pitchFamily="34" charset="0"/>
              <a:buChar char="•"/>
            </a:pPr>
            <a:r>
              <a:rPr lang="en-US" dirty="0"/>
              <a:t>China: 0.2</a:t>
            </a:r>
          </a:p>
          <a:p>
            <a:pPr lvl="1" indent="-228600" defTabSz="914400">
              <a:lnSpc>
                <a:spcPct val="120000"/>
              </a:lnSpc>
              <a:spcAft>
                <a:spcPts val="600"/>
              </a:spcAft>
              <a:buClr>
                <a:schemeClr val="accent1"/>
              </a:buClr>
              <a:buSzPct val="100000"/>
              <a:buFont typeface="Arial" panose="020B0604020202020204" pitchFamily="34" charset="0"/>
              <a:buChar char="•"/>
            </a:pPr>
            <a:r>
              <a:rPr lang="en-US" dirty="0"/>
              <a:t>South America: 0.2</a:t>
            </a:r>
          </a:p>
          <a:p>
            <a:pPr lvl="1" indent="-228600" defTabSz="914400">
              <a:lnSpc>
                <a:spcPct val="120000"/>
              </a:lnSpc>
              <a:spcAft>
                <a:spcPts val="600"/>
              </a:spcAft>
              <a:buClr>
                <a:schemeClr val="accent1"/>
              </a:buClr>
              <a:buSzPct val="100000"/>
              <a:buFont typeface="Arial" panose="020B0604020202020204" pitchFamily="34" charset="0"/>
              <a:buChar char="•"/>
            </a:pPr>
            <a:r>
              <a:rPr lang="en-US" dirty="0"/>
              <a:t>Africa: -0.02</a:t>
            </a:r>
          </a:p>
          <a:p>
            <a:pPr indent="-228600" defTabSz="914400">
              <a:lnSpc>
                <a:spcPct val="120000"/>
              </a:lnSpc>
              <a:spcAft>
                <a:spcPts val="600"/>
              </a:spcAft>
              <a:buClr>
                <a:schemeClr val="accent1"/>
              </a:buClr>
              <a:buSzPct val="100000"/>
              <a:buFont typeface="Arial" panose="020B0604020202020204" pitchFamily="34" charset="0"/>
              <a:buChar char="•"/>
            </a:pPr>
            <a:endParaRPr lang="en-US" dirty="0"/>
          </a:p>
        </p:txBody>
      </p:sp>
      <p:grpSp>
        <p:nvGrpSpPr>
          <p:cNvPr id="37" name="Group 36">
            <a:extLst>
              <a:ext uri="{FF2B5EF4-FFF2-40B4-BE49-F238E27FC236}">
                <a16:creationId xmlns:a16="http://schemas.microsoft.com/office/drawing/2014/main" id="{447245FA-2828-43F6-B706-392BB9DBBF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38" name="Rectangle 37">
              <a:extLst>
                <a:ext uri="{FF2B5EF4-FFF2-40B4-BE49-F238E27FC236}">
                  <a16:creationId xmlns:a16="http://schemas.microsoft.com/office/drawing/2014/main" id="{30DC66ED-843A-4749-B835-712EE30AC6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6047E641-E54F-453B-97CC-7906FFEEAD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3" name="Picture 2" descr="A graph showing the growth of the country&#10;&#10;AI-generated content may be incorrect.">
            <a:extLst>
              <a:ext uri="{FF2B5EF4-FFF2-40B4-BE49-F238E27FC236}">
                <a16:creationId xmlns:a16="http://schemas.microsoft.com/office/drawing/2014/main" id="{20868A70-785A-8279-57D1-42318D68A573}"/>
              </a:ext>
            </a:extLst>
          </p:cNvPr>
          <p:cNvPicPr>
            <a:picLocks noChangeAspect="1"/>
          </p:cNvPicPr>
          <p:nvPr/>
        </p:nvPicPr>
        <p:blipFill>
          <a:blip r:embed="rId4">
            <a:extLst>
              <a:ext uri="{28A0092B-C50C-407E-A947-70E740481C1C}">
                <a14:useLocalDpi xmlns:a14="http://schemas.microsoft.com/office/drawing/2010/main" val="0"/>
              </a:ext>
            </a:extLst>
          </a:blip>
          <a:srcRect r="5615" b="8"/>
          <a:stretch/>
        </p:blipFill>
        <p:spPr>
          <a:xfrm>
            <a:off x="6094411" y="1116346"/>
            <a:ext cx="2328669" cy="1850258"/>
          </a:xfrm>
          <a:prstGeom prst="rect">
            <a:avLst/>
          </a:prstGeom>
        </p:spPr>
      </p:pic>
      <p:pic>
        <p:nvPicPr>
          <p:cNvPr id="5" name="Picture 4" descr="A graph showing the growth of the country&#10;&#10;AI-generated content may be incorrect.">
            <a:extLst>
              <a:ext uri="{FF2B5EF4-FFF2-40B4-BE49-F238E27FC236}">
                <a16:creationId xmlns:a16="http://schemas.microsoft.com/office/drawing/2014/main" id="{5738E547-BC79-648C-3B58-AC89361B7942}"/>
              </a:ext>
            </a:extLst>
          </p:cNvPr>
          <p:cNvPicPr>
            <a:picLocks noChangeAspect="1"/>
          </p:cNvPicPr>
          <p:nvPr/>
        </p:nvPicPr>
        <p:blipFill>
          <a:blip r:embed="rId5">
            <a:extLst>
              <a:ext uri="{28A0092B-C50C-407E-A947-70E740481C1C}">
                <a14:useLocalDpi xmlns:a14="http://schemas.microsoft.com/office/drawing/2010/main" val="0"/>
              </a:ext>
            </a:extLst>
          </a:blip>
          <a:srcRect l="3417" r="1768" b="-2"/>
          <a:stretch/>
        </p:blipFill>
        <p:spPr>
          <a:xfrm>
            <a:off x="8586806" y="1124571"/>
            <a:ext cx="2328670" cy="1842033"/>
          </a:xfrm>
          <a:prstGeom prst="rect">
            <a:avLst/>
          </a:prstGeom>
        </p:spPr>
      </p:pic>
      <p:pic>
        <p:nvPicPr>
          <p:cNvPr id="7" name="Picture 6" descr="A graph showing the growth of the country&#10;&#10;AI-generated content may be incorrect.">
            <a:extLst>
              <a:ext uri="{FF2B5EF4-FFF2-40B4-BE49-F238E27FC236}">
                <a16:creationId xmlns:a16="http://schemas.microsoft.com/office/drawing/2014/main" id="{2B35A717-67EC-280E-857A-60945BE4F729}"/>
              </a:ext>
            </a:extLst>
          </p:cNvPr>
          <p:cNvPicPr>
            <a:picLocks noChangeAspect="1"/>
          </p:cNvPicPr>
          <p:nvPr/>
        </p:nvPicPr>
        <p:blipFill>
          <a:blip r:embed="rId6">
            <a:extLst>
              <a:ext uri="{28A0092B-C50C-407E-A947-70E740481C1C}">
                <a14:useLocalDpi xmlns:a14="http://schemas.microsoft.com/office/drawing/2010/main" val="0"/>
              </a:ext>
            </a:extLst>
          </a:blip>
          <a:srcRect l="3817" r="1697" b="-1"/>
          <a:stretch/>
        </p:blipFill>
        <p:spPr>
          <a:xfrm>
            <a:off x="6090777" y="3131195"/>
            <a:ext cx="2332303" cy="1851321"/>
          </a:xfrm>
          <a:prstGeom prst="rect">
            <a:avLst/>
          </a:prstGeom>
        </p:spPr>
      </p:pic>
      <p:pic>
        <p:nvPicPr>
          <p:cNvPr id="9" name="Picture 8" descr="A graph showing the growth of the country&#10;&#10;AI-generated content may be incorrect.">
            <a:extLst>
              <a:ext uri="{FF2B5EF4-FFF2-40B4-BE49-F238E27FC236}">
                <a16:creationId xmlns:a16="http://schemas.microsoft.com/office/drawing/2014/main" id="{7278F8F0-E441-E776-0F65-9A8AC77CCDDB}"/>
              </a:ext>
            </a:extLst>
          </p:cNvPr>
          <p:cNvPicPr>
            <a:picLocks noChangeAspect="1"/>
          </p:cNvPicPr>
          <p:nvPr/>
        </p:nvPicPr>
        <p:blipFill>
          <a:blip r:embed="rId7">
            <a:extLst>
              <a:ext uri="{28A0092B-C50C-407E-A947-70E740481C1C}">
                <a14:useLocalDpi xmlns:a14="http://schemas.microsoft.com/office/drawing/2010/main" val="0"/>
              </a:ext>
            </a:extLst>
          </a:blip>
          <a:srcRect l="2949" r="2565" b="-1"/>
          <a:stretch/>
        </p:blipFill>
        <p:spPr>
          <a:xfrm>
            <a:off x="8583174" y="3131196"/>
            <a:ext cx="2332303" cy="1851321"/>
          </a:xfrm>
          <a:prstGeom prst="rect">
            <a:avLst/>
          </a:prstGeom>
        </p:spPr>
      </p:pic>
      <p:pic>
        <p:nvPicPr>
          <p:cNvPr id="41" name="Picture 40">
            <a:extLst>
              <a:ext uri="{FF2B5EF4-FFF2-40B4-BE49-F238E27FC236}">
                <a16:creationId xmlns:a16="http://schemas.microsoft.com/office/drawing/2014/main" id="{04829A0F-CAA9-478A-AD10-164AEEF0D13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cxnSp>
        <p:nvCxnSpPr>
          <p:cNvPr id="43" name="Straight Connector 42">
            <a:extLst>
              <a:ext uri="{FF2B5EF4-FFF2-40B4-BE49-F238E27FC236}">
                <a16:creationId xmlns:a16="http://schemas.microsoft.com/office/drawing/2014/main" id="{8E16D575-6FEF-4284-B3AA-D8CE60FDE2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851652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Gallery</Template>
  <TotalTime>143</TotalTime>
  <Words>706</Words>
  <Application>Microsoft Office PowerPoint</Application>
  <PresentationFormat>Widescreen</PresentationFormat>
  <Paragraphs>61</Paragraphs>
  <Slides>17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Aptos</vt:lpstr>
      <vt:lpstr>Arial</vt:lpstr>
      <vt:lpstr>Century Gothic</vt:lpstr>
      <vt:lpstr>Gallery</vt:lpstr>
      <vt:lpstr>Life Expectancy (2014 - 2022)</vt:lpstr>
      <vt:lpstr>Findings</vt:lpstr>
      <vt:lpstr>Life Expectancy – the average period a person may expect to live</vt:lpstr>
      <vt:lpstr>Gross Domestic Product – the total value of goods produced and services provided in a country during one year</vt:lpstr>
      <vt:lpstr>Continent GDP and Life Expectancy Over Time</vt:lpstr>
      <vt:lpstr>Top 5 Countries for Asia and Europe</vt:lpstr>
      <vt:lpstr>Correlation: GDP v Life Expectancy</vt:lpstr>
      <vt:lpstr>Why would a relation be expected?</vt:lpstr>
      <vt:lpstr>PowerPoint Presentation</vt:lpstr>
      <vt:lpstr>PowerPoint Presentation</vt:lpstr>
      <vt:lpstr>PowerPoint Presentation</vt:lpstr>
      <vt:lpstr>PowerPoint Presentation</vt:lpstr>
      <vt:lpstr>Summary</vt:lpstr>
      <vt:lpstr>Alternatives</vt:lpstr>
      <vt:lpstr>Q &amp; A</vt:lpstr>
      <vt:lpstr>Appendix</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David A. Gee</dc:creator>
  <cp:lastModifiedBy>David A. Gee</cp:lastModifiedBy>
  <cp:revision>2</cp:revision>
  <dcterms:created xsi:type="dcterms:W3CDTF">2025-03-09T22:57:25Z</dcterms:created>
  <dcterms:modified xsi:type="dcterms:W3CDTF">2025-04-10T22:52:00Z</dcterms:modified>
</cp:coreProperties>
</file>