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91A5EA-9457-42B7-92B7-B1C3757B5038}" v="1" dt="2025-03-10T23:09:03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. Gee" userId="e9ce1845d50193f0" providerId="LiveId" clId="{7E91A5EA-9457-42B7-92B7-B1C3757B5038}"/>
    <pc:docChg chg="custSel modSld">
      <pc:chgData name="David A. Gee" userId="e9ce1845d50193f0" providerId="LiveId" clId="{7E91A5EA-9457-42B7-92B7-B1C3757B5038}" dt="2025-03-10T23:09:11.233" v="2" actId="26606"/>
      <pc:docMkLst>
        <pc:docMk/>
      </pc:docMkLst>
      <pc:sldChg chg="modSp">
        <pc:chgData name="David A. Gee" userId="e9ce1845d50193f0" providerId="LiveId" clId="{7E91A5EA-9457-42B7-92B7-B1C3757B5038}" dt="2025-03-10T23:09:03.246" v="1"/>
        <pc:sldMkLst>
          <pc:docMk/>
          <pc:sldMk cId="2196845004" sldId="256"/>
        </pc:sldMkLst>
        <pc:spChg chg="mod">
          <ac:chgData name="David A. Gee" userId="e9ce1845d50193f0" providerId="LiveId" clId="{7E91A5EA-9457-42B7-92B7-B1C3757B5038}" dt="2025-03-10T23:09:03.246" v="1"/>
          <ac:spMkLst>
            <pc:docMk/>
            <pc:sldMk cId="2196845004" sldId="256"/>
            <ac:spMk id="2" creationId="{742CBEFC-997D-533C-CBBF-E60C21AF3C77}"/>
          </ac:spMkLst>
        </pc:spChg>
        <pc:spChg chg="mod">
          <ac:chgData name="David A. Gee" userId="e9ce1845d50193f0" providerId="LiveId" clId="{7E91A5EA-9457-42B7-92B7-B1C3757B5038}" dt="2025-03-10T23:09:03.246" v="1"/>
          <ac:spMkLst>
            <pc:docMk/>
            <pc:sldMk cId="2196845004" sldId="256"/>
            <ac:spMk id="3" creationId="{C580BE05-93E8-41B6-4D5E-57BDC4EE527B}"/>
          </ac:spMkLst>
        </pc:spChg>
      </pc:sldChg>
      <pc:sldChg chg="addSp delSp modSp mod setBg delDesignElem">
        <pc:chgData name="David A. Gee" userId="e9ce1845d50193f0" providerId="LiveId" clId="{7E91A5EA-9457-42B7-92B7-B1C3757B5038}" dt="2025-03-10T23:09:11.233" v="2" actId="26606"/>
        <pc:sldMkLst>
          <pc:docMk/>
          <pc:sldMk cId="4108112269" sldId="257"/>
        </pc:sldMkLst>
        <pc:spChg chg="mod">
          <ac:chgData name="David A. Gee" userId="e9ce1845d50193f0" providerId="LiveId" clId="{7E91A5EA-9457-42B7-92B7-B1C3757B5038}" dt="2025-03-10T23:09:11.233" v="2" actId="26606"/>
          <ac:spMkLst>
            <pc:docMk/>
            <pc:sldMk cId="4108112269" sldId="257"/>
            <ac:spMk id="2" creationId="{39E1D82C-EBAE-85B0-FB7F-E9EA81CFF683}"/>
          </ac:spMkLst>
        </pc:spChg>
        <pc:spChg chg="mod">
          <ac:chgData name="David A. Gee" userId="e9ce1845d50193f0" providerId="LiveId" clId="{7E91A5EA-9457-42B7-92B7-B1C3757B5038}" dt="2025-03-10T23:09:11.233" v="2" actId="26606"/>
          <ac:spMkLst>
            <pc:docMk/>
            <pc:sldMk cId="4108112269" sldId="257"/>
            <ac:spMk id="9" creationId="{D2EDDE16-7156-97C6-132A-950C582F1011}"/>
          </ac:spMkLst>
        </pc:spChg>
        <pc:spChg chg="del">
          <ac:chgData name="David A. Gee" userId="e9ce1845d50193f0" providerId="LiveId" clId="{7E91A5EA-9457-42B7-92B7-B1C3757B5038}" dt="2025-03-10T23:09:03.246" v="1"/>
          <ac:spMkLst>
            <pc:docMk/>
            <pc:sldMk cId="4108112269" sldId="257"/>
            <ac:spMk id="12" creationId="{021A4066-B261-49FE-952E-A0FE3EE75CD2}"/>
          </ac:spMkLst>
        </pc:spChg>
        <pc:spChg chg="del">
          <ac:chgData name="David A. Gee" userId="e9ce1845d50193f0" providerId="LiveId" clId="{7E91A5EA-9457-42B7-92B7-B1C3757B5038}" dt="2025-03-10T23:09:03.246" v="1"/>
          <ac:spMkLst>
            <pc:docMk/>
            <pc:sldMk cId="4108112269" sldId="257"/>
            <ac:spMk id="16" creationId="{81958111-BC13-4D45-AB27-0C2C83F9BA64}"/>
          </ac:spMkLst>
        </pc:spChg>
        <pc:grpChg chg="add">
          <ac:chgData name="David A. Gee" userId="e9ce1845d50193f0" providerId="LiveId" clId="{7E91A5EA-9457-42B7-92B7-B1C3757B5038}" dt="2025-03-10T23:09:11.233" v="2" actId="26606"/>
          <ac:grpSpMkLst>
            <pc:docMk/>
            <pc:sldMk cId="4108112269" sldId="257"/>
            <ac:grpSpMk id="11" creationId="{C0C75A5C-43F0-47CF-9403-0A7FD5500D2A}"/>
          </ac:grpSpMkLst>
        </pc:grpChg>
        <pc:grpChg chg="del">
          <ac:chgData name="David A. Gee" userId="e9ce1845d50193f0" providerId="LiveId" clId="{7E91A5EA-9457-42B7-92B7-B1C3757B5038}" dt="2025-03-10T23:09:03.246" v="1"/>
          <ac:grpSpMkLst>
            <pc:docMk/>
            <pc:sldMk cId="4108112269" sldId="257"/>
            <ac:grpSpMk id="18" creationId="{82188758-E18A-4CE5-9D03-F4BF5D887C3F}"/>
          </ac:grpSpMkLst>
        </pc:grpChg>
        <pc:picChg chg="mod">
          <ac:chgData name="David A. Gee" userId="e9ce1845d50193f0" providerId="LiveId" clId="{7E91A5EA-9457-42B7-92B7-B1C3757B5038}" dt="2025-03-10T23:09:11.233" v="2" actId="26606"/>
          <ac:picMkLst>
            <pc:docMk/>
            <pc:sldMk cId="4108112269" sldId="257"/>
            <ac:picMk id="5" creationId="{347C3754-6A56-BE6C-081A-8089C09344EB}"/>
          </ac:picMkLst>
        </pc:picChg>
        <pc:picChg chg="del">
          <ac:chgData name="David A. Gee" userId="e9ce1845d50193f0" providerId="LiveId" clId="{7E91A5EA-9457-42B7-92B7-B1C3757B5038}" dt="2025-03-10T23:09:03.246" v="1"/>
          <ac:picMkLst>
            <pc:docMk/>
            <pc:sldMk cId="4108112269" sldId="257"/>
            <ac:picMk id="22" creationId="{D42F4933-2ECF-4EE5-BCE4-F19E3CA609FE}"/>
          </ac:picMkLst>
        </pc:picChg>
        <pc:cxnChg chg="del">
          <ac:chgData name="David A. Gee" userId="e9ce1845d50193f0" providerId="LiveId" clId="{7E91A5EA-9457-42B7-92B7-B1C3757B5038}" dt="2025-03-10T23:09:03.246" v="1"/>
          <ac:cxnSpMkLst>
            <pc:docMk/>
            <pc:sldMk cId="4108112269" sldId="257"/>
            <ac:cxnSpMk id="14" creationId="{381B4579-E2EA-4BD7-94FF-0A0BEE135C6B}"/>
          </ac:cxnSpMkLst>
        </pc:cxnChg>
        <pc:cxnChg chg="del">
          <ac:chgData name="David A. Gee" userId="e9ce1845d50193f0" providerId="LiveId" clId="{7E91A5EA-9457-42B7-92B7-B1C3757B5038}" dt="2025-03-10T23:09:03.246" v="1"/>
          <ac:cxnSpMkLst>
            <pc:docMk/>
            <pc:sldMk cId="4108112269" sldId="257"/>
            <ac:cxnSpMk id="24" creationId="{C6FAC23C-014D-4AC5-AD1B-36F7D0E7EF32}"/>
          </ac:cxnSpMkLst>
        </pc:cxnChg>
      </pc:sldChg>
      <pc:sldChg chg="modSp">
        <pc:chgData name="David A. Gee" userId="e9ce1845d50193f0" providerId="LiveId" clId="{7E91A5EA-9457-42B7-92B7-B1C3757B5038}" dt="2025-03-10T23:09:03.246" v="1"/>
        <pc:sldMkLst>
          <pc:docMk/>
          <pc:sldMk cId="979662097" sldId="258"/>
        </pc:sldMkLst>
        <pc:spChg chg="mod">
          <ac:chgData name="David A. Gee" userId="e9ce1845d50193f0" providerId="LiveId" clId="{7E91A5EA-9457-42B7-92B7-B1C3757B5038}" dt="2025-03-10T23:09:03.246" v="1"/>
          <ac:spMkLst>
            <pc:docMk/>
            <pc:sldMk cId="979662097" sldId="258"/>
            <ac:spMk id="2" creationId="{D524FAB6-AE05-C321-C819-5925FBD47085}"/>
          </ac:spMkLst>
        </pc:spChg>
        <pc:spChg chg="mod">
          <ac:chgData name="David A. Gee" userId="e9ce1845d50193f0" providerId="LiveId" clId="{7E91A5EA-9457-42B7-92B7-B1C3757B5038}" dt="2025-03-10T23:09:03.246" v="1"/>
          <ac:spMkLst>
            <pc:docMk/>
            <pc:sldMk cId="979662097" sldId="258"/>
            <ac:spMk id="11" creationId="{7CEC3931-1C46-D2B4-D69F-19207B648B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FCC1-8796-4115-8C46-99F015F578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126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FCC1-8796-4115-8C46-99F015F578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62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FCC1-8796-4115-8C46-99F015F578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71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6E37FCC1-8796-4115-8C46-99F015F578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124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FCC1-8796-4115-8C46-99F015F578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44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FCC1-8796-4115-8C46-99F015F578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155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FCC1-8796-4115-8C46-99F015F578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957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FCC1-8796-4115-8C46-99F015F578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493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FCC1-8796-4115-8C46-99F015F578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2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FCC1-8796-4115-8C46-99F015F578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31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6E37FCC1-8796-4115-8C46-99F015F578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45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7FCC1-8796-4115-8C46-99F015F578D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BEFC-997D-533C-CBBF-E60C21AF3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Expectancy (2024)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0BE05-93E8-41B6-4D5E-57BDC4EE5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Across continents and within</a:t>
            </a:r>
          </a:p>
        </p:txBody>
      </p:sp>
    </p:spTree>
    <p:extLst>
      <p:ext uri="{BB962C8B-B14F-4D97-AF65-F5344CB8AC3E}">
        <p14:creationId xmlns:p14="http://schemas.microsoft.com/office/powerpoint/2010/main" val="219684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D82C-EBAE-85B0-FB7F-E9EA81CF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EDDE16-7156-97C6-132A-950C582F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158849" cy="3308172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C75A5C-43F0-47CF-9403-0A7FD5500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88514" y="2158175"/>
            <a:ext cx="4948659" cy="3308170"/>
            <a:chOff x="7807230" y="2012810"/>
            <a:chExt cx="3251252" cy="34598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579230-81E4-48A8-B3C0-E17F6458F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FFEE65-9133-4600-ADC0-BC2B3FB37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graph of average life expectancy by continent&#10;&#10;AI-generated content may be incorrect.">
            <a:extLst>
              <a:ext uri="{FF2B5EF4-FFF2-40B4-BE49-F238E27FC236}">
                <a16:creationId xmlns:a16="http://schemas.microsoft.com/office/drawing/2014/main" id="{347C3754-6A56-BE6C-081A-8089C0934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6" r="3" b="3"/>
          <a:stretch/>
        </p:blipFill>
        <p:spPr>
          <a:xfrm>
            <a:off x="5955948" y="2314897"/>
            <a:ext cx="4613872" cy="298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12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FAB6-AE05-C321-C819-5925FBD4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EC3931-1C46-D2B4-D69F-19207B64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20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Gallery</vt:lpstr>
      <vt:lpstr>Life Expectancy (2024)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A. Gee</dc:creator>
  <cp:lastModifiedBy>David A. Gee</cp:lastModifiedBy>
  <cp:revision>1</cp:revision>
  <dcterms:created xsi:type="dcterms:W3CDTF">2025-03-09T22:57:25Z</dcterms:created>
  <dcterms:modified xsi:type="dcterms:W3CDTF">2025-03-10T23:09:12Z</dcterms:modified>
</cp:coreProperties>
</file>