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1A5EA-9457-42B7-92B7-B1C3757B5038}" v="1" dt="2025-03-10T23:09:03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. Gee" userId="e9ce1845d50193f0" providerId="LiveId" clId="{7E91A5EA-9457-42B7-92B7-B1C3757B5038}"/>
    <pc:docChg chg="custSel addSld modSld">
      <pc:chgData name="David A. Gee" userId="e9ce1845d50193f0" providerId="LiveId" clId="{7E91A5EA-9457-42B7-92B7-B1C3757B5038}" dt="2025-03-17T22:13:15.982" v="1166" actId="20577"/>
      <pc:docMkLst>
        <pc:docMk/>
      </pc:docMkLst>
      <pc:sldChg chg="modSp">
        <pc:chgData name="David A. Gee" userId="e9ce1845d50193f0" providerId="LiveId" clId="{7E91A5EA-9457-42B7-92B7-B1C3757B5038}" dt="2025-03-10T23:09:03.246" v="1"/>
        <pc:sldMkLst>
          <pc:docMk/>
          <pc:sldMk cId="2196845004" sldId="256"/>
        </pc:sldMkLst>
        <pc:spChg chg="mod">
          <ac:chgData name="David A. Gee" userId="e9ce1845d50193f0" providerId="LiveId" clId="{7E91A5EA-9457-42B7-92B7-B1C3757B5038}" dt="2025-03-10T23:09:03.246" v="1"/>
          <ac:spMkLst>
            <pc:docMk/>
            <pc:sldMk cId="2196845004" sldId="256"/>
            <ac:spMk id="2" creationId="{742CBEFC-997D-533C-CBBF-E60C21AF3C77}"/>
          </ac:spMkLst>
        </pc:spChg>
        <pc:spChg chg="mod">
          <ac:chgData name="David A. Gee" userId="e9ce1845d50193f0" providerId="LiveId" clId="{7E91A5EA-9457-42B7-92B7-B1C3757B5038}" dt="2025-03-10T23:09:03.246" v="1"/>
          <ac:spMkLst>
            <pc:docMk/>
            <pc:sldMk cId="2196845004" sldId="256"/>
            <ac:spMk id="3" creationId="{C580BE05-93E8-41B6-4D5E-57BDC4EE527B}"/>
          </ac:spMkLst>
        </pc:spChg>
      </pc:sldChg>
      <pc:sldChg chg="addSp delSp modSp mod setBg delDesignElem">
        <pc:chgData name="David A. Gee" userId="e9ce1845d50193f0" providerId="LiveId" clId="{7E91A5EA-9457-42B7-92B7-B1C3757B5038}" dt="2025-03-17T21:58:20.691" v="38" actId="20577"/>
        <pc:sldMkLst>
          <pc:docMk/>
          <pc:sldMk cId="4108112269" sldId="257"/>
        </pc:sldMkLst>
        <pc:spChg chg="mod">
          <ac:chgData name="David A. Gee" userId="e9ce1845d50193f0" providerId="LiveId" clId="{7E91A5EA-9457-42B7-92B7-B1C3757B5038}" dt="2025-03-17T21:58:20.691" v="38" actId="20577"/>
          <ac:spMkLst>
            <pc:docMk/>
            <pc:sldMk cId="4108112269" sldId="257"/>
            <ac:spMk id="2" creationId="{39E1D82C-EBAE-85B0-FB7F-E9EA81CFF683}"/>
          </ac:spMkLst>
        </pc:spChg>
        <pc:spChg chg="mod">
          <ac:chgData name="David A. Gee" userId="e9ce1845d50193f0" providerId="LiveId" clId="{7E91A5EA-9457-42B7-92B7-B1C3757B5038}" dt="2025-03-10T23:09:11.233" v="2" actId="26606"/>
          <ac:spMkLst>
            <pc:docMk/>
            <pc:sldMk cId="4108112269" sldId="257"/>
            <ac:spMk id="9" creationId="{D2EDDE16-7156-97C6-132A-950C582F1011}"/>
          </ac:spMkLst>
        </pc:spChg>
        <pc:grpChg chg="add">
          <ac:chgData name="David A. Gee" userId="e9ce1845d50193f0" providerId="LiveId" clId="{7E91A5EA-9457-42B7-92B7-B1C3757B5038}" dt="2025-03-10T23:09:11.233" v="2" actId="26606"/>
          <ac:grpSpMkLst>
            <pc:docMk/>
            <pc:sldMk cId="4108112269" sldId="257"/>
            <ac:grpSpMk id="11" creationId="{C0C75A5C-43F0-47CF-9403-0A7FD5500D2A}"/>
          </ac:grpSpMkLst>
        </pc:grpChg>
        <pc:picChg chg="mod">
          <ac:chgData name="David A. Gee" userId="e9ce1845d50193f0" providerId="LiveId" clId="{7E91A5EA-9457-42B7-92B7-B1C3757B5038}" dt="2025-03-10T23:09:11.233" v="2" actId="26606"/>
          <ac:picMkLst>
            <pc:docMk/>
            <pc:sldMk cId="4108112269" sldId="257"/>
            <ac:picMk id="5" creationId="{347C3754-6A56-BE6C-081A-8089C09344EB}"/>
          </ac:picMkLst>
        </pc:picChg>
      </pc:sldChg>
      <pc:sldChg chg="modSp">
        <pc:chgData name="David A. Gee" userId="e9ce1845d50193f0" providerId="LiveId" clId="{7E91A5EA-9457-42B7-92B7-B1C3757B5038}" dt="2025-03-10T23:09:03.246" v="1"/>
        <pc:sldMkLst>
          <pc:docMk/>
          <pc:sldMk cId="979662097" sldId="258"/>
        </pc:sldMkLst>
        <pc:spChg chg="mod">
          <ac:chgData name="David A. Gee" userId="e9ce1845d50193f0" providerId="LiveId" clId="{7E91A5EA-9457-42B7-92B7-B1C3757B5038}" dt="2025-03-10T23:09:03.246" v="1"/>
          <ac:spMkLst>
            <pc:docMk/>
            <pc:sldMk cId="979662097" sldId="258"/>
            <ac:spMk id="2" creationId="{D524FAB6-AE05-C321-C819-5925FBD47085}"/>
          </ac:spMkLst>
        </pc:spChg>
        <pc:spChg chg="mod">
          <ac:chgData name="David A. Gee" userId="e9ce1845d50193f0" providerId="LiveId" clId="{7E91A5EA-9457-42B7-92B7-B1C3757B5038}" dt="2025-03-10T23:09:03.246" v="1"/>
          <ac:spMkLst>
            <pc:docMk/>
            <pc:sldMk cId="979662097" sldId="258"/>
            <ac:spMk id="11" creationId="{7CEC3931-1C46-D2B4-D69F-19207B648B53}"/>
          </ac:spMkLst>
        </pc:spChg>
      </pc:sldChg>
      <pc:sldChg chg="modSp new mod">
        <pc:chgData name="David A. Gee" userId="e9ce1845d50193f0" providerId="LiveId" clId="{7E91A5EA-9457-42B7-92B7-B1C3757B5038}" dt="2025-03-17T22:09:21.390" v="603" actId="20577"/>
        <pc:sldMkLst>
          <pc:docMk/>
          <pc:sldMk cId="668768399" sldId="259"/>
        </pc:sldMkLst>
        <pc:spChg chg="mod">
          <ac:chgData name="David A. Gee" userId="e9ce1845d50193f0" providerId="LiveId" clId="{7E91A5EA-9457-42B7-92B7-B1C3757B5038}" dt="2025-03-17T22:00:51.273" v="212" actId="20577"/>
          <ac:spMkLst>
            <pc:docMk/>
            <pc:sldMk cId="668768399" sldId="259"/>
            <ac:spMk id="2" creationId="{333F2A5A-5E0C-374F-F886-9F37D05C1906}"/>
          </ac:spMkLst>
        </pc:spChg>
        <pc:spChg chg="mod">
          <ac:chgData name="David A. Gee" userId="e9ce1845d50193f0" providerId="LiveId" clId="{7E91A5EA-9457-42B7-92B7-B1C3757B5038}" dt="2025-03-17T22:09:21.390" v="603" actId="20577"/>
          <ac:spMkLst>
            <pc:docMk/>
            <pc:sldMk cId="668768399" sldId="259"/>
            <ac:spMk id="3" creationId="{BC7BF01B-A52B-503F-DD65-402D42B1A9F9}"/>
          </ac:spMkLst>
        </pc:spChg>
      </pc:sldChg>
      <pc:sldChg chg="modSp new mod">
        <pc:chgData name="David A. Gee" userId="e9ce1845d50193f0" providerId="LiveId" clId="{7E91A5EA-9457-42B7-92B7-B1C3757B5038}" dt="2025-03-17T22:13:15.982" v="1166" actId="20577"/>
        <pc:sldMkLst>
          <pc:docMk/>
          <pc:sldMk cId="1145751062" sldId="260"/>
        </pc:sldMkLst>
        <pc:spChg chg="mod">
          <ac:chgData name="David A. Gee" userId="e9ce1845d50193f0" providerId="LiveId" clId="{7E91A5EA-9457-42B7-92B7-B1C3757B5038}" dt="2025-03-17T22:10:08.616" v="661" actId="20577"/>
          <ac:spMkLst>
            <pc:docMk/>
            <pc:sldMk cId="1145751062" sldId="260"/>
            <ac:spMk id="2" creationId="{A9AC7795-2FD8-74B7-3E44-BA7EAFF5FB37}"/>
          </ac:spMkLst>
        </pc:spChg>
        <pc:spChg chg="mod">
          <ac:chgData name="David A. Gee" userId="e9ce1845d50193f0" providerId="LiveId" clId="{7E91A5EA-9457-42B7-92B7-B1C3757B5038}" dt="2025-03-17T22:11:53.966" v="934" actId="20577"/>
          <ac:spMkLst>
            <pc:docMk/>
            <pc:sldMk cId="1145751062" sldId="260"/>
            <ac:spMk id="3" creationId="{9443EDFD-9286-157E-1028-B2009094DC51}"/>
          </ac:spMkLst>
        </pc:spChg>
        <pc:spChg chg="mod">
          <ac:chgData name="David A. Gee" userId="e9ce1845d50193f0" providerId="LiveId" clId="{7E91A5EA-9457-42B7-92B7-B1C3757B5038}" dt="2025-03-17T22:13:15.982" v="1166" actId="20577"/>
          <ac:spMkLst>
            <pc:docMk/>
            <pc:sldMk cId="1145751062" sldId="260"/>
            <ac:spMk id="4" creationId="{64A760C9-8D96-FAD5-E31D-4A9E3E2CD4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126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71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12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4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155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957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4933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2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31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345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7FCC1-8796-4115-8C46-99F015F578D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FDF36E0-9E99-4651-A899-A4BA448A8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BEFC-997D-533C-CBBF-E60C21AF3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Expectancy (2024)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0BE05-93E8-41B6-4D5E-57BDC4EE5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Across continents and within</a:t>
            </a:r>
          </a:p>
        </p:txBody>
      </p:sp>
    </p:spTree>
    <p:extLst>
      <p:ext uri="{BB962C8B-B14F-4D97-AF65-F5344CB8AC3E}">
        <p14:creationId xmlns:p14="http://schemas.microsoft.com/office/powerpoint/2010/main" val="21968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F2A5A-5E0C-374F-F886-9F37D05C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Expectancy – the average period a person may expect to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BF01B-A52B-503F-DD65-402D42B1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Lifestyle Factors: diet, activity and substance use (e.g., tobacco or alcohol) and/or abuse.</a:t>
            </a:r>
          </a:p>
          <a:p>
            <a:r>
              <a:rPr lang="en-US" dirty="0"/>
              <a:t>Socioeconomic Factors: social support, income, education and access to healthcare</a:t>
            </a:r>
          </a:p>
          <a:p>
            <a:r>
              <a:rPr lang="en-US" dirty="0"/>
              <a:t>Environmental Factors: air and water quality and living conditions</a:t>
            </a:r>
          </a:p>
          <a:p>
            <a:r>
              <a:rPr lang="en-US" dirty="0"/>
              <a:t>Medical Technology and Advancements</a:t>
            </a:r>
          </a:p>
        </p:txBody>
      </p:sp>
    </p:spTree>
    <p:extLst>
      <p:ext uri="{BB962C8B-B14F-4D97-AF65-F5344CB8AC3E}">
        <p14:creationId xmlns:p14="http://schemas.microsoft.com/office/powerpoint/2010/main" val="66876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795-2FD8-74B7-3E44-BA7EAFF5F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Variables Measurable Nationally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EDFD-9286-157E-1028-B2009094D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Certain factors such as lifestyle requires a good bit of data to accurately account for</a:t>
            </a:r>
          </a:p>
          <a:p>
            <a:r>
              <a:rPr lang="en-US" dirty="0"/>
              <a:t>It will be more efficient to use an aggregate metric for a nation and extrapolate to factors that depend on it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760C9-8D96-FAD5-E31D-4A9E3E2CD4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this EDA, GDP will be used to infer the status of certain factors such as</a:t>
            </a:r>
          </a:p>
          <a:p>
            <a:pPr lvl="1"/>
            <a:r>
              <a:rPr lang="en-US" dirty="0"/>
              <a:t>Social Support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Public Health Measures</a:t>
            </a:r>
          </a:p>
          <a:p>
            <a:pPr lvl="1"/>
            <a:r>
              <a:rPr lang="en-US" dirty="0"/>
              <a:t>Medical Technology</a:t>
            </a:r>
          </a:p>
          <a:p>
            <a:pPr lvl="1"/>
            <a:r>
              <a:rPr lang="en-US"/>
              <a:t>General Living Conditions</a:t>
            </a:r>
          </a:p>
        </p:txBody>
      </p:sp>
    </p:spTree>
    <p:extLst>
      <p:ext uri="{BB962C8B-B14F-4D97-AF65-F5344CB8AC3E}">
        <p14:creationId xmlns:p14="http://schemas.microsoft.com/office/powerpoint/2010/main" val="114575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D82C-EBAE-85B0-FB7F-E9EA81CF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Life Expectancy for Both Sexes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EDDE16-7156-97C6-132A-950C582F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58175"/>
            <a:ext cx="4158849" cy="330817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C75A5C-43F0-47CF-9403-0A7FD550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579230-81E4-48A8-B3C0-E17F6458F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FFEE65-9133-4600-ADC0-BC2B3FB37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of average life expectancy by continent&#10;&#10;AI-generated content may be incorrect.">
            <a:extLst>
              <a:ext uri="{FF2B5EF4-FFF2-40B4-BE49-F238E27FC236}">
                <a16:creationId xmlns:a16="http://schemas.microsoft.com/office/drawing/2014/main" id="{347C3754-6A56-BE6C-081A-8089C093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6" r="3" b="3"/>
          <a:stretch/>
        </p:blipFill>
        <p:spPr>
          <a:xfrm>
            <a:off x="5955948" y="2314897"/>
            <a:ext cx="4613872" cy="29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FAB6-AE05-C321-C819-5925FBD4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EC3931-1C46-D2B4-D69F-19207B64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20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144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Gallery</vt:lpstr>
      <vt:lpstr>Life Expectancy (2024)</vt:lpstr>
      <vt:lpstr>Life Expectancy – the average period a person may expect to live</vt:lpstr>
      <vt:lpstr>Objective Variables Measurable Nationally</vt:lpstr>
      <vt:lpstr>Life Expectancy for Both Sexes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A. Gee</dc:creator>
  <cp:lastModifiedBy>David A. Gee</cp:lastModifiedBy>
  <cp:revision>1</cp:revision>
  <dcterms:created xsi:type="dcterms:W3CDTF">2025-03-09T22:57:25Z</dcterms:created>
  <dcterms:modified xsi:type="dcterms:W3CDTF">2025-03-17T22:13:18Z</dcterms:modified>
</cp:coreProperties>
</file>