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8" r:id="rId3"/>
    <p:sldId id="261" r:id="rId4"/>
    <p:sldId id="265" r:id="rId5"/>
    <p:sldId id="259" r:id="rId6"/>
    <p:sldId id="260" r:id="rId7"/>
    <p:sldId id="269" r:id="rId8"/>
    <p:sldId id="262" r:id="rId9"/>
    <p:sldId id="266" r:id="rId10"/>
    <p:sldId id="267" r:id="rId11"/>
    <p:sldId id="274" r:id="rId12"/>
    <p:sldId id="271" r:id="rId13"/>
    <p:sldId id="272" r:id="rId14"/>
    <p:sldId id="273" r:id="rId15"/>
    <p:sldId id="275"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91A5EA-9457-42B7-92B7-B1C3757B5038}" v="33" dt="2025-03-18T14:56:54.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 Gee" userId="e9ce1845d50193f0" providerId="LiveId" clId="{7E91A5EA-9457-42B7-92B7-B1C3757B5038}"/>
    <pc:docChg chg="undo custSel addSld delSld modSld sldOrd">
      <pc:chgData name="David A. Gee" userId="e9ce1845d50193f0" providerId="LiveId" clId="{7E91A5EA-9457-42B7-92B7-B1C3757B5038}" dt="2025-03-18T15:02:54.299" v="5639" actId="20577"/>
      <pc:docMkLst>
        <pc:docMk/>
      </pc:docMkLst>
      <pc:sldChg chg="modSp">
        <pc:chgData name="David A. Gee" userId="e9ce1845d50193f0" providerId="LiveId" clId="{7E91A5EA-9457-42B7-92B7-B1C3757B5038}" dt="2025-03-10T23:09:03.246" v="1"/>
        <pc:sldMkLst>
          <pc:docMk/>
          <pc:sldMk cId="2196845004" sldId="256"/>
        </pc:sldMkLst>
        <pc:spChg chg="mod">
          <ac:chgData name="David A. Gee" userId="e9ce1845d50193f0" providerId="LiveId" clId="{7E91A5EA-9457-42B7-92B7-B1C3757B5038}" dt="2025-03-10T23:09:03.246" v="1"/>
          <ac:spMkLst>
            <pc:docMk/>
            <pc:sldMk cId="2196845004" sldId="256"/>
            <ac:spMk id="2" creationId="{742CBEFC-997D-533C-CBBF-E60C21AF3C77}"/>
          </ac:spMkLst>
        </pc:spChg>
        <pc:spChg chg="mod">
          <ac:chgData name="David A. Gee" userId="e9ce1845d50193f0" providerId="LiveId" clId="{7E91A5EA-9457-42B7-92B7-B1C3757B5038}" dt="2025-03-10T23:09:03.246" v="1"/>
          <ac:spMkLst>
            <pc:docMk/>
            <pc:sldMk cId="2196845004" sldId="256"/>
            <ac:spMk id="3" creationId="{C580BE05-93E8-41B6-4D5E-57BDC4EE527B}"/>
          </ac:spMkLst>
        </pc:spChg>
      </pc:sldChg>
      <pc:sldChg chg="addSp delSp modSp del mod setBg delDesignElem">
        <pc:chgData name="David A. Gee" userId="e9ce1845d50193f0" providerId="LiveId" clId="{7E91A5EA-9457-42B7-92B7-B1C3757B5038}" dt="2025-03-18T13:52:37.845" v="1357" actId="47"/>
        <pc:sldMkLst>
          <pc:docMk/>
          <pc:sldMk cId="4108112269" sldId="257"/>
        </pc:sldMkLst>
        <pc:spChg chg="mod">
          <ac:chgData name="David A. Gee" userId="e9ce1845d50193f0" providerId="LiveId" clId="{7E91A5EA-9457-42B7-92B7-B1C3757B5038}" dt="2025-03-18T13:37:16.151" v="1221" actId="20577"/>
          <ac:spMkLst>
            <pc:docMk/>
            <pc:sldMk cId="4108112269" sldId="257"/>
            <ac:spMk id="2" creationId="{39E1D82C-EBAE-85B0-FB7F-E9EA81CFF683}"/>
          </ac:spMkLst>
        </pc:spChg>
        <pc:spChg chg="mod">
          <ac:chgData name="David A. Gee" userId="e9ce1845d50193f0" providerId="LiveId" clId="{7E91A5EA-9457-42B7-92B7-B1C3757B5038}" dt="2025-03-18T13:43:36.629" v="1332" actId="20577"/>
          <ac:spMkLst>
            <pc:docMk/>
            <pc:sldMk cId="4108112269" sldId="257"/>
            <ac:spMk id="9" creationId="{D2EDDE16-7156-97C6-132A-950C582F1011}"/>
          </ac:spMkLst>
        </pc:spChg>
        <pc:picChg chg="del mod">
          <ac:chgData name="David A. Gee" userId="e9ce1845d50193f0" providerId="LiveId" clId="{7E91A5EA-9457-42B7-92B7-B1C3757B5038}" dt="2025-03-18T13:51:55.129" v="1348" actId="21"/>
          <ac:picMkLst>
            <pc:docMk/>
            <pc:sldMk cId="4108112269" sldId="257"/>
            <ac:picMk id="5" creationId="{347C3754-6A56-BE6C-081A-8089C09344EB}"/>
          </ac:picMkLst>
        </pc:picChg>
      </pc:sldChg>
      <pc:sldChg chg="addSp delSp modSp del mod setBg">
        <pc:chgData name="David A. Gee" userId="e9ce1845d50193f0" providerId="LiveId" clId="{7E91A5EA-9457-42B7-92B7-B1C3757B5038}" dt="2025-03-18T13:52:38.845" v="1358" actId="47"/>
        <pc:sldMkLst>
          <pc:docMk/>
          <pc:sldMk cId="979662097" sldId="258"/>
        </pc:sldMkLst>
        <pc:spChg chg="mod">
          <ac:chgData name="David A. Gee" userId="e9ce1845d50193f0" providerId="LiveId" clId="{7E91A5EA-9457-42B7-92B7-B1C3757B5038}" dt="2025-03-18T13:51:27.426" v="1346" actId="26606"/>
          <ac:spMkLst>
            <pc:docMk/>
            <pc:sldMk cId="979662097" sldId="258"/>
            <ac:spMk id="2" creationId="{D524FAB6-AE05-C321-C819-5925FBD47085}"/>
          </ac:spMkLst>
        </pc:spChg>
        <pc:spChg chg="add del mod">
          <ac:chgData name="David A. Gee" userId="e9ce1845d50193f0" providerId="LiveId" clId="{7E91A5EA-9457-42B7-92B7-B1C3757B5038}" dt="2025-03-18T13:44:46.841" v="1337"/>
          <ac:spMkLst>
            <pc:docMk/>
            <pc:sldMk cId="979662097" sldId="258"/>
            <ac:spMk id="6" creationId="{73C486AD-0338-450F-FBB2-605F90CAD502}"/>
          </ac:spMkLst>
        </pc:spChg>
        <pc:spChg chg="add del mod">
          <ac:chgData name="David A. Gee" userId="e9ce1845d50193f0" providerId="LiveId" clId="{7E91A5EA-9457-42B7-92B7-B1C3757B5038}" dt="2025-03-18T13:51:08.554" v="1341"/>
          <ac:spMkLst>
            <pc:docMk/>
            <pc:sldMk cId="979662097" sldId="258"/>
            <ac:spMk id="10" creationId="{6F696611-8F47-809C-D5DB-298E5426F41A}"/>
          </ac:spMkLst>
        </pc:spChg>
        <pc:spChg chg="del mod">
          <ac:chgData name="David A. Gee" userId="e9ce1845d50193f0" providerId="LiveId" clId="{7E91A5EA-9457-42B7-92B7-B1C3757B5038}" dt="2025-03-18T13:44:08.511" v="1333"/>
          <ac:spMkLst>
            <pc:docMk/>
            <pc:sldMk cId="979662097" sldId="258"/>
            <ac:spMk id="11" creationId="{7CEC3931-1C46-D2B4-D69F-19207B648B53}"/>
          </ac:spMkLst>
        </pc:spChg>
        <pc:spChg chg="add mod">
          <ac:chgData name="David A. Gee" userId="e9ce1845d50193f0" providerId="LiveId" clId="{7E91A5EA-9457-42B7-92B7-B1C3757B5038}" dt="2025-03-18T13:52:05.864" v="1350" actId="21"/>
          <ac:spMkLst>
            <pc:docMk/>
            <pc:sldMk cId="979662097" sldId="258"/>
            <ac:spMk id="15" creationId="{B290879D-25CF-1D2D-C1A8-E237DC0CA82C}"/>
          </ac:spMkLst>
        </pc:spChg>
        <pc:spChg chg="add del">
          <ac:chgData name="David A. Gee" userId="e9ce1845d50193f0" providerId="LiveId" clId="{7E91A5EA-9457-42B7-92B7-B1C3757B5038}" dt="2025-03-18T13:51:27.377" v="1345" actId="26606"/>
          <ac:spMkLst>
            <pc:docMk/>
            <pc:sldMk cId="979662097" sldId="258"/>
            <ac:spMk id="17" creationId="{F91FCBB3-F2DC-FB36-6F8C-5493604EEE85}"/>
          </ac:spMkLst>
        </pc:spChg>
        <pc:spChg chg="add del">
          <ac:chgData name="David A. Gee" userId="e9ce1845d50193f0" providerId="LiveId" clId="{7E91A5EA-9457-42B7-92B7-B1C3757B5038}" dt="2025-03-18T13:51:27.377" v="1345" actId="26606"/>
          <ac:spMkLst>
            <pc:docMk/>
            <pc:sldMk cId="979662097" sldId="258"/>
            <ac:spMk id="20" creationId="{CA16C4F0-6EFE-484A-ACDA-9E07170AEEEC}"/>
          </ac:spMkLst>
        </pc:spChg>
        <pc:spChg chg="add del">
          <ac:chgData name="David A. Gee" userId="e9ce1845d50193f0" providerId="LiveId" clId="{7E91A5EA-9457-42B7-92B7-B1C3757B5038}" dt="2025-03-18T13:51:27.377" v="1345" actId="26606"/>
          <ac:spMkLst>
            <pc:docMk/>
            <pc:sldMk cId="979662097" sldId="258"/>
            <ac:spMk id="22" creationId="{FAC185B6-C5E5-4064-9A4F-446EE4F37821}"/>
          </ac:spMkLst>
        </pc:spChg>
        <pc:spChg chg="add del">
          <ac:chgData name="David A. Gee" userId="e9ce1845d50193f0" providerId="LiveId" clId="{7E91A5EA-9457-42B7-92B7-B1C3757B5038}" dt="2025-03-18T13:51:27.377" v="1345" actId="26606"/>
          <ac:spMkLst>
            <pc:docMk/>
            <pc:sldMk cId="979662097" sldId="258"/>
            <ac:spMk id="30" creationId="{C9456A45-C348-4DA0-83FC-8ED261B2C7F0}"/>
          </ac:spMkLst>
        </pc:spChg>
        <pc:spChg chg="add">
          <ac:chgData name="David A. Gee" userId="e9ce1845d50193f0" providerId="LiveId" clId="{7E91A5EA-9457-42B7-92B7-B1C3757B5038}" dt="2025-03-18T13:51:27.426" v="1346" actId="26606"/>
          <ac:spMkLst>
            <pc:docMk/>
            <pc:sldMk cId="979662097" sldId="258"/>
            <ac:spMk id="36" creationId="{F07A6A06-44A6-41CD-B49D-7FAFA5119B02}"/>
          </ac:spMkLst>
        </pc:spChg>
        <pc:spChg chg="add">
          <ac:chgData name="David A. Gee" userId="e9ce1845d50193f0" providerId="LiveId" clId="{7E91A5EA-9457-42B7-92B7-B1C3757B5038}" dt="2025-03-18T13:51:27.426" v="1346" actId="26606"/>
          <ac:spMkLst>
            <pc:docMk/>
            <pc:sldMk cId="979662097" sldId="258"/>
            <ac:spMk id="37" creationId="{50B488F5-9CE4-4346-B22F-600286ED4D8F}"/>
          </ac:spMkLst>
        </pc:spChg>
        <pc:spChg chg="add">
          <ac:chgData name="David A. Gee" userId="e9ce1845d50193f0" providerId="LiveId" clId="{7E91A5EA-9457-42B7-92B7-B1C3757B5038}" dt="2025-03-18T13:51:27.426" v="1346" actId="26606"/>
          <ac:spMkLst>
            <pc:docMk/>
            <pc:sldMk cId="979662097" sldId="258"/>
            <ac:spMk id="42" creationId="{B374BF5C-C264-47AF-9C49-1875F88B92C9}"/>
          </ac:spMkLst>
        </pc:spChg>
        <pc:spChg chg="add">
          <ac:chgData name="David A. Gee" userId="e9ce1845d50193f0" providerId="LiveId" clId="{7E91A5EA-9457-42B7-92B7-B1C3757B5038}" dt="2025-03-18T13:51:27.426" v="1346" actId="26606"/>
          <ac:spMkLst>
            <pc:docMk/>
            <pc:sldMk cId="979662097" sldId="258"/>
            <ac:spMk id="43" creationId="{EA9A5156-A214-495D-9493-B85A2B08F1E7}"/>
          </ac:spMkLst>
        </pc:spChg>
        <pc:grpChg chg="add del">
          <ac:chgData name="David A. Gee" userId="e9ce1845d50193f0" providerId="LiveId" clId="{7E91A5EA-9457-42B7-92B7-B1C3757B5038}" dt="2025-03-18T13:51:27.377" v="1345" actId="26606"/>
          <ac:grpSpMkLst>
            <pc:docMk/>
            <pc:sldMk cId="979662097" sldId="258"/>
            <ac:grpSpMk id="26" creationId="{1AB54143-CE9E-40F8-854B-DE8C55312B88}"/>
          </ac:grpSpMkLst>
        </pc:grpChg>
        <pc:picChg chg="add del mod">
          <ac:chgData name="David A. Gee" userId="e9ce1845d50193f0" providerId="LiveId" clId="{7E91A5EA-9457-42B7-92B7-B1C3757B5038}" dt="2025-03-18T13:44:15.021" v="1336" actId="478"/>
          <ac:picMkLst>
            <pc:docMk/>
            <pc:sldMk cId="979662097" sldId="258"/>
            <ac:picMk id="4" creationId="{FAB312D2-8AC7-CB1C-D488-2EFD8D60F170}"/>
          </ac:picMkLst>
        </pc:picChg>
        <pc:picChg chg="add del mod">
          <ac:chgData name="David A. Gee" userId="e9ce1845d50193f0" providerId="LiveId" clId="{7E91A5EA-9457-42B7-92B7-B1C3757B5038}" dt="2025-03-18T13:44:53.238" v="1340" actId="478"/>
          <ac:picMkLst>
            <pc:docMk/>
            <pc:sldMk cId="979662097" sldId="258"/>
            <ac:picMk id="8" creationId="{A6570F44-8155-C925-063D-3977F6327207}"/>
          </ac:picMkLst>
        </pc:picChg>
        <pc:picChg chg="add del mod">
          <ac:chgData name="David A. Gee" userId="e9ce1845d50193f0" providerId="LiveId" clId="{7E91A5EA-9457-42B7-92B7-B1C3757B5038}" dt="2025-03-18T13:52:05.864" v="1350" actId="21"/>
          <ac:picMkLst>
            <pc:docMk/>
            <pc:sldMk cId="979662097" sldId="258"/>
            <ac:picMk id="13" creationId="{7A110543-42F3-1DBF-1C5A-A361A90AD95A}"/>
          </ac:picMkLst>
        </pc:picChg>
        <pc:picChg chg="add">
          <ac:chgData name="David A. Gee" userId="e9ce1845d50193f0" providerId="LiveId" clId="{7E91A5EA-9457-42B7-92B7-B1C3757B5038}" dt="2025-03-18T13:51:27.426" v="1346" actId="26606"/>
          <ac:picMkLst>
            <pc:docMk/>
            <pc:sldMk cId="979662097" sldId="258"/>
            <ac:picMk id="18" creationId="{CB1DE69F-569C-4A49-8E50-4093C135AECF}"/>
          </ac:picMkLst>
        </pc:picChg>
        <pc:picChg chg="add del">
          <ac:chgData name="David A. Gee" userId="e9ce1845d50193f0" providerId="LiveId" clId="{7E91A5EA-9457-42B7-92B7-B1C3757B5038}" dt="2025-03-18T13:51:27.377" v="1345" actId="26606"/>
          <ac:picMkLst>
            <pc:docMk/>
            <pc:sldMk cId="979662097" sldId="258"/>
            <ac:picMk id="24" creationId="{F7F6E3F1-AA91-46ED-BA02-B1FAF0A3DEE4}"/>
          </ac:picMkLst>
        </pc:picChg>
        <pc:picChg chg="add del">
          <ac:chgData name="David A. Gee" userId="e9ce1845d50193f0" providerId="LiveId" clId="{7E91A5EA-9457-42B7-92B7-B1C3757B5038}" dt="2025-03-18T13:51:27.377" v="1345" actId="26606"/>
          <ac:picMkLst>
            <pc:docMk/>
            <pc:sldMk cId="979662097" sldId="258"/>
            <ac:picMk id="32" creationId="{218E4EAA-D3C1-4B86-85A2-2B4FA12D5E3F}"/>
          </ac:picMkLst>
        </pc:picChg>
        <pc:picChg chg="add">
          <ac:chgData name="David A. Gee" userId="e9ce1845d50193f0" providerId="LiveId" clId="{7E91A5EA-9457-42B7-92B7-B1C3757B5038}" dt="2025-03-18T13:51:27.426" v="1346" actId="26606"/>
          <ac:picMkLst>
            <pc:docMk/>
            <pc:sldMk cId="979662097" sldId="258"/>
            <ac:picMk id="38" creationId="{374CBFC4-E02A-4F3E-AB09-DAD63A764C16}"/>
          </ac:picMkLst>
        </pc:picChg>
        <pc:picChg chg="add">
          <ac:chgData name="David A. Gee" userId="e9ce1845d50193f0" providerId="LiveId" clId="{7E91A5EA-9457-42B7-92B7-B1C3757B5038}" dt="2025-03-18T13:51:27.426" v="1346" actId="26606"/>
          <ac:picMkLst>
            <pc:docMk/>
            <pc:sldMk cId="979662097" sldId="258"/>
            <ac:picMk id="41" creationId="{16176A8D-754E-4699-9AAC-A833466A201A}"/>
          </ac:picMkLst>
        </pc:picChg>
        <pc:picChg chg="add">
          <ac:chgData name="David A. Gee" userId="e9ce1845d50193f0" providerId="LiveId" clId="{7E91A5EA-9457-42B7-92B7-B1C3757B5038}" dt="2025-03-18T13:51:27.426" v="1346" actId="26606"/>
          <ac:picMkLst>
            <pc:docMk/>
            <pc:sldMk cId="979662097" sldId="258"/>
            <ac:picMk id="44" creationId="{14043B93-31EA-42C9-A52B-7B10135FCB7F}"/>
          </ac:picMkLst>
        </pc:picChg>
        <pc:cxnChg chg="add del">
          <ac:chgData name="David A. Gee" userId="e9ce1845d50193f0" providerId="LiveId" clId="{7E91A5EA-9457-42B7-92B7-B1C3757B5038}" dt="2025-03-18T13:51:27.377" v="1345" actId="26606"/>
          <ac:cxnSpMkLst>
            <pc:docMk/>
            <pc:sldMk cId="979662097" sldId="258"/>
            <ac:cxnSpMk id="34" creationId="{9C14109E-D3B9-4B47-8692-BE684E782FC4}"/>
          </ac:cxnSpMkLst>
        </pc:cxnChg>
      </pc:sldChg>
      <pc:sldChg chg="addSp delSp modSp new mod ord setBg modNotesTx">
        <pc:chgData name="David A. Gee" userId="e9ce1845d50193f0" providerId="LiveId" clId="{7E91A5EA-9457-42B7-92B7-B1C3757B5038}" dt="2025-03-18T14:32:24.448" v="3079" actId="26606"/>
        <pc:sldMkLst>
          <pc:docMk/>
          <pc:sldMk cId="668768399" sldId="259"/>
        </pc:sldMkLst>
        <pc:spChg chg="mod">
          <ac:chgData name="David A. Gee" userId="e9ce1845d50193f0" providerId="LiveId" clId="{7E91A5EA-9457-42B7-92B7-B1C3757B5038}" dt="2025-03-18T14:32:24.448" v="3079" actId="26606"/>
          <ac:spMkLst>
            <pc:docMk/>
            <pc:sldMk cId="668768399" sldId="259"/>
            <ac:spMk id="2" creationId="{333F2A5A-5E0C-374F-F886-9F37D05C1906}"/>
          </ac:spMkLst>
        </pc:spChg>
        <pc:spChg chg="add del mod">
          <ac:chgData name="David A. Gee" userId="e9ce1845d50193f0" providerId="LiveId" clId="{7E91A5EA-9457-42B7-92B7-B1C3757B5038}" dt="2025-03-18T14:14:58.761" v="1751" actId="26606"/>
          <ac:spMkLst>
            <pc:docMk/>
            <pc:sldMk cId="668768399" sldId="259"/>
            <ac:spMk id="3" creationId="{BC7BF01B-A52B-503F-DD65-402D42B1A9F9}"/>
          </ac:spMkLst>
        </pc:spChg>
        <pc:spChg chg="add del">
          <ac:chgData name="David A. Gee" userId="e9ce1845d50193f0" providerId="LiveId" clId="{7E91A5EA-9457-42B7-92B7-B1C3757B5038}" dt="2025-03-18T14:14:58.708" v="1750" actId="26606"/>
          <ac:spMkLst>
            <pc:docMk/>
            <pc:sldMk cId="668768399" sldId="259"/>
            <ac:spMk id="9" creationId="{F545E06B-29C0-4F08-9F61-140CD1A7A7F9}"/>
          </ac:spMkLst>
        </pc:spChg>
        <pc:spChg chg="add del">
          <ac:chgData name="David A. Gee" userId="e9ce1845d50193f0" providerId="LiveId" clId="{7E91A5EA-9457-42B7-92B7-B1C3757B5038}" dt="2025-03-18T14:14:58.708" v="1750" actId="26606"/>
          <ac:spMkLst>
            <pc:docMk/>
            <pc:sldMk cId="668768399" sldId="259"/>
            <ac:spMk id="11" creationId="{66E54A31-B091-4774-BDD5-9F726783EAB8}"/>
          </ac:spMkLst>
        </pc:spChg>
        <pc:spChg chg="add del">
          <ac:chgData name="David A. Gee" userId="e9ce1845d50193f0" providerId="LiveId" clId="{7E91A5EA-9457-42B7-92B7-B1C3757B5038}" dt="2025-03-18T14:14:58.708" v="1750" actId="26606"/>
          <ac:spMkLst>
            <pc:docMk/>
            <pc:sldMk cId="668768399" sldId="259"/>
            <ac:spMk id="15" creationId="{565909D0-D2D2-46A8-8332-49E6173A4B33}"/>
          </ac:spMkLst>
        </pc:spChg>
        <pc:spChg chg="add del">
          <ac:chgData name="David A. Gee" userId="e9ce1845d50193f0" providerId="LiveId" clId="{7E91A5EA-9457-42B7-92B7-B1C3757B5038}" dt="2025-03-18T14:31:06.496" v="3077" actId="26606"/>
          <ac:spMkLst>
            <pc:docMk/>
            <pc:sldMk cId="668768399" sldId="259"/>
            <ac:spMk id="21" creationId="{EF2B985F-E839-44D5-9DD8-BC9DEE343862}"/>
          </ac:spMkLst>
        </pc:spChg>
        <pc:spChg chg="add del">
          <ac:chgData name="David A. Gee" userId="e9ce1845d50193f0" providerId="LiveId" clId="{7E91A5EA-9457-42B7-92B7-B1C3757B5038}" dt="2025-03-18T14:31:06.496" v="3077" actId="26606"/>
          <ac:spMkLst>
            <pc:docMk/>
            <pc:sldMk cId="668768399" sldId="259"/>
            <ac:spMk id="23" creationId="{B965CCFE-3123-4C5E-BA80-B081F41E6662}"/>
          </ac:spMkLst>
        </pc:spChg>
        <pc:spChg chg="add">
          <ac:chgData name="David A. Gee" userId="e9ce1845d50193f0" providerId="LiveId" clId="{7E91A5EA-9457-42B7-92B7-B1C3757B5038}" dt="2025-03-18T14:32:24.448" v="3079" actId="26606"/>
          <ac:spMkLst>
            <pc:docMk/>
            <pc:sldMk cId="668768399" sldId="259"/>
            <ac:spMk id="29" creationId="{49C5F91F-E452-4CE4-A4AA-EED17BC75C6C}"/>
          </ac:spMkLst>
        </pc:spChg>
        <pc:spChg chg="add">
          <ac:chgData name="David A. Gee" userId="e9ce1845d50193f0" providerId="LiveId" clId="{7E91A5EA-9457-42B7-92B7-B1C3757B5038}" dt="2025-03-18T14:32:24.448" v="3079" actId="26606"/>
          <ac:spMkLst>
            <pc:docMk/>
            <pc:sldMk cId="668768399" sldId="259"/>
            <ac:spMk id="31" creationId="{A4228405-FC15-4120-88AA-B0740FB73AC7}"/>
          </ac:spMkLst>
        </pc:spChg>
        <pc:graphicFrameChg chg="add del">
          <ac:chgData name="David A. Gee" userId="e9ce1845d50193f0" providerId="LiveId" clId="{7E91A5EA-9457-42B7-92B7-B1C3757B5038}" dt="2025-03-18T14:14:58.708" v="1750" actId="26606"/>
          <ac:graphicFrameMkLst>
            <pc:docMk/>
            <pc:sldMk cId="668768399" sldId="259"/>
            <ac:graphicFrameMk id="5" creationId="{A9564E07-22B3-BF76-0677-B1DCCA047D47}"/>
          </ac:graphicFrameMkLst>
        </pc:graphicFrameChg>
        <pc:graphicFrameChg chg="add mod modGraphic">
          <ac:chgData name="David A. Gee" userId="e9ce1845d50193f0" providerId="LiveId" clId="{7E91A5EA-9457-42B7-92B7-B1C3757B5038}" dt="2025-03-18T14:32:24.448" v="3079" actId="26606"/>
          <ac:graphicFrameMkLst>
            <pc:docMk/>
            <pc:sldMk cId="668768399" sldId="259"/>
            <ac:graphicFrameMk id="24" creationId="{CD3984FC-7908-318B-D594-B52180381EAC}"/>
          </ac:graphicFrameMkLst>
        </pc:graphicFrameChg>
        <pc:picChg chg="add del">
          <ac:chgData name="David A. Gee" userId="e9ce1845d50193f0" providerId="LiveId" clId="{7E91A5EA-9457-42B7-92B7-B1C3757B5038}" dt="2025-03-18T14:14:58.708" v="1750" actId="26606"/>
          <ac:picMkLst>
            <pc:docMk/>
            <pc:sldMk cId="668768399" sldId="259"/>
            <ac:picMk id="19" creationId="{AFEA4BCF-1CF9-4959-A2D8-A97926D25B81}"/>
          </ac:picMkLst>
        </pc:picChg>
        <pc:picChg chg="add">
          <ac:chgData name="David A. Gee" userId="e9ce1845d50193f0" providerId="LiveId" clId="{7E91A5EA-9457-42B7-92B7-B1C3757B5038}" dt="2025-03-18T14:32:24.448" v="3079" actId="26606"/>
          <ac:picMkLst>
            <pc:docMk/>
            <pc:sldMk cId="668768399" sldId="259"/>
            <ac:picMk id="37" creationId="{B08536FC-04A5-4441-B623-AC9123454DD9}"/>
          </ac:picMkLst>
        </pc:picChg>
        <pc:cxnChg chg="add del">
          <ac:chgData name="David A. Gee" userId="e9ce1845d50193f0" providerId="LiveId" clId="{7E91A5EA-9457-42B7-92B7-B1C3757B5038}" dt="2025-03-18T14:14:58.708" v="1750" actId="26606"/>
          <ac:cxnSpMkLst>
            <pc:docMk/>
            <pc:sldMk cId="668768399" sldId="259"/>
            <ac:cxnSpMk id="13" creationId="{424E0E46-9D8A-46BA-8EF9-FC43A7EE7AE7}"/>
          </ac:cxnSpMkLst>
        </pc:cxnChg>
        <pc:cxnChg chg="add del">
          <ac:chgData name="David A. Gee" userId="e9ce1845d50193f0" providerId="LiveId" clId="{7E91A5EA-9457-42B7-92B7-B1C3757B5038}" dt="2025-03-18T14:14:58.708" v="1750" actId="26606"/>
          <ac:cxnSpMkLst>
            <pc:docMk/>
            <pc:sldMk cId="668768399" sldId="259"/>
            <ac:cxnSpMk id="17" creationId="{F3D2EAFB-E46A-4A8C-9E83-AF5286317C15}"/>
          </ac:cxnSpMkLst>
        </pc:cxnChg>
        <pc:cxnChg chg="add del">
          <ac:chgData name="David A. Gee" userId="e9ce1845d50193f0" providerId="LiveId" clId="{7E91A5EA-9457-42B7-92B7-B1C3757B5038}" dt="2025-03-18T14:31:06.496" v="3077" actId="26606"/>
          <ac:cxnSpMkLst>
            <pc:docMk/>
            <pc:sldMk cId="668768399" sldId="259"/>
            <ac:cxnSpMk id="22" creationId="{52D73AC3-7DF7-43FB-9D67-3CE387E94067}"/>
          </ac:cxnSpMkLst>
        </pc:cxnChg>
        <pc:cxnChg chg="add">
          <ac:chgData name="David A. Gee" userId="e9ce1845d50193f0" providerId="LiveId" clId="{7E91A5EA-9457-42B7-92B7-B1C3757B5038}" dt="2025-03-18T14:32:24.448" v="3079" actId="26606"/>
          <ac:cxnSpMkLst>
            <pc:docMk/>
            <pc:sldMk cId="668768399" sldId="259"/>
            <ac:cxnSpMk id="33" creationId="{5DF09DA2-86B7-453C-A830-E7068A7237D9}"/>
          </ac:cxnSpMkLst>
        </pc:cxnChg>
        <pc:cxnChg chg="add">
          <ac:chgData name="David A. Gee" userId="e9ce1845d50193f0" providerId="LiveId" clId="{7E91A5EA-9457-42B7-92B7-B1C3757B5038}" dt="2025-03-18T14:32:24.448" v="3079" actId="26606"/>
          <ac:cxnSpMkLst>
            <pc:docMk/>
            <pc:sldMk cId="668768399" sldId="259"/>
            <ac:cxnSpMk id="35" creationId="{C2BD36E3-9FDD-4155-9634-5E2F968A3161}"/>
          </ac:cxnSpMkLst>
        </pc:cxnChg>
      </pc:sldChg>
      <pc:sldChg chg="modSp new mod">
        <pc:chgData name="David A. Gee" userId="e9ce1845d50193f0" providerId="LiveId" clId="{7E91A5EA-9457-42B7-92B7-B1C3757B5038}" dt="2025-03-18T13:36:56.751" v="1199" actId="20577"/>
        <pc:sldMkLst>
          <pc:docMk/>
          <pc:sldMk cId="1145751062" sldId="260"/>
        </pc:sldMkLst>
        <pc:spChg chg="mod">
          <ac:chgData name="David A. Gee" userId="e9ce1845d50193f0" providerId="LiveId" clId="{7E91A5EA-9457-42B7-92B7-B1C3757B5038}" dt="2025-03-17T22:10:08.616" v="661" actId="20577"/>
          <ac:spMkLst>
            <pc:docMk/>
            <pc:sldMk cId="1145751062" sldId="260"/>
            <ac:spMk id="2" creationId="{A9AC7795-2FD8-74B7-3E44-BA7EAFF5FB37}"/>
          </ac:spMkLst>
        </pc:spChg>
        <pc:spChg chg="mod">
          <ac:chgData name="David A. Gee" userId="e9ce1845d50193f0" providerId="LiveId" clId="{7E91A5EA-9457-42B7-92B7-B1C3757B5038}" dt="2025-03-18T13:36:55.373" v="1195" actId="27636"/>
          <ac:spMkLst>
            <pc:docMk/>
            <pc:sldMk cId="1145751062" sldId="260"/>
            <ac:spMk id="3" creationId="{9443EDFD-9286-157E-1028-B2009094DC51}"/>
          </ac:spMkLst>
        </pc:spChg>
        <pc:spChg chg="mod">
          <ac:chgData name="David A. Gee" userId="e9ce1845d50193f0" providerId="LiveId" clId="{7E91A5EA-9457-42B7-92B7-B1C3757B5038}" dt="2025-03-18T13:36:56.751" v="1199" actId="20577"/>
          <ac:spMkLst>
            <pc:docMk/>
            <pc:sldMk cId="1145751062" sldId="260"/>
            <ac:spMk id="4" creationId="{64A760C9-8D96-FAD5-E31D-4A9E3E2CD4E9}"/>
          </ac:spMkLst>
        </pc:spChg>
      </pc:sldChg>
      <pc:sldChg chg="addSp delSp modSp new mod ord setBg">
        <pc:chgData name="David A. Gee" userId="e9ce1845d50193f0" providerId="LiveId" clId="{7E91A5EA-9457-42B7-92B7-B1C3757B5038}" dt="2025-03-18T14:24:04.392" v="2085" actId="20577"/>
        <pc:sldMkLst>
          <pc:docMk/>
          <pc:sldMk cId="3004316160" sldId="261"/>
        </pc:sldMkLst>
        <pc:spChg chg="mod">
          <ac:chgData name="David A. Gee" userId="e9ce1845d50193f0" providerId="LiveId" clId="{7E91A5EA-9457-42B7-92B7-B1C3757B5038}" dt="2025-03-18T14:04:56.957" v="1530" actId="26606"/>
          <ac:spMkLst>
            <pc:docMk/>
            <pc:sldMk cId="3004316160" sldId="261"/>
            <ac:spMk id="2" creationId="{56397384-085E-7F2E-61B6-59C6A6667AC0}"/>
          </ac:spMkLst>
        </pc:spChg>
        <pc:spChg chg="del">
          <ac:chgData name="David A. Gee" userId="e9ce1845d50193f0" providerId="LiveId" clId="{7E91A5EA-9457-42B7-92B7-B1C3757B5038}" dt="2025-03-18T13:52:01.842" v="1349"/>
          <ac:spMkLst>
            <pc:docMk/>
            <pc:sldMk cId="3004316160" sldId="261"/>
            <ac:spMk id="3" creationId="{B27DE5A0-F5AF-5D7C-BBF2-A29080F1D2A2}"/>
          </ac:spMkLst>
        </pc:spChg>
        <pc:spChg chg="del">
          <ac:chgData name="David A. Gee" userId="e9ce1845d50193f0" providerId="LiveId" clId="{7E91A5EA-9457-42B7-92B7-B1C3757B5038}" dt="2025-03-18T13:52:09.071" v="1351"/>
          <ac:spMkLst>
            <pc:docMk/>
            <pc:sldMk cId="3004316160" sldId="261"/>
            <ac:spMk id="4" creationId="{6FE154DA-AAD2-7A78-E9B9-1D005548F532}"/>
          </ac:spMkLst>
        </pc:spChg>
        <pc:spChg chg="add del mod">
          <ac:chgData name="David A. Gee" userId="e9ce1845d50193f0" providerId="LiveId" clId="{7E91A5EA-9457-42B7-92B7-B1C3757B5038}" dt="2025-03-18T13:55:19.929" v="1360"/>
          <ac:spMkLst>
            <pc:docMk/>
            <pc:sldMk cId="3004316160" sldId="261"/>
            <ac:spMk id="7" creationId="{94DDE309-6C65-A1DA-0994-409583B2115A}"/>
          </ac:spMkLst>
        </pc:spChg>
        <pc:spChg chg="add mod">
          <ac:chgData name="David A. Gee" userId="e9ce1845d50193f0" providerId="LiveId" clId="{7E91A5EA-9457-42B7-92B7-B1C3757B5038}" dt="2025-03-18T14:24:04.392" v="2085" actId="20577"/>
          <ac:spMkLst>
            <pc:docMk/>
            <pc:sldMk cId="3004316160" sldId="261"/>
            <ac:spMk id="10" creationId="{813E9C29-58C6-8E35-237A-89F1DC53DE9B}"/>
          </ac:spMkLst>
        </pc:spChg>
        <pc:spChg chg="add del">
          <ac:chgData name="David A. Gee" userId="e9ce1845d50193f0" providerId="LiveId" clId="{7E91A5EA-9457-42B7-92B7-B1C3757B5038}" dt="2025-03-18T13:52:18.779" v="1353" actId="26606"/>
          <ac:spMkLst>
            <pc:docMk/>
            <pc:sldMk cId="3004316160" sldId="261"/>
            <ac:spMk id="20" creationId="{86F828BE-4D4E-43F9-AC35-0209B5190C05}"/>
          </ac:spMkLst>
        </pc:spChg>
        <pc:spChg chg="add del">
          <ac:chgData name="David A. Gee" userId="e9ce1845d50193f0" providerId="LiveId" clId="{7E91A5EA-9457-42B7-92B7-B1C3757B5038}" dt="2025-03-18T13:52:18.779" v="1353" actId="26606"/>
          <ac:spMkLst>
            <pc:docMk/>
            <pc:sldMk cId="3004316160" sldId="261"/>
            <ac:spMk id="26" creationId="{D3F196F4-A988-40DF-899A-EC29C422142B}"/>
          </ac:spMkLst>
        </pc:spChg>
        <pc:spChg chg="add del">
          <ac:chgData name="David A. Gee" userId="e9ce1845d50193f0" providerId="LiveId" clId="{7E91A5EA-9457-42B7-92B7-B1C3757B5038}" dt="2025-03-18T13:52:18.779" v="1353" actId="26606"/>
          <ac:spMkLst>
            <pc:docMk/>
            <pc:sldMk cId="3004316160" sldId="261"/>
            <ac:spMk id="28" creationId="{4B8B3238-C65F-4148-9B84-4D22282CFA6E}"/>
          </ac:spMkLst>
        </pc:spChg>
        <pc:spChg chg="add del">
          <ac:chgData name="David A. Gee" userId="e9ce1845d50193f0" providerId="LiveId" clId="{7E91A5EA-9457-42B7-92B7-B1C3757B5038}" dt="2025-03-18T13:52:29.033" v="1355" actId="26606"/>
          <ac:spMkLst>
            <pc:docMk/>
            <pc:sldMk cId="3004316160" sldId="261"/>
            <ac:spMk id="34" creationId="{4AC0CF0B-D1A3-4497-8BA3-F795A6603B5D}"/>
          </ac:spMkLst>
        </pc:spChg>
        <pc:spChg chg="add del">
          <ac:chgData name="David A. Gee" userId="e9ce1845d50193f0" providerId="LiveId" clId="{7E91A5EA-9457-42B7-92B7-B1C3757B5038}" dt="2025-03-18T13:52:29.033" v="1355" actId="26606"/>
          <ac:spMkLst>
            <pc:docMk/>
            <pc:sldMk cId="3004316160" sldId="261"/>
            <ac:spMk id="37" creationId="{86F828BE-4D4E-43F9-AC35-0209B5190C05}"/>
          </ac:spMkLst>
        </pc:spChg>
        <pc:spChg chg="add del">
          <ac:chgData name="David A. Gee" userId="e9ce1845d50193f0" providerId="LiveId" clId="{7E91A5EA-9457-42B7-92B7-B1C3757B5038}" dt="2025-03-18T13:52:29.033" v="1355" actId="26606"/>
          <ac:spMkLst>
            <pc:docMk/>
            <pc:sldMk cId="3004316160" sldId="261"/>
            <ac:spMk id="41" creationId="{865A4249-9C18-42CE-BF85-35E9EBBCE0F5}"/>
          </ac:spMkLst>
        </pc:spChg>
        <pc:spChg chg="add del">
          <ac:chgData name="David A. Gee" userId="e9ce1845d50193f0" providerId="LiveId" clId="{7E91A5EA-9457-42B7-92B7-B1C3757B5038}" dt="2025-03-18T13:52:29.033" v="1355" actId="26606"/>
          <ac:spMkLst>
            <pc:docMk/>
            <pc:sldMk cId="3004316160" sldId="261"/>
            <ac:spMk id="42" creationId="{AF07C32B-B8AE-47A8-840C-2E16EB0638BD}"/>
          </ac:spMkLst>
        </pc:spChg>
        <pc:spChg chg="add del">
          <ac:chgData name="David A. Gee" userId="e9ce1845d50193f0" providerId="LiveId" clId="{7E91A5EA-9457-42B7-92B7-B1C3757B5038}" dt="2025-03-18T13:55:23.174" v="1364" actId="26606"/>
          <ac:spMkLst>
            <pc:docMk/>
            <pc:sldMk cId="3004316160" sldId="261"/>
            <ac:spMk id="47" creationId="{86F828BE-4D4E-43F9-AC35-0209B5190C05}"/>
          </ac:spMkLst>
        </pc:spChg>
        <pc:spChg chg="add del">
          <ac:chgData name="David A. Gee" userId="e9ce1845d50193f0" providerId="LiveId" clId="{7E91A5EA-9457-42B7-92B7-B1C3757B5038}" dt="2025-03-18T13:55:23.174" v="1364" actId="26606"/>
          <ac:spMkLst>
            <pc:docMk/>
            <pc:sldMk cId="3004316160" sldId="261"/>
            <ac:spMk id="50" creationId="{D3F196F4-A988-40DF-899A-EC29C422142B}"/>
          </ac:spMkLst>
        </pc:spChg>
        <pc:spChg chg="add del">
          <ac:chgData name="David A. Gee" userId="e9ce1845d50193f0" providerId="LiveId" clId="{7E91A5EA-9457-42B7-92B7-B1C3757B5038}" dt="2025-03-18T13:55:23.174" v="1364" actId="26606"/>
          <ac:spMkLst>
            <pc:docMk/>
            <pc:sldMk cId="3004316160" sldId="261"/>
            <ac:spMk id="51" creationId="{4B8B3238-C65F-4148-9B84-4D22282CFA6E}"/>
          </ac:spMkLst>
        </pc:spChg>
        <pc:spChg chg="add del">
          <ac:chgData name="David A. Gee" userId="e9ce1845d50193f0" providerId="LiveId" clId="{7E91A5EA-9457-42B7-92B7-B1C3757B5038}" dt="2025-03-18T14:04:56.957" v="1530" actId="26606"/>
          <ac:spMkLst>
            <pc:docMk/>
            <pc:sldMk cId="3004316160" sldId="261"/>
            <ac:spMk id="60" creationId="{86F828BE-4D4E-43F9-AC35-0209B5190C05}"/>
          </ac:spMkLst>
        </pc:spChg>
        <pc:spChg chg="add del">
          <ac:chgData name="David A. Gee" userId="e9ce1845d50193f0" providerId="LiveId" clId="{7E91A5EA-9457-42B7-92B7-B1C3757B5038}" dt="2025-03-18T14:04:56.957" v="1530" actId="26606"/>
          <ac:spMkLst>
            <pc:docMk/>
            <pc:sldMk cId="3004316160" sldId="261"/>
            <ac:spMk id="66" creationId="{D3F196F4-A988-40DF-899A-EC29C422142B}"/>
          </ac:spMkLst>
        </pc:spChg>
        <pc:spChg chg="add del">
          <ac:chgData name="David A. Gee" userId="e9ce1845d50193f0" providerId="LiveId" clId="{7E91A5EA-9457-42B7-92B7-B1C3757B5038}" dt="2025-03-18T14:04:56.957" v="1530" actId="26606"/>
          <ac:spMkLst>
            <pc:docMk/>
            <pc:sldMk cId="3004316160" sldId="261"/>
            <ac:spMk id="68" creationId="{4B8B3238-C65F-4148-9B84-4D22282CFA6E}"/>
          </ac:spMkLst>
        </pc:spChg>
        <pc:spChg chg="add">
          <ac:chgData name="David A. Gee" userId="e9ce1845d50193f0" providerId="LiveId" clId="{7E91A5EA-9457-42B7-92B7-B1C3757B5038}" dt="2025-03-18T14:04:56.957" v="1530" actId="26606"/>
          <ac:spMkLst>
            <pc:docMk/>
            <pc:sldMk cId="3004316160" sldId="261"/>
            <ac:spMk id="79" creationId="{86F828BE-4D4E-43F9-AC35-0209B5190C05}"/>
          </ac:spMkLst>
        </pc:spChg>
        <pc:spChg chg="add">
          <ac:chgData name="David A. Gee" userId="e9ce1845d50193f0" providerId="LiveId" clId="{7E91A5EA-9457-42B7-92B7-B1C3757B5038}" dt="2025-03-18T14:04:56.957" v="1530" actId="26606"/>
          <ac:spMkLst>
            <pc:docMk/>
            <pc:sldMk cId="3004316160" sldId="261"/>
            <ac:spMk id="85" creationId="{865A4249-9C18-42CE-BF85-35E9EBBCE0F5}"/>
          </ac:spMkLst>
        </pc:spChg>
        <pc:spChg chg="add">
          <ac:chgData name="David A. Gee" userId="e9ce1845d50193f0" providerId="LiveId" clId="{7E91A5EA-9457-42B7-92B7-B1C3757B5038}" dt="2025-03-18T14:04:56.957" v="1530" actId="26606"/>
          <ac:spMkLst>
            <pc:docMk/>
            <pc:sldMk cId="3004316160" sldId="261"/>
            <ac:spMk id="87" creationId="{AF07C32B-B8AE-47A8-840C-2E16EB0638BD}"/>
          </ac:spMkLst>
        </pc:spChg>
        <pc:spChg chg="add">
          <ac:chgData name="David A. Gee" userId="e9ce1845d50193f0" providerId="LiveId" clId="{7E91A5EA-9457-42B7-92B7-B1C3757B5038}" dt="2025-03-18T14:04:56.957" v="1530" actId="26606"/>
          <ac:spMkLst>
            <pc:docMk/>
            <pc:sldMk cId="3004316160" sldId="261"/>
            <ac:spMk id="93" creationId="{4AC0CF0B-D1A3-4497-8BA3-F795A6603B5D}"/>
          </ac:spMkLst>
        </pc:spChg>
        <pc:picChg chg="add del mod ord">
          <ac:chgData name="David A. Gee" userId="e9ce1845d50193f0" providerId="LiveId" clId="{7E91A5EA-9457-42B7-92B7-B1C3757B5038}" dt="2025-03-18T13:55:16.820" v="1359" actId="478"/>
          <ac:picMkLst>
            <pc:docMk/>
            <pc:sldMk cId="3004316160" sldId="261"/>
            <ac:picMk id="5" creationId="{347C3754-6A56-BE6C-081A-8089C09344EB}"/>
          </ac:picMkLst>
        </pc:picChg>
        <pc:picChg chg="add mod">
          <ac:chgData name="David A. Gee" userId="e9ce1845d50193f0" providerId="LiveId" clId="{7E91A5EA-9457-42B7-92B7-B1C3757B5038}" dt="2025-03-18T13:56:07.605" v="1413" actId="14100"/>
          <ac:picMkLst>
            <pc:docMk/>
            <pc:sldMk cId="3004316160" sldId="261"/>
            <ac:picMk id="9" creationId="{C9BA4167-7941-889D-DE81-BAB1307E7C4E}"/>
          </ac:picMkLst>
        </pc:picChg>
        <pc:picChg chg="add mod">
          <ac:chgData name="David A. Gee" userId="e9ce1845d50193f0" providerId="LiveId" clId="{7E91A5EA-9457-42B7-92B7-B1C3757B5038}" dt="2025-03-18T14:04:56.957" v="1530" actId="26606"/>
          <ac:picMkLst>
            <pc:docMk/>
            <pc:sldMk cId="3004316160" sldId="261"/>
            <ac:picMk id="13" creationId="{7A110543-42F3-1DBF-1C5A-A361A90AD95A}"/>
          </ac:picMkLst>
        </pc:picChg>
        <pc:picChg chg="add del">
          <ac:chgData name="David A. Gee" userId="e9ce1845d50193f0" providerId="LiveId" clId="{7E91A5EA-9457-42B7-92B7-B1C3757B5038}" dt="2025-03-18T13:52:18.779" v="1353" actId="26606"/>
          <ac:picMkLst>
            <pc:docMk/>
            <pc:sldMk cId="3004316160" sldId="261"/>
            <ac:picMk id="18" creationId="{E8690AC4-C9C4-4944-A98C-B1D32992D60B}"/>
          </ac:picMkLst>
        </pc:picChg>
        <pc:picChg chg="add del">
          <ac:chgData name="David A. Gee" userId="e9ce1845d50193f0" providerId="LiveId" clId="{7E91A5EA-9457-42B7-92B7-B1C3757B5038}" dt="2025-03-18T13:52:18.779" v="1353" actId="26606"/>
          <ac:picMkLst>
            <pc:docMk/>
            <pc:sldMk cId="3004316160" sldId="261"/>
            <ac:picMk id="24" creationId="{C821979E-9A93-4880-80B5-D60B75C19185}"/>
          </ac:picMkLst>
        </pc:picChg>
        <pc:picChg chg="add del">
          <ac:chgData name="David A. Gee" userId="e9ce1845d50193f0" providerId="LiveId" clId="{7E91A5EA-9457-42B7-92B7-B1C3757B5038}" dt="2025-03-18T13:52:18.779" v="1353" actId="26606"/>
          <ac:picMkLst>
            <pc:docMk/>
            <pc:sldMk cId="3004316160" sldId="261"/>
            <ac:picMk id="30" creationId="{CFDC6AB1-03A5-4D20-ACE0-4957616E748C}"/>
          </ac:picMkLst>
        </pc:picChg>
        <pc:picChg chg="add del">
          <ac:chgData name="David A. Gee" userId="e9ce1845d50193f0" providerId="LiveId" clId="{7E91A5EA-9457-42B7-92B7-B1C3757B5038}" dt="2025-03-18T13:52:29.033" v="1355" actId="26606"/>
          <ac:picMkLst>
            <pc:docMk/>
            <pc:sldMk cId="3004316160" sldId="261"/>
            <ac:picMk id="35" creationId="{E8690AC4-C9C4-4944-A98C-B1D32992D60B}"/>
          </ac:picMkLst>
        </pc:picChg>
        <pc:picChg chg="add del">
          <ac:chgData name="David A. Gee" userId="e9ce1845d50193f0" providerId="LiveId" clId="{7E91A5EA-9457-42B7-92B7-B1C3757B5038}" dt="2025-03-18T13:52:29.033" v="1355" actId="26606"/>
          <ac:picMkLst>
            <pc:docMk/>
            <pc:sldMk cId="3004316160" sldId="261"/>
            <ac:picMk id="36" creationId="{21214A51-3C3F-4F96-8094-585E6C7E5BEE}"/>
          </ac:picMkLst>
        </pc:picChg>
        <pc:picChg chg="add del">
          <ac:chgData name="David A. Gee" userId="e9ce1845d50193f0" providerId="LiveId" clId="{7E91A5EA-9457-42B7-92B7-B1C3757B5038}" dt="2025-03-18T13:52:29.033" v="1355" actId="26606"/>
          <ac:picMkLst>
            <pc:docMk/>
            <pc:sldMk cId="3004316160" sldId="261"/>
            <ac:picMk id="40" creationId="{C821979E-9A93-4880-80B5-D60B75C19185}"/>
          </ac:picMkLst>
        </pc:picChg>
        <pc:picChg chg="add del">
          <ac:chgData name="David A. Gee" userId="e9ce1845d50193f0" providerId="LiveId" clId="{7E91A5EA-9457-42B7-92B7-B1C3757B5038}" dt="2025-03-18T13:55:23.174" v="1364" actId="26606"/>
          <ac:picMkLst>
            <pc:docMk/>
            <pc:sldMk cId="3004316160" sldId="261"/>
            <ac:picMk id="46" creationId="{E8690AC4-C9C4-4944-A98C-B1D32992D60B}"/>
          </ac:picMkLst>
        </pc:picChg>
        <pc:picChg chg="add">
          <ac:chgData name="David A. Gee" userId="e9ce1845d50193f0" providerId="LiveId" clId="{7E91A5EA-9457-42B7-92B7-B1C3757B5038}" dt="2025-03-18T13:52:29.081" v="1356" actId="26606"/>
          <ac:picMkLst>
            <pc:docMk/>
            <pc:sldMk cId="3004316160" sldId="261"/>
            <ac:picMk id="49" creationId="{C821979E-9A93-4880-80B5-D60B75C19185}"/>
          </ac:picMkLst>
        </pc:picChg>
        <pc:picChg chg="add">
          <ac:chgData name="David A. Gee" userId="e9ce1845d50193f0" providerId="LiveId" clId="{7E91A5EA-9457-42B7-92B7-B1C3757B5038}" dt="2025-03-18T13:52:29.081" v="1356" actId="26606"/>
          <ac:picMkLst>
            <pc:docMk/>
            <pc:sldMk cId="3004316160" sldId="261"/>
            <ac:picMk id="52" creationId="{CFDC6AB1-03A5-4D20-ACE0-4957616E748C}"/>
          </ac:picMkLst>
        </pc:picChg>
        <pc:picChg chg="add">
          <ac:chgData name="David A. Gee" userId="e9ce1845d50193f0" providerId="LiveId" clId="{7E91A5EA-9457-42B7-92B7-B1C3757B5038}" dt="2025-03-18T13:55:23.174" v="1364" actId="26606"/>
          <ac:picMkLst>
            <pc:docMk/>
            <pc:sldMk cId="3004316160" sldId="261"/>
            <ac:picMk id="58" creationId="{E8690AC4-C9C4-4944-A98C-B1D32992D60B}"/>
          </ac:picMkLst>
        </pc:picChg>
        <pc:picChg chg="add">
          <ac:chgData name="David A. Gee" userId="e9ce1845d50193f0" providerId="LiveId" clId="{7E91A5EA-9457-42B7-92B7-B1C3757B5038}" dt="2025-03-18T13:55:23.174" v="1364" actId="26606"/>
          <ac:picMkLst>
            <pc:docMk/>
            <pc:sldMk cId="3004316160" sldId="261"/>
            <ac:picMk id="64" creationId="{C821979E-9A93-4880-80B5-D60B75C19185}"/>
          </ac:picMkLst>
        </pc:picChg>
        <pc:picChg chg="add">
          <ac:chgData name="David A. Gee" userId="e9ce1845d50193f0" providerId="LiveId" clId="{7E91A5EA-9457-42B7-92B7-B1C3757B5038}" dt="2025-03-18T13:55:23.174" v="1364" actId="26606"/>
          <ac:picMkLst>
            <pc:docMk/>
            <pc:sldMk cId="3004316160" sldId="261"/>
            <ac:picMk id="70" creationId="{CFDC6AB1-03A5-4D20-ACE0-4957616E748C}"/>
          </ac:picMkLst>
        </pc:picChg>
        <pc:picChg chg="add">
          <ac:chgData name="David A. Gee" userId="e9ce1845d50193f0" providerId="LiveId" clId="{7E91A5EA-9457-42B7-92B7-B1C3757B5038}" dt="2025-03-18T14:04:56.957" v="1530" actId="26606"/>
          <ac:picMkLst>
            <pc:docMk/>
            <pc:sldMk cId="3004316160" sldId="261"/>
            <ac:picMk id="83" creationId="{C821979E-9A93-4880-80B5-D60B75C19185}"/>
          </ac:picMkLst>
        </pc:picChg>
        <pc:cxnChg chg="add del">
          <ac:chgData name="David A. Gee" userId="e9ce1845d50193f0" providerId="LiveId" clId="{7E91A5EA-9457-42B7-92B7-B1C3757B5038}" dt="2025-03-18T13:52:18.779" v="1353" actId="26606"/>
          <ac:cxnSpMkLst>
            <pc:docMk/>
            <pc:sldMk cId="3004316160" sldId="261"/>
            <ac:cxnSpMk id="32" creationId="{EB77A0BE-690A-4522-A429-39E717A173A5}"/>
          </ac:cxnSpMkLst>
        </pc:cxnChg>
        <pc:cxnChg chg="add">
          <ac:chgData name="David A. Gee" userId="e9ce1845d50193f0" providerId="LiveId" clId="{7E91A5EA-9457-42B7-92B7-B1C3757B5038}" dt="2025-03-18T13:52:29.081" v="1356" actId="26606"/>
          <ac:cxnSpMkLst>
            <pc:docMk/>
            <pc:sldMk cId="3004316160" sldId="261"/>
            <ac:cxnSpMk id="53" creationId="{EB77A0BE-690A-4522-A429-39E717A173A5}"/>
          </ac:cxnSpMkLst>
        </pc:cxnChg>
      </pc:sldChg>
      <pc:sldChg chg="addSp delSp modSp new mod setBg modNotesTx">
        <pc:chgData name="David A. Gee" userId="e9ce1845d50193f0" providerId="LiveId" clId="{7E91A5EA-9457-42B7-92B7-B1C3757B5038}" dt="2025-03-18T14:40:50.074" v="4255" actId="1076"/>
        <pc:sldMkLst>
          <pc:docMk/>
          <pc:sldMk cId="2963816889" sldId="262"/>
        </pc:sldMkLst>
        <pc:spChg chg="mod">
          <ac:chgData name="David A. Gee" userId="e9ce1845d50193f0" providerId="LiveId" clId="{7E91A5EA-9457-42B7-92B7-B1C3757B5038}" dt="2025-03-18T14:13:54.858" v="1739" actId="26606"/>
          <ac:spMkLst>
            <pc:docMk/>
            <pc:sldMk cId="2963816889" sldId="262"/>
            <ac:spMk id="2" creationId="{13C9DF31-3A01-C52F-A7A2-9B4C4CEEFECB}"/>
          </ac:spMkLst>
        </pc:spChg>
        <pc:spChg chg="del">
          <ac:chgData name="David A. Gee" userId="e9ce1845d50193f0" providerId="LiveId" clId="{7E91A5EA-9457-42B7-92B7-B1C3757B5038}" dt="2025-03-18T13:57:49.507" v="1417"/>
          <ac:spMkLst>
            <pc:docMk/>
            <pc:sldMk cId="2963816889" sldId="262"/>
            <ac:spMk id="3" creationId="{2A281735-76E1-F28A-73ED-8B66C2ABAAAE}"/>
          </ac:spMkLst>
        </pc:spChg>
        <pc:spChg chg="del mod">
          <ac:chgData name="David A. Gee" userId="e9ce1845d50193f0" providerId="LiveId" clId="{7E91A5EA-9457-42B7-92B7-B1C3757B5038}" dt="2025-03-18T14:14:00.602" v="1741" actId="478"/>
          <ac:spMkLst>
            <pc:docMk/>
            <pc:sldMk cId="2963816889" sldId="262"/>
            <ac:spMk id="4" creationId="{F666001B-FFC9-BC3C-8A27-F32C7BEC715A}"/>
          </ac:spMkLst>
        </pc:spChg>
        <pc:spChg chg="add mod">
          <ac:chgData name="David A. Gee" userId="e9ce1845d50193f0" providerId="LiveId" clId="{7E91A5EA-9457-42B7-92B7-B1C3757B5038}" dt="2025-03-18T14:40:50.074" v="4255" actId="1076"/>
          <ac:spMkLst>
            <pc:docMk/>
            <pc:sldMk cId="2963816889" sldId="262"/>
            <ac:spMk id="7" creationId="{2B9FCE13-5638-D12F-E3C5-1F49B33E51D3}"/>
          </ac:spMkLst>
        </pc:spChg>
        <pc:spChg chg="add">
          <ac:chgData name="David A. Gee" userId="e9ce1845d50193f0" providerId="LiveId" clId="{7E91A5EA-9457-42B7-92B7-B1C3757B5038}" dt="2025-03-18T14:13:54.858" v="1739" actId="26606"/>
          <ac:spMkLst>
            <pc:docMk/>
            <pc:sldMk cId="2963816889" sldId="262"/>
            <ac:spMk id="13" creationId="{50B488F5-9CE4-4346-B22F-600286ED4D8F}"/>
          </ac:spMkLst>
        </pc:spChg>
        <pc:spChg chg="add">
          <ac:chgData name="David A. Gee" userId="e9ce1845d50193f0" providerId="LiveId" clId="{7E91A5EA-9457-42B7-92B7-B1C3757B5038}" dt="2025-03-18T14:13:54.858" v="1739" actId="26606"/>
          <ac:spMkLst>
            <pc:docMk/>
            <pc:sldMk cId="2963816889" sldId="262"/>
            <ac:spMk id="19" creationId="{B374BF5C-C264-47AF-9C49-1875F88B92C9}"/>
          </ac:spMkLst>
        </pc:spChg>
        <pc:spChg chg="add">
          <ac:chgData name="David A. Gee" userId="e9ce1845d50193f0" providerId="LiveId" clId="{7E91A5EA-9457-42B7-92B7-B1C3757B5038}" dt="2025-03-18T14:13:54.858" v="1739" actId="26606"/>
          <ac:spMkLst>
            <pc:docMk/>
            <pc:sldMk cId="2963816889" sldId="262"/>
            <ac:spMk id="21" creationId="{EA9A5156-A214-495D-9493-B85A2B08F1E7}"/>
          </ac:spMkLst>
        </pc:spChg>
        <pc:spChg chg="add">
          <ac:chgData name="David A. Gee" userId="e9ce1845d50193f0" providerId="LiveId" clId="{7E91A5EA-9457-42B7-92B7-B1C3757B5038}" dt="2025-03-18T14:13:54.858" v="1739" actId="26606"/>
          <ac:spMkLst>
            <pc:docMk/>
            <pc:sldMk cId="2963816889" sldId="262"/>
            <ac:spMk id="29" creationId="{F07A6A06-44A6-41CD-B49D-7FAFA5119B02}"/>
          </ac:spMkLst>
        </pc:spChg>
        <pc:picChg chg="add mod">
          <ac:chgData name="David A. Gee" userId="e9ce1845d50193f0" providerId="LiveId" clId="{7E91A5EA-9457-42B7-92B7-B1C3757B5038}" dt="2025-03-18T14:13:54.858" v="1739" actId="26606"/>
          <ac:picMkLst>
            <pc:docMk/>
            <pc:sldMk cId="2963816889" sldId="262"/>
            <ac:picMk id="6" creationId="{4973EE63-1393-0B35-A4C6-0703671A03BE}"/>
          </ac:picMkLst>
        </pc:picChg>
        <pc:picChg chg="add">
          <ac:chgData name="David A. Gee" userId="e9ce1845d50193f0" providerId="LiveId" clId="{7E91A5EA-9457-42B7-92B7-B1C3757B5038}" dt="2025-03-18T14:13:54.858" v="1739" actId="26606"/>
          <ac:picMkLst>
            <pc:docMk/>
            <pc:sldMk cId="2963816889" sldId="262"/>
            <ac:picMk id="11" creationId="{CB1DE69F-569C-4A49-8E50-4093C135AECF}"/>
          </ac:picMkLst>
        </pc:picChg>
        <pc:picChg chg="add">
          <ac:chgData name="David A. Gee" userId="e9ce1845d50193f0" providerId="LiveId" clId="{7E91A5EA-9457-42B7-92B7-B1C3757B5038}" dt="2025-03-18T14:13:54.858" v="1739" actId="26606"/>
          <ac:picMkLst>
            <pc:docMk/>
            <pc:sldMk cId="2963816889" sldId="262"/>
            <ac:picMk id="17" creationId="{16176A8D-754E-4699-9AAC-A833466A201A}"/>
          </ac:picMkLst>
        </pc:picChg>
        <pc:picChg chg="add">
          <ac:chgData name="David A. Gee" userId="e9ce1845d50193f0" providerId="LiveId" clId="{7E91A5EA-9457-42B7-92B7-B1C3757B5038}" dt="2025-03-18T14:13:54.858" v="1739" actId="26606"/>
          <ac:picMkLst>
            <pc:docMk/>
            <pc:sldMk cId="2963816889" sldId="262"/>
            <ac:picMk id="23" creationId="{14043B93-31EA-42C9-A52B-7B10135FCB7F}"/>
          </ac:picMkLst>
        </pc:picChg>
        <pc:picChg chg="add">
          <ac:chgData name="David A. Gee" userId="e9ce1845d50193f0" providerId="LiveId" clId="{7E91A5EA-9457-42B7-92B7-B1C3757B5038}" dt="2025-03-18T14:13:54.858" v="1739" actId="26606"/>
          <ac:picMkLst>
            <pc:docMk/>
            <pc:sldMk cId="2963816889" sldId="262"/>
            <ac:picMk id="31" creationId="{374CBFC4-E02A-4F3E-AB09-DAD63A764C16}"/>
          </ac:picMkLst>
        </pc:picChg>
      </pc:sldChg>
      <pc:sldChg chg="addSp delSp modSp new del mod setBg">
        <pc:chgData name="David A. Gee" userId="e9ce1845d50193f0" providerId="LiveId" clId="{7E91A5EA-9457-42B7-92B7-B1C3757B5038}" dt="2025-03-18T14:07:09.325" v="1631" actId="47"/>
        <pc:sldMkLst>
          <pc:docMk/>
          <pc:sldMk cId="635343725" sldId="263"/>
        </pc:sldMkLst>
        <pc:spChg chg="mod">
          <ac:chgData name="David A. Gee" userId="e9ce1845d50193f0" providerId="LiveId" clId="{7E91A5EA-9457-42B7-92B7-B1C3757B5038}" dt="2025-03-18T14:05:40.983" v="1563" actId="20577"/>
          <ac:spMkLst>
            <pc:docMk/>
            <pc:sldMk cId="635343725" sldId="263"/>
            <ac:spMk id="2" creationId="{5DC8322C-8557-27D0-0177-0F638BDC4AC6}"/>
          </ac:spMkLst>
        </pc:spChg>
        <pc:spChg chg="del">
          <ac:chgData name="David A. Gee" userId="e9ce1845d50193f0" providerId="LiveId" clId="{7E91A5EA-9457-42B7-92B7-B1C3757B5038}" dt="2025-03-18T14:04:17.295" v="1526"/>
          <ac:spMkLst>
            <pc:docMk/>
            <pc:sldMk cId="635343725" sldId="263"/>
            <ac:spMk id="3" creationId="{88076AC0-3339-9850-954E-2931FB3F0A51}"/>
          </ac:spMkLst>
        </pc:spChg>
        <pc:spChg chg="add mod">
          <ac:chgData name="David A. Gee" userId="e9ce1845d50193f0" providerId="LiveId" clId="{7E91A5EA-9457-42B7-92B7-B1C3757B5038}" dt="2025-03-18T14:06:30.336" v="1596" actId="21"/>
          <ac:spMkLst>
            <pc:docMk/>
            <pc:sldMk cId="635343725" sldId="263"/>
            <ac:spMk id="7" creationId="{060D1BB5-245A-3656-D662-5584E7603B95}"/>
          </ac:spMkLst>
        </pc:spChg>
        <pc:spChg chg="add">
          <ac:chgData name="David A. Gee" userId="e9ce1845d50193f0" providerId="LiveId" clId="{7E91A5EA-9457-42B7-92B7-B1C3757B5038}" dt="2025-03-18T14:04:53.311" v="1529" actId="26606"/>
          <ac:spMkLst>
            <pc:docMk/>
            <pc:sldMk cId="635343725" sldId="263"/>
            <ac:spMk id="12" creationId="{50B488F5-9CE4-4346-B22F-600286ED4D8F}"/>
          </ac:spMkLst>
        </pc:spChg>
        <pc:spChg chg="add">
          <ac:chgData name="David A. Gee" userId="e9ce1845d50193f0" providerId="LiveId" clId="{7E91A5EA-9457-42B7-92B7-B1C3757B5038}" dt="2025-03-18T14:04:53.311" v="1529" actId="26606"/>
          <ac:spMkLst>
            <pc:docMk/>
            <pc:sldMk cId="635343725" sldId="263"/>
            <ac:spMk id="18" creationId="{0182DDB3-7127-471A-9DB9-B0C02F5B1A5B}"/>
          </ac:spMkLst>
        </pc:spChg>
        <pc:spChg chg="add">
          <ac:chgData name="David A. Gee" userId="e9ce1845d50193f0" providerId="LiveId" clId="{7E91A5EA-9457-42B7-92B7-B1C3757B5038}" dt="2025-03-18T14:04:53.311" v="1529" actId="26606"/>
          <ac:spMkLst>
            <pc:docMk/>
            <pc:sldMk cId="635343725" sldId="263"/>
            <ac:spMk id="20" creationId="{2613F048-1508-4D00-BA72-EE64157CD23E}"/>
          </ac:spMkLst>
        </pc:spChg>
        <pc:spChg chg="add">
          <ac:chgData name="David A. Gee" userId="e9ce1845d50193f0" providerId="LiveId" clId="{7E91A5EA-9457-42B7-92B7-B1C3757B5038}" dt="2025-03-18T14:04:53.311" v="1529" actId="26606"/>
          <ac:spMkLst>
            <pc:docMk/>
            <pc:sldMk cId="635343725" sldId="263"/>
            <ac:spMk id="26" creationId="{D8AF9F7F-4FAD-4E44-A824-D7EB1C3AB93A}"/>
          </ac:spMkLst>
        </pc:spChg>
        <pc:grpChg chg="add">
          <ac:chgData name="David A. Gee" userId="e9ce1845d50193f0" providerId="LiveId" clId="{7E91A5EA-9457-42B7-92B7-B1C3757B5038}" dt="2025-03-18T14:04:53.311" v="1529" actId="26606"/>
          <ac:grpSpMkLst>
            <pc:docMk/>
            <pc:sldMk cId="635343725" sldId="263"/>
            <ac:grpSpMk id="22" creationId="{C2FC08C0-15A1-4B9D-873A-1EA2701B9075}"/>
          </ac:grpSpMkLst>
        </pc:grpChg>
        <pc:picChg chg="add del mod">
          <ac:chgData name="David A. Gee" userId="e9ce1845d50193f0" providerId="LiveId" clId="{7E91A5EA-9457-42B7-92B7-B1C3757B5038}" dt="2025-03-18T14:06:30.336" v="1596" actId="21"/>
          <ac:picMkLst>
            <pc:docMk/>
            <pc:sldMk cId="635343725" sldId="263"/>
            <ac:picMk id="5" creationId="{74620590-66C1-8E01-CF95-196371C42F5A}"/>
          </ac:picMkLst>
        </pc:picChg>
        <pc:picChg chg="add">
          <ac:chgData name="David A. Gee" userId="e9ce1845d50193f0" providerId="LiveId" clId="{7E91A5EA-9457-42B7-92B7-B1C3757B5038}" dt="2025-03-18T14:04:53.311" v="1529" actId="26606"/>
          <ac:picMkLst>
            <pc:docMk/>
            <pc:sldMk cId="635343725" sldId="263"/>
            <ac:picMk id="10" creationId="{CB1DE69F-569C-4A49-8E50-4093C135AECF}"/>
          </ac:picMkLst>
        </pc:picChg>
        <pc:picChg chg="add">
          <ac:chgData name="David A. Gee" userId="e9ce1845d50193f0" providerId="LiveId" clId="{7E91A5EA-9457-42B7-92B7-B1C3757B5038}" dt="2025-03-18T14:04:53.311" v="1529" actId="26606"/>
          <ac:picMkLst>
            <pc:docMk/>
            <pc:sldMk cId="635343725" sldId="263"/>
            <ac:picMk id="16" creationId="{16176A8D-754E-4699-9AAC-A833466A201A}"/>
          </ac:picMkLst>
        </pc:picChg>
        <pc:picChg chg="add">
          <ac:chgData name="David A. Gee" userId="e9ce1845d50193f0" providerId="LiveId" clId="{7E91A5EA-9457-42B7-92B7-B1C3757B5038}" dt="2025-03-18T14:04:53.311" v="1529" actId="26606"/>
          <ac:picMkLst>
            <pc:docMk/>
            <pc:sldMk cId="635343725" sldId="263"/>
            <ac:picMk id="28" creationId="{457A1E64-AC3D-4FF3-8F08-9411ECAE4722}"/>
          </ac:picMkLst>
        </pc:picChg>
      </pc:sldChg>
      <pc:sldChg chg="new del">
        <pc:chgData name="David A. Gee" userId="e9ce1845d50193f0" providerId="LiveId" clId="{7E91A5EA-9457-42B7-92B7-B1C3757B5038}" dt="2025-03-18T14:03:50.808" v="1523" actId="47"/>
        <pc:sldMkLst>
          <pc:docMk/>
          <pc:sldMk cId="2865859948" sldId="263"/>
        </pc:sldMkLst>
      </pc:sldChg>
      <pc:sldChg chg="addSp delSp modSp new del mod setBg">
        <pc:chgData name="David A. Gee" userId="e9ce1845d50193f0" providerId="LiveId" clId="{7E91A5EA-9457-42B7-92B7-B1C3757B5038}" dt="2025-03-18T14:07:10.636" v="1632" actId="47"/>
        <pc:sldMkLst>
          <pc:docMk/>
          <pc:sldMk cId="3121558094" sldId="264"/>
        </pc:sldMkLst>
        <pc:spChg chg="mod">
          <ac:chgData name="David A. Gee" userId="e9ce1845d50193f0" providerId="LiveId" clId="{7E91A5EA-9457-42B7-92B7-B1C3757B5038}" dt="2025-03-18T14:05:53.917" v="1594" actId="20577"/>
          <ac:spMkLst>
            <pc:docMk/>
            <pc:sldMk cId="3121558094" sldId="264"/>
            <ac:spMk id="2" creationId="{3A419A65-B132-65D4-75E4-211F54B15BB5}"/>
          </ac:spMkLst>
        </pc:spChg>
        <pc:spChg chg="del">
          <ac:chgData name="David A. Gee" userId="e9ce1845d50193f0" providerId="LiveId" clId="{7E91A5EA-9457-42B7-92B7-B1C3757B5038}" dt="2025-03-18T14:05:17.002" v="1531"/>
          <ac:spMkLst>
            <pc:docMk/>
            <pc:sldMk cId="3121558094" sldId="264"/>
            <ac:spMk id="3" creationId="{C83782D6-6767-BA33-09A7-42B449FB89CE}"/>
          </ac:spMkLst>
        </pc:spChg>
        <pc:spChg chg="add mod">
          <ac:chgData name="David A. Gee" userId="e9ce1845d50193f0" providerId="LiveId" clId="{7E91A5EA-9457-42B7-92B7-B1C3757B5038}" dt="2025-03-18T14:06:40.126" v="1598" actId="21"/>
          <ac:spMkLst>
            <pc:docMk/>
            <pc:sldMk cId="3121558094" sldId="264"/>
            <ac:spMk id="7" creationId="{1A032D2D-4ED8-3B0E-BB3D-5FBD39C7D581}"/>
          </ac:spMkLst>
        </pc:spChg>
        <pc:spChg chg="add">
          <ac:chgData name="David A. Gee" userId="e9ce1845d50193f0" providerId="LiveId" clId="{7E91A5EA-9457-42B7-92B7-B1C3757B5038}" dt="2025-03-18T14:05:21.428" v="1534" actId="26606"/>
          <ac:spMkLst>
            <pc:docMk/>
            <pc:sldMk cId="3121558094" sldId="264"/>
            <ac:spMk id="12" creationId="{50B488F5-9CE4-4346-B22F-600286ED4D8F}"/>
          </ac:spMkLst>
        </pc:spChg>
        <pc:spChg chg="add">
          <ac:chgData name="David A. Gee" userId="e9ce1845d50193f0" providerId="LiveId" clId="{7E91A5EA-9457-42B7-92B7-B1C3757B5038}" dt="2025-03-18T14:05:21.428" v="1534" actId="26606"/>
          <ac:spMkLst>
            <pc:docMk/>
            <pc:sldMk cId="3121558094" sldId="264"/>
            <ac:spMk id="18" creationId="{0182DDB3-7127-471A-9DB9-B0C02F5B1A5B}"/>
          </ac:spMkLst>
        </pc:spChg>
        <pc:spChg chg="add">
          <ac:chgData name="David A. Gee" userId="e9ce1845d50193f0" providerId="LiveId" clId="{7E91A5EA-9457-42B7-92B7-B1C3757B5038}" dt="2025-03-18T14:05:21.428" v="1534" actId="26606"/>
          <ac:spMkLst>
            <pc:docMk/>
            <pc:sldMk cId="3121558094" sldId="264"/>
            <ac:spMk id="20" creationId="{2613F048-1508-4D00-BA72-EE64157CD23E}"/>
          </ac:spMkLst>
        </pc:spChg>
        <pc:spChg chg="add">
          <ac:chgData name="David A. Gee" userId="e9ce1845d50193f0" providerId="LiveId" clId="{7E91A5EA-9457-42B7-92B7-B1C3757B5038}" dt="2025-03-18T14:05:21.428" v="1534" actId="26606"/>
          <ac:spMkLst>
            <pc:docMk/>
            <pc:sldMk cId="3121558094" sldId="264"/>
            <ac:spMk id="26" creationId="{D8AF9F7F-4FAD-4E44-A824-D7EB1C3AB93A}"/>
          </ac:spMkLst>
        </pc:spChg>
        <pc:grpChg chg="add">
          <ac:chgData name="David A. Gee" userId="e9ce1845d50193f0" providerId="LiveId" clId="{7E91A5EA-9457-42B7-92B7-B1C3757B5038}" dt="2025-03-18T14:05:21.428" v="1534" actId="26606"/>
          <ac:grpSpMkLst>
            <pc:docMk/>
            <pc:sldMk cId="3121558094" sldId="264"/>
            <ac:grpSpMk id="22" creationId="{C2FC08C0-15A1-4B9D-873A-1EA2701B9075}"/>
          </ac:grpSpMkLst>
        </pc:grpChg>
        <pc:picChg chg="add del mod">
          <ac:chgData name="David A. Gee" userId="e9ce1845d50193f0" providerId="LiveId" clId="{7E91A5EA-9457-42B7-92B7-B1C3757B5038}" dt="2025-03-18T14:06:40.126" v="1598" actId="21"/>
          <ac:picMkLst>
            <pc:docMk/>
            <pc:sldMk cId="3121558094" sldId="264"/>
            <ac:picMk id="5" creationId="{5022D4A8-F59F-50FB-5792-8FA491CF05AE}"/>
          </ac:picMkLst>
        </pc:picChg>
        <pc:picChg chg="add">
          <ac:chgData name="David A. Gee" userId="e9ce1845d50193f0" providerId="LiveId" clId="{7E91A5EA-9457-42B7-92B7-B1C3757B5038}" dt="2025-03-18T14:05:21.428" v="1534" actId="26606"/>
          <ac:picMkLst>
            <pc:docMk/>
            <pc:sldMk cId="3121558094" sldId="264"/>
            <ac:picMk id="10" creationId="{CB1DE69F-569C-4A49-8E50-4093C135AECF}"/>
          </ac:picMkLst>
        </pc:picChg>
        <pc:picChg chg="add">
          <ac:chgData name="David A. Gee" userId="e9ce1845d50193f0" providerId="LiveId" clId="{7E91A5EA-9457-42B7-92B7-B1C3757B5038}" dt="2025-03-18T14:05:21.428" v="1534" actId="26606"/>
          <ac:picMkLst>
            <pc:docMk/>
            <pc:sldMk cId="3121558094" sldId="264"/>
            <ac:picMk id="16" creationId="{16176A8D-754E-4699-9AAC-A833466A201A}"/>
          </ac:picMkLst>
        </pc:picChg>
        <pc:picChg chg="add">
          <ac:chgData name="David A. Gee" userId="e9ce1845d50193f0" providerId="LiveId" clId="{7E91A5EA-9457-42B7-92B7-B1C3757B5038}" dt="2025-03-18T14:05:21.428" v="1534" actId="26606"/>
          <ac:picMkLst>
            <pc:docMk/>
            <pc:sldMk cId="3121558094" sldId="264"/>
            <ac:picMk id="28" creationId="{457A1E64-AC3D-4FF3-8F08-9411ECAE4722}"/>
          </ac:picMkLst>
        </pc:picChg>
      </pc:sldChg>
      <pc:sldChg chg="addSp delSp modSp new mod">
        <pc:chgData name="David A. Gee" userId="e9ce1845d50193f0" providerId="LiveId" clId="{7E91A5EA-9457-42B7-92B7-B1C3757B5038}" dt="2025-03-18T14:21:12.226" v="1939" actId="20577"/>
        <pc:sldMkLst>
          <pc:docMk/>
          <pc:sldMk cId="2143509957" sldId="265"/>
        </pc:sldMkLst>
        <pc:spChg chg="mod">
          <ac:chgData name="David A. Gee" userId="e9ce1845d50193f0" providerId="LiveId" clId="{7E91A5EA-9457-42B7-92B7-B1C3757B5038}" dt="2025-03-18T14:20:38.786" v="1841" actId="1076"/>
          <ac:spMkLst>
            <pc:docMk/>
            <pc:sldMk cId="2143509957" sldId="265"/>
            <ac:spMk id="2" creationId="{36F50D56-3477-2545-9E88-52C53DD287E4}"/>
          </ac:spMkLst>
        </pc:spChg>
        <pc:spChg chg="mod">
          <ac:chgData name="David A. Gee" userId="e9ce1845d50193f0" providerId="LiveId" clId="{7E91A5EA-9457-42B7-92B7-B1C3757B5038}" dt="2025-03-18T14:19:23.397" v="1839" actId="1076"/>
          <ac:spMkLst>
            <pc:docMk/>
            <pc:sldMk cId="2143509957" sldId="265"/>
            <ac:spMk id="3" creationId="{20960E47-C69E-AD00-1373-032928CD9F25}"/>
          </ac:spMkLst>
        </pc:spChg>
        <pc:spChg chg="del">
          <ac:chgData name="David A. Gee" userId="e9ce1845d50193f0" providerId="LiveId" clId="{7E91A5EA-9457-42B7-92B7-B1C3757B5038}" dt="2025-03-18T14:06:36.450" v="1597"/>
          <ac:spMkLst>
            <pc:docMk/>
            <pc:sldMk cId="2143509957" sldId="265"/>
            <ac:spMk id="4" creationId="{7055D9BB-6BC7-0509-8351-C7610CEEB482}"/>
          </ac:spMkLst>
        </pc:spChg>
        <pc:spChg chg="mod">
          <ac:chgData name="David A. Gee" userId="e9ce1845d50193f0" providerId="LiveId" clId="{7E91A5EA-9457-42B7-92B7-B1C3757B5038}" dt="2025-03-18T14:19:26.347" v="1840" actId="1076"/>
          <ac:spMkLst>
            <pc:docMk/>
            <pc:sldMk cId="2143509957" sldId="265"/>
            <ac:spMk id="5" creationId="{723F7923-05C6-EAA8-387F-9B7423FE9628}"/>
          </ac:spMkLst>
        </pc:spChg>
        <pc:spChg chg="del">
          <ac:chgData name="David A. Gee" userId="e9ce1845d50193f0" providerId="LiveId" clId="{7E91A5EA-9457-42B7-92B7-B1C3757B5038}" dt="2025-03-18T14:06:43.314" v="1599"/>
          <ac:spMkLst>
            <pc:docMk/>
            <pc:sldMk cId="2143509957" sldId="265"/>
            <ac:spMk id="6" creationId="{15FABE2D-8E95-37B3-2457-FE060811EE51}"/>
          </ac:spMkLst>
        </pc:spChg>
        <pc:spChg chg="add mod">
          <ac:chgData name="David A. Gee" userId="e9ce1845d50193f0" providerId="LiveId" clId="{7E91A5EA-9457-42B7-92B7-B1C3757B5038}" dt="2025-03-18T14:21:12.226" v="1939" actId="20577"/>
          <ac:spMkLst>
            <pc:docMk/>
            <pc:sldMk cId="2143509957" sldId="265"/>
            <ac:spMk id="9" creationId="{08EF104B-6BB3-7C7E-2D92-E066AF601C03}"/>
          </ac:spMkLst>
        </pc:spChg>
        <pc:picChg chg="add mod">
          <ac:chgData name="David A. Gee" userId="e9ce1845d50193f0" providerId="LiveId" clId="{7E91A5EA-9457-42B7-92B7-B1C3757B5038}" dt="2025-03-18T14:19:14.370" v="1838" actId="1036"/>
          <ac:picMkLst>
            <pc:docMk/>
            <pc:sldMk cId="2143509957" sldId="265"/>
            <ac:picMk id="7" creationId="{74620590-66C1-8E01-CF95-196371C42F5A}"/>
          </ac:picMkLst>
        </pc:picChg>
        <pc:picChg chg="add mod">
          <ac:chgData name="David A. Gee" userId="e9ce1845d50193f0" providerId="LiveId" clId="{7E91A5EA-9457-42B7-92B7-B1C3757B5038}" dt="2025-03-18T14:19:09.781" v="1834" actId="1036"/>
          <ac:picMkLst>
            <pc:docMk/>
            <pc:sldMk cId="2143509957" sldId="265"/>
            <ac:picMk id="8" creationId="{5022D4A8-F59F-50FB-5792-8FA491CF05AE}"/>
          </ac:picMkLst>
        </pc:picChg>
      </pc:sldChg>
      <pc:sldChg chg="addSp delSp modSp add mod setBg">
        <pc:chgData name="David A. Gee" userId="e9ce1845d50193f0" providerId="LiveId" clId="{7E91A5EA-9457-42B7-92B7-B1C3757B5038}" dt="2025-03-18T14:39:40.075" v="4169"/>
        <pc:sldMkLst>
          <pc:docMk/>
          <pc:sldMk cId="186708086" sldId="266"/>
        </pc:sldMkLst>
        <pc:spChg chg="mod">
          <ac:chgData name="David A. Gee" userId="e9ce1845d50193f0" providerId="LiveId" clId="{7E91A5EA-9457-42B7-92B7-B1C3757B5038}" dt="2025-03-18T14:14:06.573" v="1742" actId="26606"/>
          <ac:spMkLst>
            <pc:docMk/>
            <pc:sldMk cId="186708086" sldId="266"/>
            <ac:spMk id="2" creationId="{A77D0DFE-CF0D-E6A6-E2A7-EA8D00DEA881}"/>
          </ac:spMkLst>
        </pc:spChg>
        <pc:spChg chg="del ord">
          <ac:chgData name="David A. Gee" userId="e9ce1845d50193f0" providerId="LiveId" clId="{7E91A5EA-9457-42B7-92B7-B1C3757B5038}" dt="2025-03-18T14:14:09.229" v="1743" actId="478"/>
          <ac:spMkLst>
            <pc:docMk/>
            <pc:sldMk cId="186708086" sldId="266"/>
            <ac:spMk id="4" creationId="{45212593-1A6A-D90C-F069-E9BE33FEE14C}"/>
          </ac:spMkLst>
        </pc:spChg>
        <pc:spChg chg="add del mod">
          <ac:chgData name="David A. Gee" userId="e9ce1845d50193f0" providerId="LiveId" clId="{7E91A5EA-9457-42B7-92B7-B1C3757B5038}" dt="2025-03-18T14:13:41.999" v="1736"/>
          <ac:spMkLst>
            <pc:docMk/>
            <pc:sldMk cId="186708086" sldId="266"/>
            <ac:spMk id="5" creationId="{E28A14F3-0A62-B07A-E6E4-0B8CEC2AF30F}"/>
          </ac:spMkLst>
        </pc:spChg>
        <pc:spChg chg="add del mod">
          <ac:chgData name="David A. Gee" userId="e9ce1845d50193f0" providerId="LiveId" clId="{7E91A5EA-9457-42B7-92B7-B1C3757B5038}" dt="2025-03-18T14:39:40.075" v="4169"/>
          <ac:spMkLst>
            <pc:docMk/>
            <pc:sldMk cId="186708086" sldId="266"/>
            <ac:spMk id="11" creationId="{B445F8C8-2D25-23F3-2DAC-3529E9790972}"/>
          </ac:spMkLst>
        </pc:spChg>
        <pc:spChg chg="add">
          <ac:chgData name="David A. Gee" userId="e9ce1845d50193f0" providerId="LiveId" clId="{7E91A5EA-9457-42B7-92B7-B1C3757B5038}" dt="2025-03-18T14:14:06.573" v="1742" actId="26606"/>
          <ac:spMkLst>
            <pc:docMk/>
            <pc:sldMk cId="186708086" sldId="266"/>
            <ac:spMk id="17" creationId="{50B488F5-9CE4-4346-B22F-600286ED4D8F}"/>
          </ac:spMkLst>
        </pc:spChg>
        <pc:spChg chg="add">
          <ac:chgData name="David A. Gee" userId="e9ce1845d50193f0" providerId="LiveId" clId="{7E91A5EA-9457-42B7-92B7-B1C3757B5038}" dt="2025-03-18T14:14:06.573" v="1742" actId="26606"/>
          <ac:spMkLst>
            <pc:docMk/>
            <pc:sldMk cId="186708086" sldId="266"/>
            <ac:spMk id="23" creationId="{B374BF5C-C264-47AF-9C49-1875F88B92C9}"/>
          </ac:spMkLst>
        </pc:spChg>
        <pc:spChg chg="add">
          <ac:chgData name="David A. Gee" userId="e9ce1845d50193f0" providerId="LiveId" clId="{7E91A5EA-9457-42B7-92B7-B1C3757B5038}" dt="2025-03-18T14:14:06.573" v="1742" actId="26606"/>
          <ac:spMkLst>
            <pc:docMk/>
            <pc:sldMk cId="186708086" sldId="266"/>
            <ac:spMk id="25" creationId="{EA9A5156-A214-495D-9493-B85A2B08F1E7}"/>
          </ac:spMkLst>
        </pc:spChg>
        <pc:spChg chg="add">
          <ac:chgData name="David A. Gee" userId="e9ce1845d50193f0" providerId="LiveId" clId="{7E91A5EA-9457-42B7-92B7-B1C3757B5038}" dt="2025-03-18T14:14:06.573" v="1742" actId="26606"/>
          <ac:spMkLst>
            <pc:docMk/>
            <pc:sldMk cId="186708086" sldId="266"/>
            <ac:spMk id="33" creationId="{F07A6A06-44A6-41CD-B49D-7FAFA5119B02}"/>
          </ac:spMkLst>
        </pc:spChg>
        <pc:picChg chg="del">
          <ac:chgData name="David A. Gee" userId="e9ce1845d50193f0" providerId="LiveId" clId="{7E91A5EA-9457-42B7-92B7-B1C3757B5038}" dt="2025-03-18T14:12:57.756" v="1681" actId="478"/>
          <ac:picMkLst>
            <pc:docMk/>
            <pc:sldMk cId="186708086" sldId="266"/>
            <ac:picMk id="6" creationId="{1054A7A6-DA23-6D43-62B3-0BCEC336445C}"/>
          </ac:picMkLst>
        </pc:picChg>
        <pc:picChg chg="add mod">
          <ac:chgData name="David A. Gee" userId="e9ce1845d50193f0" providerId="LiveId" clId="{7E91A5EA-9457-42B7-92B7-B1C3757B5038}" dt="2025-03-18T14:13:37.924" v="1735"/>
          <ac:picMkLst>
            <pc:docMk/>
            <pc:sldMk cId="186708086" sldId="266"/>
            <ac:picMk id="8" creationId="{BAA70182-243E-22BD-4A40-02AB2CA843C2}"/>
          </ac:picMkLst>
        </pc:picChg>
        <pc:picChg chg="add mod">
          <ac:chgData name="David A. Gee" userId="e9ce1845d50193f0" providerId="LiveId" clId="{7E91A5EA-9457-42B7-92B7-B1C3757B5038}" dt="2025-03-18T14:13:43.170" v="1738" actId="962"/>
          <ac:picMkLst>
            <pc:docMk/>
            <pc:sldMk cId="186708086" sldId="266"/>
            <ac:picMk id="10" creationId="{EAFEEC3F-54FC-07C4-1836-444A9E0DB3B9}"/>
          </ac:picMkLst>
        </pc:picChg>
        <pc:picChg chg="add">
          <ac:chgData name="David A. Gee" userId="e9ce1845d50193f0" providerId="LiveId" clId="{7E91A5EA-9457-42B7-92B7-B1C3757B5038}" dt="2025-03-18T14:14:06.573" v="1742" actId="26606"/>
          <ac:picMkLst>
            <pc:docMk/>
            <pc:sldMk cId="186708086" sldId="266"/>
            <ac:picMk id="15" creationId="{CB1DE69F-569C-4A49-8E50-4093C135AECF}"/>
          </ac:picMkLst>
        </pc:picChg>
        <pc:picChg chg="add">
          <ac:chgData name="David A. Gee" userId="e9ce1845d50193f0" providerId="LiveId" clId="{7E91A5EA-9457-42B7-92B7-B1C3757B5038}" dt="2025-03-18T14:14:06.573" v="1742" actId="26606"/>
          <ac:picMkLst>
            <pc:docMk/>
            <pc:sldMk cId="186708086" sldId="266"/>
            <ac:picMk id="21" creationId="{16176A8D-754E-4699-9AAC-A833466A201A}"/>
          </ac:picMkLst>
        </pc:picChg>
        <pc:picChg chg="add">
          <ac:chgData name="David A. Gee" userId="e9ce1845d50193f0" providerId="LiveId" clId="{7E91A5EA-9457-42B7-92B7-B1C3757B5038}" dt="2025-03-18T14:14:06.573" v="1742" actId="26606"/>
          <ac:picMkLst>
            <pc:docMk/>
            <pc:sldMk cId="186708086" sldId="266"/>
            <ac:picMk id="27" creationId="{14043B93-31EA-42C9-A52B-7B10135FCB7F}"/>
          </ac:picMkLst>
        </pc:picChg>
        <pc:picChg chg="add">
          <ac:chgData name="David A. Gee" userId="e9ce1845d50193f0" providerId="LiveId" clId="{7E91A5EA-9457-42B7-92B7-B1C3757B5038}" dt="2025-03-18T14:14:06.573" v="1742" actId="26606"/>
          <ac:picMkLst>
            <pc:docMk/>
            <pc:sldMk cId="186708086" sldId="266"/>
            <ac:picMk id="35" creationId="{374CBFC4-E02A-4F3E-AB09-DAD63A764C16}"/>
          </ac:picMkLst>
        </pc:picChg>
      </pc:sldChg>
      <pc:sldChg chg="addSp delSp modSp add mod setBg setClrOvrMap modNotesTx">
        <pc:chgData name="David A. Gee" userId="e9ce1845d50193f0" providerId="LiveId" clId="{7E91A5EA-9457-42B7-92B7-B1C3757B5038}" dt="2025-03-18T14:45:25.329" v="4849" actId="20577"/>
        <pc:sldMkLst>
          <pc:docMk/>
          <pc:sldMk cId="3770440491" sldId="267"/>
        </pc:sldMkLst>
        <pc:spChg chg="mod ord">
          <ac:chgData name="David A. Gee" userId="e9ce1845d50193f0" providerId="LiveId" clId="{7E91A5EA-9457-42B7-92B7-B1C3757B5038}" dt="2025-03-18T14:15:34.272" v="1753" actId="26606"/>
          <ac:spMkLst>
            <pc:docMk/>
            <pc:sldMk cId="3770440491" sldId="267"/>
            <ac:spMk id="2" creationId="{9A154F96-D231-482B-511A-4B6610448149}"/>
          </ac:spMkLst>
        </pc:spChg>
        <pc:spChg chg="del ord">
          <ac:chgData name="David A. Gee" userId="e9ce1845d50193f0" providerId="LiveId" clId="{7E91A5EA-9457-42B7-92B7-B1C3757B5038}" dt="2025-03-18T14:14:19.136" v="1748" actId="478"/>
          <ac:spMkLst>
            <pc:docMk/>
            <pc:sldMk cId="3770440491" sldId="267"/>
            <ac:spMk id="4" creationId="{24A5E841-6014-22A9-526C-7ECD859AAD3F}"/>
          </ac:spMkLst>
        </pc:spChg>
        <pc:spChg chg="add del mod">
          <ac:chgData name="David A. Gee" userId="e9ce1845d50193f0" providerId="LiveId" clId="{7E91A5EA-9457-42B7-92B7-B1C3757B5038}" dt="2025-03-18T14:14:14.509" v="1744"/>
          <ac:spMkLst>
            <pc:docMk/>
            <pc:sldMk cId="3770440491" sldId="267"/>
            <ac:spMk id="5" creationId="{B52D26C3-286B-6D81-F412-45C90040AAF7}"/>
          </ac:spMkLst>
        </pc:spChg>
        <pc:spChg chg="add del">
          <ac:chgData name="David A. Gee" userId="e9ce1845d50193f0" providerId="LiveId" clId="{7E91A5EA-9457-42B7-92B7-B1C3757B5038}" dt="2025-03-18T14:15:34.272" v="1753" actId="26606"/>
          <ac:spMkLst>
            <pc:docMk/>
            <pc:sldMk cId="3770440491" sldId="267"/>
            <ac:spMk id="15" creationId="{50B488F5-9CE4-4346-B22F-600286ED4D8F}"/>
          </ac:spMkLst>
        </pc:spChg>
        <pc:spChg chg="add del">
          <ac:chgData name="David A. Gee" userId="e9ce1845d50193f0" providerId="LiveId" clId="{7E91A5EA-9457-42B7-92B7-B1C3757B5038}" dt="2025-03-18T14:15:34.272" v="1753" actId="26606"/>
          <ac:spMkLst>
            <pc:docMk/>
            <pc:sldMk cId="3770440491" sldId="267"/>
            <ac:spMk id="21" creationId="{B374BF5C-C264-47AF-9C49-1875F88B92C9}"/>
          </ac:spMkLst>
        </pc:spChg>
        <pc:spChg chg="add del">
          <ac:chgData name="David A. Gee" userId="e9ce1845d50193f0" providerId="LiveId" clId="{7E91A5EA-9457-42B7-92B7-B1C3757B5038}" dt="2025-03-18T14:15:34.272" v="1753" actId="26606"/>
          <ac:spMkLst>
            <pc:docMk/>
            <pc:sldMk cId="3770440491" sldId="267"/>
            <ac:spMk id="23" creationId="{EA9A5156-A214-495D-9493-B85A2B08F1E7}"/>
          </ac:spMkLst>
        </pc:spChg>
        <pc:spChg chg="add del">
          <ac:chgData name="David A. Gee" userId="e9ce1845d50193f0" providerId="LiveId" clId="{7E91A5EA-9457-42B7-92B7-B1C3757B5038}" dt="2025-03-18T14:15:34.272" v="1753" actId="26606"/>
          <ac:spMkLst>
            <pc:docMk/>
            <pc:sldMk cId="3770440491" sldId="267"/>
            <ac:spMk id="31" creationId="{F07A6A06-44A6-41CD-B49D-7FAFA5119B02}"/>
          </ac:spMkLst>
        </pc:spChg>
        <pc:spChg chg="add del">
          <ac:chgData name="David A. Gee" userId="e9ce1845d50193f0" providerId="LiveId" clId="{7E91A5EA-9457-42B7-92B7-B1C3757B5038}" dt="2025-03-18T14:15:34.272" v="1753" actId="26606"/>
          <ac:spMkLst>
            <pc:docMk/>
            <pc:sldMk cId="3770440491" sldId="267"/>
            <ac:spMk id="42" creationId="{50F21DC9-D0AC-495C-8CC8-D5DDF8C11C22}"/>
          </ac:spMkLst>
        </pc:spChg>
        <pc:spChg chg="add del">
          <ac:chgData name="David A. Gee" userId="e9ce1845d50193f0" providerId="LiveId" clId="{7E91A5EA-9457-42B7-92B7-B1C3757B5038}" dt="2025-03-18T14:15:34.272" v="1753" actId="26606"/>
          <ac:spMkLst>
            <pc:docMk/>
            <pc:sldMk cId="3770440491" sldId="267"/>
            <ac:spMk id="48" creationId="{65513E21-21B0-48DB-8CF1-35E43B33A477}"/>
          </ac:spMkLst>
        </pc:spChg>
        <pc:picChg chg="del">
          <ac:chgData name="David A. Gee" userId="e9ce1845d50193f0" providerId="LiveId" clId="{7E91A5EA-9457-42B7-92B7-B1C3757B5038}" dt="2025-03-18T14:13:00.604" v="1682" actId="478"/>
          <ac:picMkLst>
            <pc:docMk/>
            <pc:sldMk cId="3770440491" sldId="267"/>
            <ac:picMk id="6" creationId="{8C7FB069-AA43-02B2-0B30-432642418F4B}"/>
          </ac:picMkLst>
        </pc:picChg>
        <pc:picChg chg="add mod">
          <ac:chgData name="David A. Gee" userId="e9ce1845d50193f0" providerId="LiveId" clId="{7E91A5EA-9457-42B7-92B7-B1C3757B5038}" dt="2025-03-18T14:14:16.530" v="1747" actId="26606"/>
          <ac:picMkLst>
            <pc:docMk/>
            <pc:sldMk cId="3770440491" sldId="267"/>
            <ac:picMk id="8" creationId="{D767EA28-8AA2-A267-F502-7847C42B3210}"/>
          </ac:picMkLst>
        </pc:picChg>
        <pc:picChg chg="add del">
          <ac:chgData name="David A. Gee" userId="e9ce1845d50193f0" providerId="LiveId" clId="{7E91A5EA-9457-42B7-92B7-B1C3757B5038}" dt="2025-03-18T14:15:34.272" v="1753" actId="26606"/>
          <ac:picMkLst>
            <pc:docMk/>
            <pc:sldMk cId="3770440491" sldId="267"/>
            <ac:picMk id="13" creationId="{CB1DE69F-569C-4A49-8E50-4093C135AECF}"/>
          </ac:picMkLst>
        </pc:picChg>
        <pc:picChg chg="add del">
          <ac:chgData name="David A. Gee" userId="e9ce1845d50193f0" providerId="LiveId" clId="{7E91A5EA-9457-42B7-92B7-B1C3757B5038}" dt="2025-03-18T14:15:34.272" v="1753" actId="26606"/>
          <ac:picMkLst>
            <pc:docMk/>
            <pc:sldMk cId="3770440491" sldId="267"/>
            <ac:picMk id="25" creationId="{14043B93-31EA-42C9-A52B-7B10135FCB7F}"/>
          </ac:picMkLst>
        </pc:picChg>
        <pc:picChg chg="add">
          <ac:chgData name="David A. Gee" userId="e9ce1845d50193f0" providerId="LiveId" clId="{7E91A5EA-9457-42B7-92B7-B1C3757B5038}" dt="2025-03-18T14:14:16.530" v="1747" actId="26606"/>
          <ac:picMkLst>
            <pc:docMk/>
            <pc:sldMk cId="3770440491" sldId="267"/>
            <ac:picMk id="33" creationId="{374CBFC4-E02A-4F3E-AB09-DAD63A764C16}"/>
          </ac:picMkLst>
        </pc:picChg>
        <pc:picChg chg="add del">
          <ac:chgData name="David A. Gee" userId="e9ce1845d50193f0" providerId="LiveId" clId="{7E91A5EA-9457-42B7-92B7-B1C3757B5038}" dt="2025-03-18T14:15:34.272" v="1753" actId="26606"/>
          <ac:picMkLst>
            <pc:docMk/>
            <pc:sldMk cId="3770440491" sldId="267"/>
            <ac:picMk id="40" creationId="{BF7680B5-1A78-4401-BA9A-78832F0FD90E}"/>
          </ac:picMkLst>
        </pc:picChg>
      </pc:sldChg>
      <pc:sldChg chg="addSp modSp new mod setBg addAnim">
        <pc:chgData name="David A. Gee" userId="e9ce1845d50193f0" providerId="LiveId" clId="{7E91A5EA-9457-42B7-92B7-B1C3757B5038}" dt="2025-03-18T14:57:29.315" v="4970"/>
        <pc:sldMkLst>
          <pc:docMk/>
          <pc:sldMk cId="2539261975" sldId="268"/>
        </pc:sldMkLst>
        <pc:spChg chg="mod">
          <ac:chgData name="David A. Gee" userId="e9ce1845d50193f0" providerId="LiveId" clId="{7E91A5EA-9457-42B7-92B7-B1C3757B5038}" dt="2025-03-18T14:57:29.311" v="4969" actId="26606"/>
          <ac:spMkLst>
            <pc:docMk/>
            <pc:sldMk cId="2539261975" sldId="268"/>
            <ac:spMk id="2" creationId="{B053FF15-9884-7B92-7DF2-3541519F7A2F}"/>
          </ac:spMkLst>
        </pc:spChg>
        <pc:spChg chg="mod">
          <ac:chgData name="David A. Gee" userId="e9ce1845d50193f0" providerId="LiveId" clId="{7E91A5EA-9457-42B7-92B7-B1C3757B5038}" dt="2025-03-18T14:57:29.311" v="4969" actId="26606"/>
          <ac:spMkLst>
            <pc:docMk/>
            <pc:sldMk cId="2539261975" sldId="268"/>
            <ac:spMk id="3" creationId="{5C7018C3-21D7-59BA-02CC-F47F5A7A0051}"/>
          </ac:spMkLst>
        </pc:spChg>
        <pc:spChg chg="add">
          <ac:chgData name="David A. Gee" userId="e9ce1845d50193f0" providerId="LiveId" clId="{7E91A5EA-9457-42B7-92B7-B1C3757B5038}" dt="2025-03-18T14:57:29.311" v="4969" actId="26606"/>
          <ac:spMkLst>
            <pc:docMk/>
            <pc:sldMk cId="2539261975" sldId="268"/>
            <ac:spMk id="8" creationId="{1C69834E-5EEE-4D61-833E-04928896454C}"/>
          </ac:spMkLst>
        </pc:spChg>
        <pc:spChg chg="add">
          <ac:chgData name="David A. Gee" userId="e9ce1845d50193f0" providerId="LiveId" clId="{7E91A5EA-9457-42B7-92B7-B1C3757B5038}" dt="2025-03-18T14:57:29.311" v="4969" actId="26606"/>
          <ac:spMkLst>
            <pc:docMk/>
            <pc:sldMk cId="2539261975" sldId="268"/>
            <ac:spMk id="10" creationId="{58E5D9BA-46E7-4BFA-9C74-75495BF6F54D}"/>
          </ac:spMkLst>
        </pc:spChg>
        <pc:spChg chg="add">
          <ac:chgData name="David A. Gee" userId="e9ce1845d50193f0" providerId="LiveId" clId="{7E91A5EA-9457-42B7-92B7-B1C3757B5038}" dt="2025-03-18T14:57:29.311" v="4969" actId="26606"/>
          <ac:spMkLst>
            <pc:docMk/>
            <pc:sldMk cId="2539261975" sldId="268"/>
            <ac:spMk id="12" creationId="{5B033D76-5800-44B6-AFE9-EE2106935115}"/>
          </ac:spMkLst>
        </pc:spChg>
        <pc:spChg chg="add">
          <ac:chgData name="David A. Gee" userId="e9ce1845d50193f0" providerId="LiveId" clId="{7E91A5EA-9457-42B7-92B7-B1C3757B5038}" dt="2025-03-18T14:57:29.311" v="4969" actId="26606"/>
          <ac:spMkLst>
            <pc:docMk/>
            <pc:sldMk cId="2539261975" sldId="268"/>
            <ac:spMk id="14" creationId="{522D6F85-FFBA-4F81-AEE5-AAA17CB7AA98}"/>
          </ac:spMkLst>
        </pc:spChg>
        <pc:spChg chg="add">
          <ac:chgData name="David A. Gee" userId="e9ce1845d50193f0" providerId="LiveId" clId="{7E91A5EA-9457-42B7-92B7-B1C3757B5038}" dt="2025-03-18T14:57:29.311" v="4969" actId="26606"/>
          <ac:spMkLst>
            <pc:docMk/>
            <pc:sldMk cId="2539261975" sldId="268"/>
            <ac:spMk id="16" creationId="{13B31514-E6DF-4357-9EEA-EFB7983080DA}"/>
          </ac:spMkLst>
        </pc:spChg>
        <pc:picChg chg="add">
          <ac:chgData name="David A. Gee" userId="e9ce1845d50193f0" providerId="LiveId" clId="{7E91A5EA-9457-42B7-92B7-B1C3757B5038}" dt="2025-03-18T14:57:29.311" v="4969" actId="26606"/>
          <ac:picMkLst>
            <pc:docMk/>
            <pc:sldMk cId="2539261975" sldId="268"/>
            <ac:picMk id="20" creationId="{1EDE8358-DCAB-4435-B043-58877C674356}"/>
          </ac:picMkLst>
        </pc:picChg>
        <pc:cxnChg chg="add">
          <ac:chgData name="David A. Gee" userId="e9ce1845d50193f0" providerId="LiveId" clId="{7E91A5EA-9457-42B7-92B7-B1C3757B5038}" dt="2025-03-18T14:57:29.311" v="4969" actId="26606"/>
          <ac:cxnSpMkLst>
            <pc:docMk/>
            <pc:sldMk cId="2539261975" sldId="268"/>
            <ac:cxnSpMk id="18" creationId="{412BDC66-00FA-4A3F-9BC7-BE05FF7705F8}"/>
          </ac:cxnSpMkLst>
        </pc:cxnChg>
      </pc:sldChg>
      <pc:sldChg chg="addSp delSp modSp new mod setBg modNotesTx">
        <pc:chgData name="David A. Gee" userId="e9ce1845d50193f0" providerId="LiveId" clId="{7E91A5EA-9457-42B7-92B7-B1C3757B5038}" dt="2025-03-18T14:39:09.070" v="4164" actId="20577"/>
        <pc:sldMkLst>
          <pc:docMk/>
          <pc:sldMk cId="593893914" sldId="269"/>
        </pc:sldMkLst>
        <pc:spChg chg="mod">
          <ac:chgData name="David A. Gee" userId="e9ce1845d50193f0" providerId="LiveId" clId="{7E91A5EA-9457-42B7-92B7-B1C3757B5038}" dt="2025-03-18T14:32:29.792" v="3080" actId="26606"/>
          <ac:spMkLst>
            <pc:docMk/>
            <pc:sldMk cId="593893914" sldId="269"/>
            <ac:spMk id="2" creationId="{28B247AC-E07A-C056-00EA-EA953D5ED230}"/>
          </ac:spMkLst>
        </pc:spChg>
        <pc:spChg chg="del mod">
          <ac:chgData name="David A. Gee" userId="e9ce1845d50193f0" providerId="LiveId" clId="{7E91A5EA-9457-42B7-92B7-B1C3757B5038}" dt="2025-03-18T14:30:59.665" v="3076" actId="26606"/>
          <ac:spMkLst>
            <pc:docMk/>
            <pc:sldMk cId="593893914" sldId="269"/>
            <ac:spMk id="3" creationId="{8BA4B769-8FAB-D6A0-F35E-86FADAD565C4}"/>
          </ac:spMkLst>
        </pc:spChg>
        <pc:spChg chg="add">
          <ac:chgData name="David A. Gee" userId="e9ce1845d50193f0" providerId="LiveId" clId="{7E91A5EA-9457-42B7-92B7-B1C3757B5038}" dt="2025-03-18T14:32:29.792" v="3080" actId="26606"/>
          <ac:spMkLst>
            <pc:docMk/>
            <pc:sldMk cId="593893914" sldId="269"/>
            <ac:spMk id="10" creationId="{49C5F91F-E452-4CE4-A4AA-EED17BC75C6C}"/>
          </ac:spMkLst>
        </pc:spChg>
        <pc:spChg chg="add">
          <ac:chgData name="David A. Gee" userId="e9ce1845d50193f0" providerId="LiveId" clId="{7E91A5EA-9457-42B7-92B7-B1C3757B5038}" dt="2025-03-18T14:32:29.792" v="3080" actId="26606"/>
          <ac:spMkLst>
            <pc:docMk/>
            <pc:sldMk cId="593893914" sldId="269"/>
            <ac:spMk id="12" creationId="{A4228405-FC15-4120-88AA-B0740FB73AC7}"/>
          </ac:spMkLst>
        </pc:spChg>
        <pc:graphicFrameChg chg="add mod modGraphic">
          <ac:chgData name="David A. Gee" userId="e9ce1845d50193f0" providerId="LiveId" clId="{7E91A5EA-9457-42B7-92B7-B1C3757B5038}" dt="2025-03-18T14:32:29.792" v="3080" actId="26606"/>
          <ac:graphicFrameMkLst>
            <pc:docMk/>
            <pc:sldMk cId="593893914" sldId="269"/>
            <ac:graphicFrameMk id="5" creationId="{17503641-B829-2981-5F33-401EF3F6D2F4}"/>
          </ac:graphicFrameMkLst>
        </pc:graphicFrameChg>
        <pc:picChg chg="add">
          <ac:chgData name="David A. Gee" userId="e9ce1845d50193f0" providerId="LiveId" clId="{7E91A5EA-9457-42B7-92B7-B1C3757B5038}" dt="2025-03-18T14:32:29.792" v="3080" actId="26606"/>
          <ac:picMkLst>
            <pc:docMk/>
            <pc:sldMk cId="593893914" sldId="269"/>
            <ac:picMk id="18" creationId="{B08536FC-04A5-4441-B623-AC9123454DD9}"/>
          </ac:picMkLst>
        </pc:picChg>
        <pc:cxnChg chg="add">
          <ac:chgData name="David A. Gee" userId="e9ce1845d50193f0" providerId="LiveId" clId="{7E91A5EA-9457-42B7-92B7-B1C3757B5038}" dt="2025-03-18T14:32:29.792" v="3080" actId="26606"/>
          <ac:cxnSpMkLst>
            <pc:docMk/>
            <pc:sldMk cId="593893914" sldId="269"/>
            <ac:cxnSpMk id="14" creationId="{5DF09DA2-86B7-453C-A830-E7068A7237D9}"/>
          </ac:cxnSpMkLst>
        </pc:cxnChg>
        <pc:cxnChg chg="add">
          <ac:chgData name="David A. Gee" userId="e9ce1845d50193f0" providerId="LiveId" clId="{7E91A5EA-9457-42B7-92B7-B1C3757B5038}" dt="2025-03-18T14:32:29.792" v="3080" actId="26606"/>
          <ac:cxnSpMkLst>
            <pc:docMk/>
            <pc:sldMk cId="593893914" sldId="269"/>
            <ac:cxnSpMk id="16" creationId="{C2BD36E3-9FDD-4155-9634-5E2F968A3161}"/>
          </ac:cxnSpMkLst>
        </pc:cxnChg>
      </pc:sldChg>
      <pc:sldChg chg="addSp delSp modSp new del mod">
        <pc:chgData name="David A. Gee" userId="e9ce1845d50193f0" providerId="LiveId" clId="{7E91A5EA-9457-42B7-92B7-B1C3757B5038}" dt="2025-03-18T14:47:19.664" v="4891" actId="47"/>
        <pc:sldMkLst>
          <pc:docMk/>
          <pc:sldMk cId="3743409058" sldId="270"/>
        </pc:sldMkLst>
        <pc:spChg chg="del">
          <ac:chgData name="David A. Gee" userId="e9ce1845d50193f0" providerId="LiveId" clId="{7E91A5EA-9457-42B7-92B7-B1C3757B5038}" dt="2025-03-18T14:45:50.120" v="4851"/>
          <ac:spMkLst>
            <pc:docMk/>
            <pc:sldMk cId="3743409058" sldId="270"/>
            <ac:spMk id="3" creationId="{B17C51D1-EF24-0556-8DD5-994E0F8EA520}"/>
          </ac:spMkLst>
        </pc:spChg>
        <pc:spChg chg="add mod">
          <ac:chgData name="David A. Gee" userId="e9ce1845d50193f0" providerId="LiveId" clId="{7E91A5EA-9457-42B7-92B7-B1C3757B5038}" dt="2025-03-18T14:46:42.679" v="4857" actId="21"/>
          <ac:spMkLst>
            <pc:docMk/>
            <pc:sldMk cId="3743409058" sldId="270"/>
            <ac:spMk id="7" creationId="{83EF42F3-E18E-C491-5063-7B86F1A8A840}"/>
          </ac:spMkLst>
        </pc:spChg>
        <pc:picChg chg="add del mod">
          <ac:chgData name="David A. Gee" userId="e9ce1845d50193f0" providerId="LiveId" clId="{7E91A5EA-9457-42B7-92B7-B1C3757B5038}" dt="2025-03-18T14:46:42.679" v="4857" actId="21"/>
          <ac:picMkLst>
            <pc:docMk/>
            <pc:sldMk cId="3743409058" sldId="270"/>
            <ac:picMk id="5" creationId="{2F10C2E9-0F05-D89D-4CFE-C376B44D2E19}"/>
          </ac:picMkLst>
        </pc:picChg>
      </pc:sldChg>
      <pc:sldChg chg="addSp delSp modSp add mod setBg delDesignElem modNotesTx">
        <pc:chgData name="David A. Gee" userId="e9ce1845d50193f0" providerId="LiveId" clId="{7E91A5EA-9457-42B7-92B7-B1C3757B5038}" dt="2025-03-18T14:59:13.734" v="5228" actId="20577"/>
        <pc:sldMkLst>
          <pc:docMk/>
          <pc:sldMk cId="3389754046" sldId="271"/>
        </pc:sldMkLst>
        <pc:spChg chg="mod">
          <ac:chgData name="David A. Gee" userId="e9ce1845d50193f0" providerId="LiveId" clId="{7E91A5EA-9457-42B7-92B7-B1C3757B5038}" dt="2025-03-18T14:59:13.734" v="5228" actId="20577"/>
          <ac:spMkLst>
            <pc:docMk/>
            <pc:sldMk cId="3389754046" sldId="271"/>
            <ac:spMk id="2" creationId="{7954D596-ADEC-1FBD-9092-C163A4E784F3}"/>
          </ac:spMkLst>
        </pc:spChg>
        <pc:spChg chg="add del mod">
          <ac:chgData name="David A. Gee" userId="e9ce1845d50193f0" providerId="LiveId" clId="{7E91A5EA-9457-42B7-92B7-B1C3757B5038}" dt="2025-03-18T14:46:45.166" v="4858"/>
          <ac:spMkLst>
            <pc:docMk/>
            <pc:sldMk cId="3389754046" sldId="271"/>
            <ac:spMk id="4" creationId="{2100F5CA-25EA-FEF6-E906-BE6CE546B842}"/>
          </ac:spMkLst>
        </pc:spChg>
        <pc:spChg chg="add del mod">
          <ac:chgData name="David A. Gee" userId="e9ce1845d50193f0" providerId="LiveId" clId="{7E91A5EA-9457-42B7-92B7-B1C3757B5038}" dt="2025-03-18T14:56:37.436" v="4956"/>
          <ac:spMkLst>
            <pc:docMk/>
            <pc:sldMk cId="3389754046" sldId="271"/>
            <ac:spMk id="9" creationId="{A4CEE1F0-063F-D267-DD8C-2D28170559C8}"/>
          </ac:spMkLst>
        </pc:spChg>
        <pc:spChg chg="add del">
          <ac:chgData name="David A. Gee" userId="e9ce1845d50193f0" providerId="LiveId" clId="{7E91A5EA-9457-42B7-92B7-B1C3757B5038}" dt="2025-03-18T14:56:40.114" v="4959" actId="26606"/>
          <ac:spMkLst>
            <pc:docMk/>
            <pc:sldMk cId="3389754046" sldId="271"/>
            <ac:spMk id="12" creationId="{50B488F5-9CE4-4346-B22F-600286ED4D8F}"/>
          </ac:spMkLst>
        </pc:spChg>
        <pc:spChg chg="del">
          <ac:chgData name="David A. Gee" userId="e9ce1845d50193f0" providerId="LiveId" clId="{7E91A5EA-9457-42B7-92B7-B1C3757B5038}" dt="2025-03-18T14:46:27.664" v="4855"/>
          <ac:spMkLst>
            <pc:docMk/>
            <pc:sldMk cId="3389754046" sldId="271"/>
            <ac:spMk id="17" creationId="{91ED8961-0A22-37AC-5FF1-BB62BAB2F478}"/>
          </ac:spMkLst>
        </pc:spChg>
        <pc:spChg chg="add del">
          <ac:chgData name="David A. Gee" userId="e9ce1845d50193f0" providerId="LiveId" clId="{7E91A5EA-9457-42B7-92B7-B1C3757B5038}" dt="2025-03-18T14:56:40.114" v="4959" actId="26606"/>
          <ac:spMkLst>
            <pc:docMk/>
            <pc:sldMk cId="3389754046" sldId="271"/>
            <ac:spMk id="18" creationId="{B374BF5C-C264-47AF-9C49-1875F88B92C9}"/>
          </ac:spMkLst>
        </pc:spChg>
        <pc:spChg chg="add del">
          <ac:chgData name="David A. Gee" userId="e9ce1845d50193f0" providerId="LiveId" clId="{7E91A5EA-9457-42B7-92B7-B1C3757B5038}" dt="2025-03-18T14:56:40.114" v="4959" actId="26606"/>
          <ac:spMkLst>
            <pc:docMk/>
            <pc:sldMk cId="3389754046" sldId="271"/>
            <ac:spMk id="20" creationId="{EA9A5156-A214-495D-9493-B85A2B08F1E7}"/>
          </ac:spMkLst>
        </pc:spChg>
        <pc:spChg chg="del">
          <ac:chgData name="David A. Gee" userId="e9ce1845d50193f0" providerId="LiveId" clId="{7E91A5EA-9457-42B7-92B7-B1C3757B5038}" dt="2025-03-18T14:46:27.664" v="4855"/>
          <ac:spMkLst>
            <pc:docMk/>
            <pc:sldMk cId="3389754046" sldId="271"/>
            <ac:spMk id="23" creationId="{C13CB322-8C24-04C4-7B35-D7DDC0FA92DD}"/>
          </ac:spMkLst>
        </pc:spChg>
        <pc:spChg chg="del">
          <ac:chgData name="David A. Gee" userId="e9ce1845d50193f0" providerId="LiveId" clId="{7E91A5EA-9457-42B7-92B7-B1C3757B5038}" dt="2025-03-18T14:46:27.664" v="4855"/>
          <ac:spMkLst>
            <pc:docMk/>
            <pc:sldMk cId="3389754046" sldId="271"/>
            <ac:spMk id="25" creationId="{EC76CDED-4F0B-926F-3309-8149A5F5C40C}"/>
          </ac:spMkLst>
        </pc:spChg>
        <pc:spChg chg="add del">
          <ac:chgData name="David A. Gee" userId="e9ce1845d50193f0" providerId="LiveId" clId="{7E91A5EA-9457-42B7-92B7-B1C3757B5038}" dt="2025-03-18T14:56:40.114" v="4959" actId="26606"/>
          <ac:spMkLst>
            <pc:docMk/>
            <pc:sldMk cId="3389754046" sldId="271"/>
            <ac:spMk id="28" creationId="{F07A6A06-44A6-41CD-B49D-7FAFA5119B02}"/>
          </ac:spMkLst>
        </pc:spChg>
        <pc:spChg chg="del">
          <ac:chgData name="David A. Gee" userId="e9ce1845d50193f0" providerId="LiveId" clId="{7E91A5EA-9457-42B7-92B7-B1C3757B5038}" dt="2025-03-18T14:46:27.664" v="4855"/>
          <ac:spMkLst>
            <pc:docMk/>
            <pc:sldMk cId="3389754046" sldId="271"/>
            <ac:spMk id="33" creationId="{B528C40F-EB8E-D5A5-D80A-B7FD190410B6}"/>
          </ac:spMkLst>
        </pc:spChg>
        <pc:spChg chg="add">
          <ac:chgData name="David A. Gee" userId="e9ce1845d50193f0" providerId="LiveId" clId="{7E91A5EA-9457-42B7-92B7-B1C3757B5038}" dt="2025-03-18T14:56:40.114" v="4959" actId="26606"/>
          <ac:spMkLst>
            <pc:docMk/>
            <pc:sldMk cId="3389754046" sldId="271"/>
            <ac:spMk id="39" creationId="{50B488F5-9CE4-4346-B22F-600286ED4D8F}"/>
          </ac:spMkLst>
        </pc:spChg>
        <pc:spChg chg="add">
          <ac:chgData name="David A. Gee" userId="e9ce1845d50193f0" providerId="LiveId" clId="{7E91A5EA-9457-42B7-92B7-B1C3757B5038}" dt="2025-03-18T14:56:40.114" v="4959" actId="26606"/>
          <ac:spMkLst>
            <pc:docMk/>
            <pc:sldMk cId="3389754046" sldId="271"/>
            <ac:spMk id="45" creationId="{B374BF5C-C264-47AF-9C49-1875F88B92C9}"/>
          </ac:spMkLst>
        </pc:spChg>
        <pc:spChg chg="add">
          <ac:chgData name="David A. Gee" userId="e9ce1845d50193f0" providerId="LiveId" clId="{7E91A5EA-9457-42B7-92B7-B1C3757B5038}" dt="2025-03-18T14:56:40.114" v="4959" actId="26606"/>
          <ac:spMkLst>
            <pc:docMk/>
            <pc:sldMk cId="3389754046" sldId="271"/>
            <ac:spMk id="47" creationId="{EA9A5156-A214-495D-9493-B85A2B08F1E7}"/>
          </ac:spMkLst>
        </pc:spChg>
        <pc:spChg chg="add">
          <ac:chgData name="David A. Gee" userId="e9ce1845d50193f0" providerId="LiveId" clId="{7E91A5EA-9457-42B7-92B7-B1C3757B5038}" dt="2025-03-18T14:56:40.114" v="4959" actId="26606"/>
          <ac:spMkLst>
            <pc:docMk/>
            <pc:sldMk cId="3389754046" sldId="271"/>
            <ac:spMk id="55" creationId="{F07A6A06-44A6-41CD-B49D-7FAFA5119B02}"/>
          </ac:spMkLst>
        </pc:spChg>
        <pc:grpChg chg="add">
          <ac:chgData name="David A. Gee" userId="e9ce1845d50193f0" providerId="LiveId" clId="{7E91A5EA-9457-42B7-92B7-B1C3757B5038}" dt="2025-03-18T14:46:52.625" v="4859" actId="26606"/>
          <ac:grpSpMkLst>
            <pc:docMk/>
            <pc:sldMk cId="3389754046" sldId="271"/>
            <ac:grpSpMk id="24" creationId="{B26DC251-CF3C-487C-93C0-74344C2700C0}"/>
          </ac:grpSpMkLst>
        </pc:grpChg>
        <pc:grpChg chg="del">
          <ac:chgData name="David A. Gee" userId="e9ce1845d50193f0" providerId="LiveId" clId="{7E91A5EA-9457-42B7-92B7-B1C3757B5038}" dt="2025-03-18T14:46:27.664" v="4855"/>
          <ac:grpSpMkLst>
            <pc:docMk/>
            <pc:sldMk cId="3389754046" sldId="271"/>
            <ac:grpSpMk id="29" creationId="{68C58E64-BDA8-4289-2CDA-4C7CA5494880}"/>
          </ac:grpSpMkLst>
        </pc:grpChg>
        <pc:picChg chg="add del mod">
          <ac:chgData name="David A. Gee" userId="e9ce1845d50193f0" providerId="LiveId" clId="{7E91A5EA-9457-42B7-92B7-B1C3757B5038}" dt="2025-03-18T14:56:19.298" v="4953" actId="478"/>
          <ac:picMkLst>
            <pc:docMk/>
            <pc:sldMk cId="3389754046" sldId="271"/>
            <ac:picMk id="5" creationId="{2F10C2E9-0F05-D89D-4CFE-C376B44D2E19}"/>
          </ac:picMkLst>
        </pc:picChg>
        <pc:picChg chg="add">
          <ac:chgData name="David A. Gee" userId="e9ce1845d50193f0" providerId="LiveId" clId="{7E91A5EA-9457-42B7-92B7-B1C3757B5038}" dt="2025-03-18T14:46:52.625" v="4859" actId="26606"/>
          <ac:picMkLst>
            <pc:docMk/>
            <pc:sldMk cId="3389754046" sldId="271"/>
            <ac:picMk id="7" creationId="{CB1DE69F-569C-4A49-8E50-4093C135AECF}"/>
          </ac:picMkLst>
        </pc:picChg>
        <pc:picChg chg="del">
          <ac:chgData name="David A. Gee" userId="e9ce1845d50193f0" providerId="LiveId" clId="{7E91A5EA-9457-42B7-92B7-B1C3757B5038}" dt="2025-03-18T14:46:38.663" v="4856" actId="478"/>
          <ac:picMkLst>
            <pc:docMk/>
            <pc:sldMk cId="3389754046" sldId="271"/>
            <ac:picMk id="10" creationId="{C92DBB07-DD8F-2D33-BA59-023F22A5B69A}"/>
          </ac:picMkLst>
        </pc:picChg>
        <pc:picChg chg="add mod">
          <ac:chgData name="David A. Gee" userId="e9ce1845d50193f0" providerId="LiveId" clId="{7E91A5EA-9457-42B7-92B7-B1C3757B5038}" dt="2025-03-18T14:56:38.959" v="4958" actId="962"/>
          <ac:picMkLst>
            <pc:docMk/>
            <pc:sldMk cId="3389754046" sldId="271"/>
            <ac:picMk id="13" creationId="{802A2CD8-2A54-8634-9EF4-701480E28D3F}"/>
          </ac:picMkLst>
        </pc:picChg>
        <pc:picChg chg="del">
          <ac:chgData name="David A. Gee" userId="e9ce1845d50193f0" providerId="LiveId" clId="{7E91A5EA-9457-42B7-92B7-B1C3757B5038}" dt="2025-03-18T14:46:27.664" v="4855"/>
          <ac:picMkLst>
            <pc:docMk/>
            <pc:sldMk cId="3389754046" sldId="271"/>
            <ac:picMk id="15" creationId="{D4DF8F3A-C2DC-4191-8951-BE41D4EB0A7D}"/>
          </ac:picMkLst>
        </pc:picChg>
        <pc:picChg chg="add">
          <ac:chgData name="David A. Gee" userId="e9ce1845d50193f0" providerId="LiveId" clId="{7E91A5EA-9457-42B7-92B7-B1C3757B5038}" dt="2025-03-18T14:46:52.625" v="4859" actId="26606"/>
          <ac:picMkLst>
            <pc:docMk/>
            <pc:sldMk cId="3389754046" sldId="271"/>
            <ac:picMk id="16" creationId="{16176A8D-754E-4699-9AAC-A833466A201A}"/>
          </ac:picMkLst>
        </pc:picChg>
        <pc:picChg chg="del">
          <ac:chgData name="David A. Gee" userId="e9ce1845d50193f0" providerId="LiveId" clId="{7E91A5EA-9457-42B7-92B7-B1C3757B5038}" dt="2025-03-18T14:46:27.664" v="4855"/>
          <ac:picMkLst>
            <pc:docMk/>
            <pc:sldMk cId="3389754046" sldId="271"/>
            <ac:picMk id="21" creationId="{20F62ED5-349C-30D1-0C1B-A55F9D251EB1}"/>
          </ac:picMkLst>
        </pc:picChg>
        <pc:picChg chg="add del">
          <ac:chgData name="David A. Gee" userId="e9ce1845d50193f0" providerId="LiveId" clId="{7E91A5EA-9457-42B7-92B7-B1C3757B5038}" dt="2025-03-18T14:56:40.114" v="4959" actId="26606"/>
          <ac:picMkLst>
            <pc:docMk/>
            <pc:sldMk cId="3389754046" sldId="271"/>
            <ac:picMk id="22" creationId="{14043B93-31EA-42C9-A52B-7B10135FCB7F}"/>
          </ac:picMkLst>
        </pc:picChg>
        <pc:picChg chg="del">
          <ac:chgData name="David A. Gee" userId="e9ce1845d50193f0" providerId="LiveId" clId="{7E91A5EA-9457-42B7-92B7-B1C3757B5038}" dt="2025-03-18T14:46:27.664" v="4855"/>
          <ac:picMkLst>
            <pc:docMk/>
            <pc:sldMk cId="3389754046" sldId="271"/>
            <ac:picMk id="27" creationId="{ADA2AEF0-0E53-BEE2-605E-3D85F69972C5}"/>
          </ac:picMkLst>
        </pc:picChg>
        <pc:picChg chg="add">
          <ac:chgData name="David A. Gee" userId="e9ce1845d50193f0" providerId="LiveId" clId="{7E91A5EA-9457-42B7-92B7-B1C3757B5038}" dt="2025-03-18T14:46:52.625" v="4859" actId="26606"/>
          <ac:picMkLst>
            <pc:docMk/>
            <pc:sldMk cId="3389754046" sldId="271"/>
            <ac:picMk id="30" creationId="{374CBFC4-E02A-4F3E-AB09-DAD63A764C16}"/>
          </ac:picMkLst>
        </pc:picChg>
        <pc:picChg chg="del">
          <ac:chgData name="David A. Gee" userId="e9ce1845d50193f0" providerId="LiveId" clId="{7E91A5EA-9457-42B7-92B7-B1C3757B5038}" dt="2025-03-18T14:46:27.664" v="4855"/>
          <ac:picMkLst>
            <pc:docMk/>
            <pc:sldMk cId="3389754046" sldId="271"/>
            <ac:picMk id="35" creationId="{8CEC13CD-7BCE-B98F-7908-BAD4C5C9101D}"/>
          </ac:picMkLst>
        </pc:picChg>
        <pc:cxnChg chg="del">
          <ac:chgData name="David A. Gee" userId="e9ce1845d50193f0" providerId="LiveId" clId="{7E91A5EA-9457-42B7-92B7-B1C3757B5038}" dt="2025-03-18T14:46:27.664" v="4855"/>
          <ac:cxnSpMkLst>
            <pc:docMk/>
            <pc:sldMk cId="3389754046" sldId="271"/>
            <ac:cxnSpMk id="19" creationId="{2B2C7CAD-4D24-7D98-14D0-478D2FCE7442}"/>
          </ac:cxnSpMkLst>
        </pc:cxnChg>
      </pc:sldChg>
      <pc:sldChg chg="addSp delSp modSp add mod setBg delDesignElem modNotesTx">
        <pc:chgData name="David A. Gee" userId="e9ce1845d50193f0" providerId="LiveId" clId="{7E91A5EA-9457-42B7-92B7-B1C3757B5038}" dt="2025-03-18T14:59:20.340" v="5234" actId="20577"/>
        <pc:sldMkLst>
          <pc:docMk/>
          <pc:sldMk cId="621508360" sldId="272"/>
        </pc:sldMkLst>
        <pc:spChg chg="mod">
          <ac:chgData name="David A. Gee" userId="e9ce1845d50193f0" providerId="LiveId" clId="{7E91A5EA-9457-42B7-92B7-B1C3757B5038}" dt="2025-03-18T14:59:20.340" v="5234" actId="20577"/>
          <ac:spMkLst>
            <pc:docMk/>
            <pc:sldMk cId="621508360" sldId="272"/>
            <ac:spMk id="2" creationId="{9D018D4C-12F6-97E9-E035-ACA198FE6CD6}"/>
          </ac:spMkLst>
        </pc:spChg>
        <pc:spChg chg="add del mod">
          <ac:chgData name="David A. Gee" userId="e9ce1845d50193f0" providerId="LiveId" clId="{7E91A5EA-9457-42B7-92B7-B1C3757B5038}" dt="2025-03-18T14:51:42.424" v="4901"/>
          <ac:spMkLst>
            <pc:docMk/>
            <pc:sldMk cId="621508360" sldId="272"/>
            <ac:spMk id="4" creationId="{55B24E44-BC7D-42EF-0003-6F790CB99003}"/>
          </ac:spMkLst>
        </pc:spChg>
        <pc:spChg chg="del">
          <ac:chgData name="David A. Gee" userId="e9ce1845d50193f0" providerId="LiveId" clId="{7E91A5EA-9457-42B7-92B7-B1C3757B5038}" dt="2025-03-18T14:47:22.689" v="4893"/>
          <ac:spMkLst>
            <pc:docMk/>
            <pc:sldMk cId="621508360" sldId="272"/>
            <ac:spMk id="12" creationId="{59CD72A1-59E1-C16E-93AE-4130029F779C}"/>
          </ac:spMkLst>
        </pc:spChg>
        <pc:spChg chg="add del">
          <ac:chgData name="David A. Gee" userId="e9ce1845d50193f0" providerId="LiveId" clId="{7E91A5EA-9457-42B7-92B7-B1C3757B5038}" dt="2025-03-18T14:56:49.196" v="4963" actId="26606"/>
          <ac:spMkLst>
            <pc:docMk/>
            <pc:sldMk cId="621508360" sldId="272"/>
            <ac:spMk id="13" creationId="{50B488F5-9CE4-4346-B22F-600286ED4D8F}"/>
          </ac:spMkLst>
        </pc:spChg>
        <pc:spChg chg="del">
          <ac:chgData name="David A. Gee" userId="e9ce1845d50193f0" providerId="LiveId" clId="{7E91A5EA-9457-42B7-92B7-B1C3757B5038}" dt="2025-03-18T14:47:22.689" v="4893"/>
          <ac:spMkLst>
            <pc:docMk/>
            <pc:sldMk cId="621508360" sldId="272"/>
            <ac:spMk id="18" creationId="{66622BF5-7A6F-5DDB-F0E9-9D34A51E2E88}"/>
          </ac:spMkLst>
        </pc:spChg>
        <pc:spChg chg="add del">
          <ac:chgData name="David A. Gee" userId="e9ce1845d50193f0" providerId="LiveId" clId="{7E91A5EA-9457-42B7-92B7-B1C3757B5038}" dt="2025-03-18T14:56:49.196" v="4963" actId="26606"/>
          <ac:spMkLst>
            <pc:docMk/>
            <pc:sldMk cId="621508360" sldId="272"/>
            <ac:spMk id="19" creationId="{B374BF5C-C264-47AF-9C49-1875F88B92C9}"/>
          </ac:spMkLst>
        </pc:spChg>
        <pc:spChg chg="del">
          <ac:chgData name="David A. Gee" userId="e9ce1845d50193f0" providerId="LiveId" clId="{7E91A5EA-9457-42B7-92B7-B1C3757B5038}" dt="2025-03-18T14:47:22.689" v="4893"/>
          <ac:spMkLst>
            <pc:docMk/>
            <pc:sldMk cId="621508360" sldId="272"/>
            <ac:spMk id="20" creationId="{681CC48A-5BF4-DF2C-41B8-2F60FD933E6A}"/>
          </ac:spMkLst>
        </pc:spChg>
        <pc:spChg chg="add del">
          <ac:chgData name="David A. Gee" userId="e9ce1845d50193f0" providerId="LiveId" clId="{7E91A5EA-9457-42B7-92B7-B1C3757B5038}" dt="2025-03-18T14:56:49.196" v="4963" actId="26606"/>
          <ac:spMkLst>
            <pc:docMk/>
            <pc:sldMk cId="621508360" sldId="272"/>
            <ac:spMk id="21" creationId="{EA9A5156-A214-495D-9493-B85A2B08F1E7}"/>
          </ac:spMkLst>
        </pc:spChg>
        <pc:spChg chg="add del mod">
          <ac:chgData name="David A. Gee" userId="e9ce1845d50193f0" providerId="LiveId" clId="{7E91A5EA-9457-42B7-92B7-B1C3757B5038}" dt="2025-03-18T14:56:47.121" v="4960"/>
          <ac:spMkLst>
            <pc:docMk/>
            <pc:sldMk cId="621508360" sldId="272"/>
            <ac:spMk id="27" creationId="{9BFD2FA9-5086-E527-7894-8CC140F78C44}"/>
          </ac:spMkLst>
        </pc:spChg>
        <pc:spChg chg="del">
          <ac:chgData name="David A. Gee" userId="e9ce1845d50193f0" providerId="LiveId" clId="{7E91A5EA-9457-42B7-92B7-B1C3757B5038}" dt="2025-03-18T14:47:22.689" v="4893"/>
          <ac:spMkLst>
            <pc:docMk/>
            <pc:sldMk cId="621508360" sldId="272"/>
            <ac:spMk id="28" creationId="{8B3FF868-9608-DCBB-941F-15E9710FDF9F}"/>
          </ac:spMkLst>
        </pc:spChg>
        <pc:spChg chg="add del">
          <ac:chgData name="David A. Gee" userId="e9ce1845d50193f0" providerId="LiveId" clId="{7E91A5EA-9457-42B7-92B7-B1C3757B5038}" dt="2025-03-18T14:56:49.196" v="4963" actId="26606"/>
          <ac:spMkLst>
            <pc:docMk/>
            <pc:sldMk cId="621508360" sldId="272"/>
            <ac:spMk id="32" creationId="{F07A6A06-44A6-41CD-B49D-7FAFA5119B02}"/>
          </ac:spMkLst>
        </pc:spChg>
        <pc:spChg chg="add">
          <ac:chgData name="David A. Gee" userId="e9ce1845d50193f0" providerId="LiveId" clId="{7E91A5EA-9457-42B7-92B7-B1C3757B5038}" dt="2025-03-18T14:56:49.196" v="4963" actId="26606"/>
          <ac:spMkLst>
            <pc:docMk/>
            <pc:sldMk cId="621508360" sldId="272"/>
            <ac:spMk id="43" creationId="{50B488F5-9CE4-4346-B22F-600286ED4D8F}"/>
          </ac:spMkLst>
        </pc:spChg>
        <pc:spChg chg="add">
          <ac:chgData name="David A. Gee" userId="e9ce1845d50193f0" providerId="LiveId" clId="{7E91A5EA-9457-42B7-92B7-B1C3757B5038}" dt="2025-03-18T14:56:49.196" v="4963" actId="26606"/>
          <ac:spMkLst>
            <pc:docMk/>
            <pc:sldMk cId="621508360" sldId="272"/>
            <ac:spMk id="49" creationId="{B374BF5C-C264-47AF-9C49-1875F88B92C9}"/>
          </ac:spMkLst>
        </pc:spChg>
        <pc:spChg chg="add">
          <ac:chgData name="David A. Gee" userId="e9ce1845d50193f0" providerId="LiveId" clId="{7E91A5EA-9457-42B7-92B7-B1C3757B5038}" dt="2025-03-18T14:56:49.196" v="4963" actId="26606"/>
          <ac:spMkLst>
            <pc:docMk/>
            <pc:sldMk cId="621508360" sldId="272"/>
            <ac:spMk id="51" creationId="{EA9A5156-A214-495D-9493-B85A2B08F1E7}"/>
          </ac:spMkLst>
        </pc:spChg>
        <pc:spChg chg="add">
          <ac:chgData name="David A. Gee" userId="e9ce1845d50193f0" providerId="LiveId" clId="{7E91A5EA-9457-42B7-92B7-B1C3757B5038}" dt="2025-03-18T14:56:49.196" v="4963" actId="26606"/>
          <ac:spMkLst>
            <pc:docMk/>
            <pc:sldMk cId="621508360" sldId="272"/>
            <ac:spMk id="59" creationId="{F07A6A06-44A6-41CD-B49D-7FAFA5119B02}"/>
          </ac:spMkLst>
        </pc:spChg>
        <pc:grpChg chg="del">
          <ac:chgData name="David A. Gee" userId="e9ce1845d50193f0" providerId="LiveId" clId="{7E91A5EA-9457-42B7-92B7-B1C3757B5038}" dt="2025-03-18T14:47:22.689" v="4893"/>
          <ac:grpSpMkLst>
            <pc:docMk/>
            <pc:sldMk cId="621508360" sldId="272"/>
            <ac:grpSpMk id="24" creationId="{CDFB914A-9941-7732-699F-DD324717900F}"/>
          </ac:grpSpMkLst>
        </pc:grpChg>
        <pc:picChg chg="del">
          <ac:chgData name="David A. Gee" userId="e9ce1845d50193f0" providerId="LiveId" clId="{7E91A5EA-9457-42B7-92B7-B1C3757B5038}" dt="2025-03-18T14:47:28.027" v="4896" actId="478"/>
          <ac:picMkLst>
            <pc:docMk/>
            <pc:sldMk cId="621508360" sldId="272"/>
            <ac:picMk id="5" creationId="{88406C09-536D-14AC-82EF-5CAF326342F8}"/>
          </ac:picMkLst>
        </pc:picChg>
        <pc:picChg chg="del">
          <ac:chgData name="David A. Gee" userId="e9ce1845d50193f0" providerId="LiveId" clId="{7E91A5EA-9457-42B7-92B7-B1C3757B5038}" dt="2025-03-18T14:47:22.689" v="4893"/>
          <ac:picMkLst>
            <pc:docMk/>
            <pc:sldMk cId="621508360" sldId="272"/>
            <ac:picMk id="7" creationId="{CCB182CF-2406-5B3C-1773-FDD933B236BA}"/>
          </ac:picMkLst>
        </pc:picChg>
        <pc:picChg chg="add del mod">
          <ac:chgData name="David A. Gee" userId="e9ce1845d50193f0" providerId="LiveId" clId="{7E91A5EA-9457-42B7-92B7-B1C3757B5038}" dt="2025-03-18T14:56:21.624" v="4954" actId="478"/>
          <ac:picMkLst>
            <pc:docMk/>
            <pc:sldMk cId="621508360" sldId="272"/>
            <ac:picMk id="9" creationId="{78E369AA-C350-0651-0D50-C34B579FFCCF}"/>
          </ac:picMkLst>
        </pc:picChg>
        <pc:picChg chg="add">
          <ac:chgData name="David A. Gee" userId="e9ce1845d50193f0" providerId="LiveId" clId="{7E91A5EA-9457-42B7-92B7-B1C3757B5038}" dt="2025-03-18T14:51:55.142" v="4904" actId="26606"/>
          <ac:picMkLst>
            <pc:docMk/>
            <pc:sldMk cId="621508360" sldId="272"/>
            <ac:picMk id="11" creationId="{CB1DE69F-569C-4A49-8E50-4093C135AECF}"/>
          </ac:picMkLst>
        </pc:picChg>
        <pc:picChg chg="del">
          <ac:chgData name="David A. Gee" userId="e9ce1845d50193f0" providerId="LiveId" clId="{7E91A5EA-9457-42B7-92B7-B1C3757B5038}" dt="2025-03-18T14:47:22.689" v="4893"/>
          <ac:picMkLst>
            <pc:docMk/>
            <pc:sldMk cId="621508360" sldId="272"/>
            <ac:picMk id="16" creationId="{AE961CD5-F994-032D-2531-F45EF70E37D7}"/>
          </ac:picMkLst>
        </pc:picChg>
        <pc:picChg chg="add">
          <ac:chgData name="David A. Gee" userId="e9ce1845d50193f0" providerId="LiveId" clId="{7E91A5EA-9457-42B7-92B7-B1C3757B5038}" dt="2025-03-18T14:51:55.142" v="4904" actId="26606"/>
          <ac:picMkLst>
            <pc:docMk/>
            <pc:sldMk cId="621508360" sldId="272"/>
            <ac:picMk id="17" creationId="{16176A8D-754E-4699-9AAC-A833466A201A}"/>
          </ac:picMkLst>
        </pc:picChg>
        <pc:picChg chg="del">
          <ac:chgData name="David A. Gee" userId="e9ce1845d50193f0" providerId="LiveId" clId="{7E91A5EA-9457-42B7-92B7-B1C3757B5038}" dt="2025-03-18T14:47:22.689" v="4893"/>
          <ac:picMkLst>
            <pc:docMk/>
            <pc:sldMk cId="621508360" sldId="272"/>
            <ac:picMk id="22" creationId="{073E980C-0A53-A5B2-F04F-67D99FED5216}"/>
          </ac:picMkLst>
        </pc:picChg>
        <pc:picChg chg="add">
          <ac:chgData name="David A. Gee" userId="e9ce1845d50193f0" providerId="LiveId" clId="{7E91A5EA-9457-42B7-92B7-B1C3757B5038}" dt="2025-03-18T14:51:55.142" v="4904" actId="26606"/>
          <ac:picMkLst>
            <pc:docMk/>
            <pc:sldMk cId="621508360" sldId="272"/>
            <ac:picMk id="26" creationId="{14043B93-31EA-42C9-A52B-7B10135FCB7F}"/>
          </ac:picMkLst>
        </pc:picChg>
        <pc:picChg chg="del">
          <ac:chgData name="David A. Gee" userId="e9ce1845d50193f0" providerId="LiveId" clId="{7E91A5EA-9457-42B7-92B7-B1C3757B5038}" dt="2025-03-18T14:47:22.689" v="4893"/>
          <ac:picMkLst>
            <pc:docMk/>
            <pc:sldMk cId="621508360" sldId="272"/>
            <ac:picMk id="30" creationId="{758F33C1-4638-EAF3-D3CC-D5299784CF99}"/>
          </ac:picMkLst>
        </pc:picChg>
        <pc:picChg chg="add mod">
          <ac:chgData name="David A. Gee" userId="e9ce1845d50193f0" providerId="LiveId" clId="{7E91A5EA-9457-42B7-92B7-B1C3757B5038}" dt="2025-03-18T14:56:48.193" v="4962" actId="962"/>
          <ac:picMkLst>
            <pc:docMk/>
            <pc:sldMk cId="621508360" sldId="272"/>
            <ac:picMk id="33" creationId="{487A49E2-D928-AD2D-0987-320805E23C94}"/>
          </ac:picMkLst>
        </pc:picChg>
        <pc:picChg chg="add del">
          <ac:chgData name="David A. Gee" userId="e9ce1845d50193f0" providerId="LiveId" clId="{7E91A5EA-9457-42B7-92B7-B1C3757B5038}" dt="2025-03-18T14:56:49.196" v="4963" actId="26606"/>
          <ac:picMkLst>
            <pc:docMk/>
            <pc:sldMk cId="621508360" sldId="272"/>
            <ac:picMk id="34" creationId="{374CBFC4-E02A-4F3E-AB09-DAD63A764C16}"/>
          </ac:picMkLst>
        </pc:picChg>
        <pc:picChg chg="add">
          <ac:chgData name="David A. Gee" userId="e9ce1845d50193f0" providerId="LiveId" clId="{7E91A5EA-9457-42B7-92B7-B1C3757B5038}" dt="2025-03-18T14:56:49.196" v="4963" actId="26606"/>
          <ac:picMkLst>
            <pc:docMk/>
            <pc:sldMk cId="621508360" sldId="272"/>
            <ac:picMk id="47" creationId="{16176A8D-754E-4699-9AAC-A833466A201A}"/>
          </ac:picMkLst>
        </pc:picChg>
        <pc:cxnChg chg="del">
          <ac:chgData name="David A. Gee" userId="e9ce1845d50193f0" providerId="LiveId" clId="{7E91A5EA-9457-42B7-92B7-B1C3757B5038}" dt="2025-03-18T14:47:22.689" v="4893"/>
          <ac:cxnSpMkLst>
            <pc:docMk/>
            <pc:sldMk cId="621508360" sldId="272"/>
            <ac:cxnSpMk id="14" creationId="{BE34CD7A-CFB0-368D-49FF-CB8457BDDFE7}"/>
          </ac:cxnSpMkLst>
        </pc:cxnChg>
      </pc:sldChg>
      <pc:sldChg chg="addSp delSp modSp add mod setBg delDesignElem modNotesTx">
        <pc:chgData name="David A. Gee" userId="e9ce1845d50193f0" providerId="LiveId" clId="{7E91A5EA-9457-42B7-92B7-B1C3757B5038}" dt="2025-03-18T14:59:25.241" v="5238" actId="20577"/>
        <pc:sldMkLst>
          <pc:docMk/>
          <pc:sldMk cId="810841457" sldId="273"/>
        </pc:sldMkLst>
        <pc:spChg chg="mod">
          <ac:chgData name="David A. Gee" userId="e9ce1845d50193f0" providerId="LiveId" clId="{7E91A5EA-9457-42B7-92B7-B1C3757B5038}" dt="2025-03-18T14:59:25.241" v="5238" actId="20577"/>
          <ac:spMkLst>
            <pc:docMk/>
            <pc:sldMk cId="810841457" sldId="273"/>
            <ac:spMk id="2" creationId="{53B8C599-39ED-41FD-DB65-08B840E8EB72}"/>
          </ac:spMkLst>
        </pc:spChg>
        <pc:spChg chg="add del mod">
          <ac:chgData name="David A. Gee" userId="e9ce1845d50193f0" providerId="LiveId" clId="{7E91A5EA-9457-42B7-92B7-B1C3757B5038}" dt="2025-03-18T14:47:40.276" v="4898"/>
          <ac:spMkLst>
            <pc:docMk/>
            <pc:sldMk cId="810841457" sldId="273"/>
            <ac:spMk id="4" creationId="{FAA06504-0A01-4347-97F6-F7F56825FF11}"/>
          </ac:spMkLst>
        </pc:spChg>
        <pc:spChg chg="add del mod">
          <ac:chgData name="David A. Gee" userId="e9ce1845d50193f0" providerId="LiveId" clId="{7E91A5EA-9457-42B7-92B7-B1C3757B5038}" dt="2025-03-18T14:56:54.640" v="4964"/>
          <ac:spMkLst>
            <pc:docMk/>
            <pc:sldMk cId="810841457" sldId="273"/>
            <ac:spMk id="11" creationId="{69983132-C9C4-BAD2-7BED-B90FA4D140A6}"/>
          </ac:spMkLst>
        </pc:spChg>
        <pc:spChg chg="del">
          <ac:chgData name="David A. Gee" userId="e9ce1845d50193f0" providerId="LiveId" clId="{7E91A5EA-9457-42B7-92B7-B1C3757B5038}" dt="2025-03-18T14:47:22.815" v="4895"/>
          <ac:spMkLst>
            <pc:docMk/>
            <pc:sldMk cId="810841457" sldId="273"/>
            <ac:spMk id="12" creationId="{C593DC6C-312F-D4CC-148B-AE3C241FFC48}"/>
          </ac:spMkLst>
        </pc:spChg>
        <pc:spChg chg="del">
          <ac:chgData name="David A. Gee" userId="e9ce1845d50193f0" providerId="LiveId" clId="{7E91A5EA-9457-42B7-92B7-B1C3757B5038}" dt="2025-03-18T14:47:22.815" v="4895"/>
          <ac:spMkLst>
            <pc:docMk/>
            <pc:sldMk cId="810841457" sldId="273"/>
            <ac:spMk id="18" creationId="{C2F62797-1815-5930-C16D-36245071E30C}"/>
          </ac:spMkLst>
        </pc:spChg>
        <pc:spChg chg="add">
          <ac:chgData name="David A. Gee" userId="e9ce1845d50193f0" providerId="LiveId" clId="{7E91A5EA-9457-42B7-92B7-B1C3757B5038}" dt="2025-03-18T14:56:56.467" v="4967" actId="26606"/>
          <ac:spMkLst>
            <pc:docMk/>
            <pc:sldMk cId="810841457" sldId="273"/>
            <ac:spMk id="19" creationId="{50B488F5-9CE4-4346-B22F-600286ED4D8F}"/>
          </ac:spMkLst>
        </pc:spChg>
        <pc:spChg chg="del">
          <ac:chgData name="David A. Gee" userId="e9ce1845d50193f0" providerId="LiveId" clId="{7E91A5EA-9457-42B7-92B7-B1C3757B5038}" dt="2025-03-18T14:47:22.815" v="4895"/>
          <ac:spMkLst>
            <pc:docMk/>
            <pc:sldMk cId="810841457" sldId="273"/>
            <ac:spMk id="20" creationId="{C20C96C9-2986-F4B7-205F-ED5AE3D7DBD7}"/>
          </ac:spMkLst>
        </pc:spChg>
        <pc:spChg chg="add">
          <ac:chgData name="David A. Gee" userId="e9ce1845d50193f0" providerId="LiveId" clId="{7E91A5EA-9457-42B7-92B7-B1C3757B5038}" dt="2025-03-18T14:56:56.467" v="4967" actId="26606"/>
          <ac:spMkLst>
            <pc:docMk/>
            <pc:sldMk cId="810841457" sldId="273"/>
            <ac:spMk id="23" creationId="{B374BF5C-C264-47AF-9C49-1875F88B92C9}"/>
          </ac:spMkLst>
        </pc:spChg>
        <pc:spChg chg="add">
          <ac:chgData name="David A. Gee" userId="e9ce1845d50193f0" providerId="LiveId" clId="{7E91A5EA-9457-42B7-92B7-B1C3757B5038}" dt="2025-03-18T14:56:56.467" v="4967" actId="26606"/>
          <ac:spMkLst>
            <pc:docMk/>
            <pc:sldMk cId="810841457" sldId="273"/>
            <ac:spMk id="25" creationId="{EA9A5156-A214-495D-9493-B85A2B08F1E7}"/>
          </ac:spMkLst>
        </pc:spChg>
        <pc:spChg chg="del">
          <ac:chgData name="David A. Gee" userId="e9ce1845d50193f0" providerId="LiveId" clId="{7E91A5EA-9457-42B7-92B7-B1C3757B5038}" dt="2025-03-18T14:47:22.815" v="4895"/>
          <ac:spMkLst>
            <pc:docMk/>
            <pc:sldMk cId="810841457" sldId="273"/>
            <ac:spMk id="28" creationId="{21771848-1292-064B-9894-551A1D32DBD6}"/>
          </ac:spMkLst>
        </pc:spChg>
        <pc:spChg chg="add">
          <ac:chgData name="David A. Gee" userId="e9ce1845d50193f0" providerId="LiveId" clId="{7E91A5EA-9457-42B7-92B7-B1C3757B5038}" dt="2025-03-18T14:56:56.467" v="4967" actId="26606"/>
          <ac:spMkLst>
            <pc:docMk/>
            <pc:sldMk cId="810841457" sldId="273"/>
            <ac:spMk id="38" creationId="{F07A6A06-44A6-41CD-B49D-7FAFA5119B02}"/>
          </ac:spMkLst>
        </pc:spChg>
        <pc:grpChg chg="del">
          <ac:chgData name="David A. Gee" userId="e9ce1845d50193f0" providerId="LiveId" clId="{7E91A5EA-9457-42B7-92B7-B1C3757B5038}" dt="2025-03-18T14:47:22.815" v="4895"/>
          <ac:grpSpMkLst>
            <pc:docMk/>
            <pc:sldMk cId="810841457" sldId="273"/>
            <ac:grpSpMk id="24" creationId="{44573CBF-57C1-F516-E027-35CED4F223B9}"/>
          </ac:grpSpMkLst>
        </pc:grpChg>
        <pc:picChg chg="del">
          <ac:chgData name="David A. Gee" userId="e9ce1845d50193f0" providerId="LiveId" clId="{7E91A5EA-9457-42B7-92B7-B1C3757B5038}" dt="2025-03-18T14:47:31.341" v="4897" actId="478"/>
          <ac:picMkLst>
            <pc:docMk/>
            <pc:sldMk cId="810841457" sldId="273"/>
            <ac:picMk id="5" creationId="{CE81A14C-901E-0768-3699-E6557B38A647}"/>
          </ac:picMkLst>
        </pc:picChg>
        <pc:picChg chg="del">
          <ac:chgData name="David A. Gee" userId="e9ce1845d50193f0" providerId="LiveId" clId="{7E91A5EA-9457-42B7-92B7-B1C3757B5038}" dt="2025-03-18T14:47:22.815" v="4895"/>
          <ac:picMkLst>
            <pc:docMk/>
            <pc:sldMk cId="810841457" sldId="273"/>
            <ac:picMk id="7" creationId="{F5202EA5-C5CE-08AA-BEAE-18B481C82DD1}"/>
          </ac:picMkLst>
        </pc:picChg>
        <pc:picChg chg="add del mod">
          <ac:chgData name="David A. Gee" userId="e9ce1845d50193f0" providerId="LiveId" clId="{7E91A5EA-9457-42B7-92B7-B1C3757B5038}" dt="2025-03-18T14:56:23.959" v="4955" actId="478"/>
          <ac:picMkLst>
            <pc:docMk/>
            <pc:sldMk cId="810841457" sldId="273"/>
            <ac:picMk id="9" creationId="{C144F612-B72A-A0D2-B115-997C7703BA68}"/>
          </ac:picMkLst>
        </pc:picChg>
        <pc:picChg chg="add mod">
          <ac:chgData name="David A. Gee" userId="e9ce1845d50193f0" providerId="LiveId" clId="{7E91A5EA-9457-42B7-92B7-B1C3757B5038}" dt="2025-03-18T14:56:56.467" v="4967" actId="26606"/>
          <ac:picMkLst>
            <pc:docMk/>
            <pc:sldMk cId="810841457" sldId="273"/>
            <ac:picMk id="15" creationId="{D86CA63B-A591-30A1-9BEB-E6BF891D7BD1}"/>
          </ac:picMkLst>
        </pc:picChg>
        <pc:picChg chg="del">
          <ac:chgData name="David A. Gee" userId="e9ce1845d50193f0" providerId="LiveId" clId="{7E91A5EA-9457-42B7-92B7-B1C3757B5038}" dt="2025-03-18T14:47:22.815" v="4895"/>
          <ac:picMkLst>
            <pc:docMk/>
            <pc:sldMk cId="810841457" sldId="273"/>
            <ac:picMk id="16" creationId="{C0DE8E9B-724F-2B68-5663-143F032C778F}"/>
          </ac:picMkLst>
        </pc:picChg>
        <pc:picChg chg="add">
          <ac:chgData name="David A. Gee" userId="e9ce1845d50193f0" providerId="LiveId" clId="{7E91A5EA-9457-42B7-92B7-B1C3757B5038}" dt="2025-03-18T14:56:56.467" v="4967" actId="26606"/>
          <ac:picMkLst>
            <pc:docMk/>
            <pc:sldMk cId="810841457" sldId="273"/>
            <ac:picMk id="17" creationId="{CB1DE69F-569C-4A49-8E50-4093C135AECF}"/>
          </ac:picMkLst>
        </pc:picChg>
        <pc:picChg chg="del">
          <ac:chgData name="David A. Gee" userId="e9ce1845d50193f0" providerId="LiveId" clId="{7E91A5EA-9457-42B7-92B7-B1C3757B5038}" dt="2025-03-18T14:47:22.815" v="4895"/>
          <ac:picMkLst>
            <pc:docMk/>
            <pc:sldMk cId="810841457" sldId="273"/>
            <ac:picMk id="22" creationId="{264059C1-B3C1-1BCB-7194-7A6A1D84B667}"/>
          </ac:picMkLst>
        </pc:picChg>
        <pc:picChg chg="add">
          <ac:chgData name="David A. Gee" userId="e9ce1845d50193f0" providerId="LiveId" clId="{7E91A5EA-9457-42B7-92B7-B1C3757B5038}" dt="2025-03-18T14:56:56.467" v="4967" actId="26606"/>
          <ac:picMkLst>
            <pc:docMk/>
            <pc:sldMk cId="810841457" sldId="273"/>
            <ac:picMk id="26" creationId="{16176A8D-754E-4699-9AAC-A833466A201A}"/>
          </ac:picMkLst>
        </pc:picChg>
        <pc:picChg chg="del">
          <ac:chgData name="David A. Gee" userId="e9ce1845d50193f0" providerId="LiveId" clId="{7E91A5EA-9457-42B7-92B7-B1C3757B5038}" dt="2025-03-18T14:47:22.815" v="4895"/>
          <ac:picMkLst>
            <pc:docMk/>
            <pc:sldMk cId="810841457" sldId="273"/>
            <ac:picMk id="30" creationId="{FF8AD9E8-5D36-10FB-CBC6-5A9765510488}"/>
          </ac:picMkLst>
        </pc:picChg>
        <pc:picChg chg="add">
          <ac:chgData name="David A. Gee" userId="e9ce1845d50193f0" providerId="LiveId" clId="{7E91A5EA-9457-42B7-92B7-B1C3757B5038}" dt="2025-03-18T14:56:56.467" v="4967" actId="26606"/>
          <ac:picMkLst>
            <pc:docMk/>
            <pc:sldMk cId="810841457" sldId="273"/>
            <ac:picMk id="32" creationId="{14043B93-31EA-42C9-A52B-7B10135FCB7F}"/>
          </ac:picMkLst>
        </pc:picChg>
        <pc:picChg chg="add">
          <ac:chgData name="David A. Gee" userId="e9ce1845d50193f0" providerId="LiveId" clId="{7E91A5EA-9457-42B7-92B7-B1C3757B5038}" dt="2025-03-18T14:56:56.467" v="4967" actId="26606"/>
          <ac:picMkLst>
            <pc:docMk/>
            <pc:sldMk cId="810841457" sldId="273"/>
            <ac:picMk id="40" creationId="{374CBFC4-E02A-4F3E-AB09-DAD63A764C16}"/>
          </ac:picMkLst>
        </pc:picChg>
        <pc:cxnChg chg="del">
          <ac:chgData name="David A. Gee" userId="e9ce1845d50193f0" providerId="LiveId" clId="{7E91A5EA-9457-42B7-92B7-B1C3757B5038}" dt="2025-03-18T14:47:22.815" v="4895"/>
          <ac:cxnSpMkLst>
            <pc:docMk/>
            <pc:sldMk cId="810841457" sldId="273"/>
            <ac:cxnSpMk id="14" creationId="{AE6D58EE-7833-BC50-80ED-9BCD80ACFAC3}"/>
          </ac:cxnSpMkLst>
        </pc:cxnChg>
      </pc:sldChg>
      <pc:sldChg chg="new del">
        <pc:chgData name="David A. Gee" userId="e9ce1845d50193f0" providerId="LiveId" clId="{7E91A5EA-9457-42B7-92B7-B1C3757B5038}" dt="2025-03-18T14:54:09.267" v="4944" actId="47"/>
        <pc:sldMkLst>
          <pc:docMk/>
          <pc:sldMk cId="1010864855" sldId="274"/>
        </pc:sldMkLst>
      </pc:sldChg>
      <pc:sldChg chg="addSp modSp new mod setBg">
        <pc:chgData name="David A. Gee" userId="e9ce1845d50193f0" providerId="LiveId" clId="{7E91A5EA-9457-42B7-92B7-B1C3757B5038}" dt="2025-03-18T14:57:17.450" v="4968" actId="26606"/>
        <pc:sldMkLst>
          <pc:docMk/>
          <pc:sldMk cId="1984968240" sldId="274"/>
        </pc:sldMkLst>
        <pc:spChg chg="mod">
          <ac:chgData name="David A. Gee" userId="e9ce1845d50193f0" providerId="LiveId" clId="{7E91A5EA-9457-42B7-92B7-B1C3757B5038}" dt="2025-03-18T14:57:17.450" v="4968" actId="26606"/>
          <ac:spMkLst>
            <pc:docMk/>
            <pc:sldMk cId="1984968240" sldId="274"/>
            <ac:spMk id="2" creationId="{A7E17EE7-05F1-E7E7-3627-CC2E6FA1BE8D}"/>
          </ac:spMkLst>
        </pc:spChg>
        <pc:spChg chg="mod">
          <ac:chgData name="David A. Gee" userId="e9ce1845d50193f0" providerId="LiveId" clId="{7E91A5EA-9457-42B7-92B7-B1C3757B5038}" dt="2025-03-18T14:57:17.450" v="4968" actId="26606"/>
          <ac:spMkLst>
            <pc:docMk/>
            <pc:sldMk cId="1984968240" sldId="274"/>
            <ac:spMk id="3" creationId="{661AA6C6-A305-1F61-8F7C-23B380BA87A9}"/>
          </ac:spMkLst>
        </pc:spChg>
        <pc:spChg chg="add">
          <ac:chgData name="David A. Gee" userId="e9ce1845d50193f0" providerId="LiveId" clId="{7E91A5EA-9457-42B7-92B7-B1C3757B5038}" dt="2025-03-18T14:57:17.450" v="4968" actId="26606"/>
          <ac:spMkLst>
            <pc:docMk/>
            <pc:sldMk cId="1984968240" sldId="274"/>
            <ac:spMk id="10" creationId="{F23306E6-5D0B-439F-BB88-7F1CEA89BD63}"/>
          </ac:spMkLst>
        </pc:spChg>
        <pc:spChg chg="add">
          <ac:chgData name="David A. Gee" userId="e9ce1845d50193f0" providerId="LiveId" clId="{7E91A5EA-9457-42B7-92B7-B1C3757B5038}" dt="2025-03-18T14:57:17.450" v="4968" actId="26606"/>
          <ac:spMkLst>
            <pc:docMk/>
            <pc:sldMk cId="1984968240" sldId="274"/>
            <ac:spMk id="16" creationId="{1C69834E-5EEE-4D61-833E-04928896454C}"/>
          </ac:spMkLst>
        </pc:spChg>
        <pc:spChg chg="add">
          <ac:chgData name="David A. Gee" userId="e9ce1845d50193f0" providerId="LiveId" clId="{7E91A5EA-9457-42B7-92B7-B1C3757B5038}" dt="2025-03-18T14:57:17.450" v="4968" actId="26606"/>
          <ac:spMkLst>
            <pc:docMk/>
            <pc:sldMk cId="1984968240" sldId="274"/>
            <ac:spMk id="18" creationId="{58E5D9BA-46E7-4BFA-9C74-75495BF6F54D}"/>
          </ac:spMkLst>
        </pc:spChg>
        <pc:spChg chg="add">
          <ac:chgData name="David A. Gee" userId="e9ce1845d50193f0" providerId="LiveId" clId="{7E91A5EA-9457-42B7-92B7-B1C3757B5038}" dt="2025-03-18T14:57:17.450" v="4968" actId="26606"/>
          <ac:spMkLst>
            <pc:docMk/>
            <pc:sldMk cId="1984968240" sldId="274"/>
            <ac:spMk id="20" creationId="{5B033D76-5800-44B6-AFE9-EE2106935115}"/>
          </ac:spMkLst>
        </pc:spChg>
        <pc:spChg chg="add">
          <ac:chgData name="David A. Gee" userId="e9ce1845d50193f0" providerId="LiveId" clId="{7E91A5EA-9457-42B7-92B7-B1C3757B5038}" dt="2025-03-18T14:57:17.450" v="4968" actId="26606"/>
          <ac:spMkLst>
            <pc:docMk/>
            <pc:sldMk cId="1984968240" sldId="274"/>
            <ac:spMk id="22" creationId="{522D6F85-FFBA-4F81-AEE5-AAA17CB7AA98}"/>
          </ac:spMkLst>
        </pc:spChg>
        <pc:spChg chg="add">
          <ac:chgData name="David A. Gee" userId="e9ce1845d50193f0" providerId="LiveId" clId="{7E91A5EA-9457-42B7-92B7-B1C3757B5038}" dt="2025-03-18T14:57:17.450" v="4968" actId="26606"/>
          <ac:spMkLst>
            <pc:docMk/>
            <pc:sldMk cId="1984968240" sldId="274"/>
            <ac:spMk id="24" creationId="{13B31514-E6DF-4357-9EEA-EFB7983080DA}"/>
          </ac:spMkLst>
        </pc:spChg>
        <pc:picChg chg="add">
          <ac:chgData name="David A. Gee" userId="e9ce1845d50193f0" providerId="LiveId" clId="{7E91A5EA-9457-42B7-92B7-B1C3757B5038}" dt="2025-03-18T14:57:17.450" v="4968" actId="26606"/>
          <ac:picMkLst>
            <pc:docMk/>
            <pc:sldMk cId="1984968240" sldId="274"/>
            <ac:picMk id="8" creationId="{F28373B5-F4E4-4102-9D27-E17631B4C7A8}"/>
          </ac:picMkLst>
        </pc:picChg>
        <pc:picChg chg="add">
          <ac:chgData name="David A. Gee" userId="e9ce1845d50193f0" providerId="LiveId" clId="{7E91A5EA-9457-42B7-92B7-B1C3757B5038}" dt="2025-03-18T14:57:17.450" v="4968" actId="26606"/>
          <ac:picMkLst>
            <pc:docMk/>
            <pc:sldMk cId="1984968240" sldId="274"/>
            <ac:picMk id="14" creationId="{06E4F4B6-B981-4284-BB88-5B702BA3D7FC}"/>
          </ac:picMkLst>
        </pc:picChg>
      </pc:sldChg>
      <pc:sldChg chg="modSp new mod">
        <pc:chgData name="David A. Gee" userId="e9ce1845d50193f0" providerId="LiveId" clId="{7E91A5EA-9457-42B7-92B7-B1C3757B5038}" dt="2025-03-18T15:02:04.372" v="5614" actId="313"/>
        <pc:sldMkLst>
          <pc:docMk/>
          <pc:sldMk cId="1803846919" sldId="275"/>
        </pc:sldMkLst>
        <pc:spChg chg="mod">
          <ac:chgData name="David A. Gee" userId="e9ce1845d50193f0" providerId="LiveId" clId="{7E91A5EA-9457-42B7-92B7-B1C3757B5038}" dt="2025-03-18T14:59:57.254" v="5248" actId="20577"/>
          <ac:spMkLst>
            <pc:docMk/>
            <pc:sldMk cId="1803846919" sldId="275"/>
            <ac:spMk id="2" creationId="{2741F016-AA13-6EDD-7ECD-40AAE999EB86}"/>
          </ac:spMkLst>
        </pc:spChg>
        <pc:spChg chg="mod">
          <ac:chgData name="David A. Gee" userId="e9ce1845d50193f0" providerId="LiveId" clId="{7E91A5EA-9457-42B7-92B7-B1C3757B5038}" dt="2025-03-18T15:02:04.372" v="5614" actId="313"/>
          <ac:spMkLst>
            <pc:docMk/>
            <pc:sldMk cId="1803846919" sldId="275"/>
            <ac:spMk id="3" creationId="{71ADFDCD-A0F1-8BE4-E05D-DCD2BB6F9FCC}"/>
          </ac:spMkLst>
        </pc:spChg>
      </pc:sldChg>
      <pc:sldChg chg="new del">
        <pc:chgData name="David A. Gee" userId="e9ce1845d50193f0" providerId="LiveId" clId="{7E91A5EA-9457-42B7-92B7-B1C3757B5038}" dt="2025-03-18T15:02:29.636" v="5626" actId="47"/>
        <pc:sldMkLst>
          <pc:docMk/>
          <pc:sldMk cId="3654532820" sldId="276"/>
        </pc:sldMkLst>
      </pc:sldChg>
      <pc:sldChg chg="addSp delSp modSp new mod setBg">
        <pc:chgData name="David A. Gee" userId="e9ce1845d50193f0" providerId="LiveId" clId="{7E91A5EA-9457-42B7-92B7-B1C3757B5038}" dt="2025-03-18T15:02:54.299" v="5639" actId="20577"/>
        <pc:sldMkLst>
          <pc:docMk/>
          <pc:sldMk cId="3314433126" sldId="277"/>
        </pc:sldMkLst>
        <pc:spChg chg="mod">
          <ac:chgData name="David A. Gee" userId="e9ce1845d50193f0" providerId="LiveId" clId="{7E91A5EA-9457-42B7-92B7-B1C3757B5038}" dt="2025-03-18T15:02:54.299" v="5639" actId="20577"/>
          <ac:spMkLst>
            <pc:docMk/>
            <pc:sldMk cId="3314433126" sldId="277"/>
            <ac:spMk id="2" creationId="{48CBA12E-A380-57B1-E490-5B55032FCF13}"/>
          </ac:spMkLst>
        </pc:spChg>
        <pc:spChg chg="del">
          <ac:chgData name="David A. Gee" userId="e9ce1845d50193f0" providerId="LiveId" clId="{7E91A5EA-9457-42B7-92B7-B1C3757B5038}" dt="2025-03-18T15:02:41.752" v="5627" actId="26606"/>
          <ac:spMkLst>
            <pc:docMk/>
            <pc:sldMk cId="3314433126" sldId="277"/>
            <ac:spMk id="3" creationId="{82BC30B0-CD15-FFE4-3BAF-7A51CEFE7E2A}"/>
          </ac:spMkLst>
        </pc:spChg>
        <pc:spChg chg="add">
          <ac:chgData name="David A. Gee" userId="e9ce1845d50193f0" providerId="LiveId" clId="{7E91A5EA-9457-42B7-92B7-B1C3757B5038}" dt="2025-03-18T15:02:41.752" v="5627" actId="26606"/>
          <ac:spMkLst>
            <pc:docMk/>
            <pc:sldMk cId="3314433126" sldId="277"/>
            <ac:spMk id="12" creationId="{50B488F5-9CE4-4346-B22F-600286ED4D8F}"/>
          </ac:spMkLst>
        </pc:spChg>
        <pc:spChg chg="add">
          <ac:chgData name="David A. Gee" userId="e9ce1845d50193f0" providerId="LiveId" clId="{7E91A5EA-9457-42B7-92B7-B1C3757B5038}" dt="2025-03-18T15:02:41.752" v="5627" actId="26606"/>
          <ac:spMkLst>
            <pc:docMk/>
            <pc:sldMk cId="3314433126" sldId="277"/>
            <ac:spMk id="18" creationId="{B374BF5C-C264-47AF-9C49-1875F88B92C9}"/>
          </ac:spMkLst>
        </pc:spChg>
        <pc:spChg chg="add">
          <ac:chgData name="David A. Gee" userId="e9ce1845d50193f0" providerId="LiveId" clId="{7E91A5EA-9457-42B7-92B7-B1C3757B5038}" dt="2025-03-18T15:02:41.752" v="5627" actId="26606"/>
          <ac:spMkLst>
            <pc:docMk/>
            <pc:sldMk cId="3314433126" sldId="277"/>
            <ac:spMk id="20" creationId="{EA9A5156-A214-495D-9493-B85A2B08F1E7}"/>
          </ac:spMkLst>
        </pc:spChg>
        <pc:spChg chg="add">
          <ac:chgData name="David A. Gee" userId="e9ce1845d50193f0" providerId="LiveId" clId="{7E91A5EA-9457-42B7-92B7-B1C3757B5038}" dt="2025-03-18T15:02:41.752" v="5627" actId="26606"/>
          <ac:spMkLst>
            <pc:docMk/>
            <pc:sldMk cId="3314433126" sldId="277"/>
            <ac:spMk id="28" creationId="{F07A6A06-44A6-41CD-B49D-7FAFA5119B02}"/>
          </ac:spMkLst>
        </pc:spChg>
        <pc:picChg chg="add">
          <ac:chgData name="David A. Gee" userId="e9ce1845d50193f0" providerId="LiveId" clId="{7E91A5EA-9457-42B7-92B7-B1C3757B5038}" dt="2025-03-18T15:02:41.752" v="5627" actId="26606"/>
          <ac:picMkLst>
            <pc:docMk/>
            <pc:sldMk cId="3314433126" sldId="277"/>
            <ac:picMk id="7" creationId="{D2D66206-3109-1608-A1A9-437ED298FDA1}"/>
          </ac:picMkLst>
        </pc:picChg>
        <pc:picChg chg="add">
          <ac:chgData name="David A. Gee" userId="e9ce1845d50193f0" providerId="LiveId" clId="{7E91A5EA-9457-42B7-92B7-B1C3757B5038}" dt="2025-03-18T15:02:41.752" v="5627" actId="26606"/>
          <ac:picMkLst>
            <pc:docMk/>
            <pc:sldMk cId="3314433126" sldId="277"/>
            <ac:picMk id="10" creationId="{CB1DE69F-569C-4A49-8E50-4093C135AECF}"/>
          </ac:picMkLst>
        </pc:picChg>
        <pc:picChg chg="add">
          <ac:chgData name="David A. Gee" userId="e9ce1845d50193f0" providerId="LiveId" clId="{7E91A5EA-9457-42B7-92B7-B1C3757B5038}" dt="2025-03-18T15:02:41.752" v="5627" actId="26606"/>
          <ac:picMkLst>
            <pc:docMk/>
            <pc:sldMk cId="3314433126" sldId="277"/>
            <ac:picMk id="16" creationId="{16176A8D-754E-4699-9AAC-A833466A201A}"/>
          </ac:picMkLst>
        </pc:picChg>
        <pc:picChg chg="add">
          <ac:chgData name="David A. Gee" userId="e9ce1845d50193f0" providerId="LiveId" clId="{7E91A5EA-9457-42B7-92B7-B1C3757B5038}" dt="2025-03-18T15:02:41.752" v="5627" actId="26606"/>
          <ac:picMkLst>
            <pc:docMk/>
            <pc:sldMk cId="3314433126" sldId="277"/>
            <ac:picMk id="30" creationId="{374CBFC4-E02A-4F3E-AB09-DAD63A764C16}"/>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3CC5AF32-5500-428A-9B7F-E9B7005ECE13}"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DF1D717A-6CB2-4B3A-8C85-538960B4F756}">
      <dgm:prSet/>
      <dgm:spPr/>
      <dgm:t>
        <a:bodyPr/>
        <a:lstStyle/>
        <a:p>
          <a:r>
            <a:rPr lang="en-US"/>
            <a:t>Lifestyle Factors: diet, activity and substance use (e.g., tobacco or alcohol) and/or abuse.</a:t>
          </a:r>
        </a:p>
      </dgm:t>
    </dgm:pt>
    <dgm:pt modelId="{3F939A2A-35C5-40D5-B5F3-EB159968AF4C}" type="parTrans" cxnId="{AC33E70D-9902-4969-AC72-F1C5F4C3BA1E}">
      <dgm:prSet/>
      <dgm:spPr/>
      <dgm:t>
        <a:bodyPr/>
        <a:lstStyle/>
        <a:p>
          <a:endParaRPr lang="en-US"/>
        </a:p>
      </dgm:t>
    </dgm:pt>
    <dgm:pt modelId="{22E354DF-4612-4E8F-AB00-2C54933A0B77}" type="sibTrans" cxnId="{AC33E70D-9902-4969-AC72-F1C5F4C3BA1E}">
      <dgm:prSet/>
      <dgm:spPr/>
      <dgm:t>
        <a:bodyPr/>
        <a:lstStyle/>
        <a:p>
          <a:endParaRPr lang="en-US"/>
        </a:p>
      </dgm:t>
    </dgm:pt>
    <dgm:pt modelId="{5AAD17D4-B455-4307-9507-7FC4D774AC18}">
      <dgm:prSet/>
      <dgm:spPr/>
      <dgm:t>
        <a:bodyPr/>
        <a:lstStyle/>
        <a:p>
          <a:r>
            <a:rPr lang="en-US"/>
            <a:t>Socioeconomic Factors: social support, income, education and access to healthcare</a:t>
          </a:r>
        </a:p>
      </dgm:t>
    </dgm:pt>
    <dgm:pt modelId="{FF7FB258-A3C8-4609-9B7D-4C1905E109BF}" type="parTrans" cxnId="{2067A67A-E501-4622-A66B-0568271305B0}">
      <dgm:prSet/>
      <dgm:spPr/>
      <dgm:t>
        <a:bodyPr/>
        <a:lstStyle/>
        <a:p>
          <a:endParaRPr lang="en-US"/>
        </a:p>
      </dgm:t>
    </dgm:pt>
    <dgm:pt modelId="{D2655B68-B442-46A1-BA5A-1CD8CDD03C37}" type="sibTrans" cxnId="{2067A67A-E501-4622-A66B-0568271305B0}">
      <dgm:prSet/>
      <dgm:spPr/>
      <dgm:t>
        <a:bodyPr/>
        <a:lstStyle/>
        <a:p>
          <a:endParaRPr lang="en-US"/>
        </a:p>
      </dgm:t>
    </dgm:pt>
    <dgm:pt modelId="{7FE454BA-2AFF-4F23-A880-34D1CAE4AC6D}">
      <dgm:prSet/>
      <dgm:spPr/>
      <dgm:t>
        <a:bodyPr/>
        <a:lstStyle/>
        <a:p>
          <a:r>
            <a:rPr lang="en-US"/>
            <a:t>Environmental Factors: air and water quality and living conditions</a:t>
          </a:r>
        </a:p>
      </dgm:t>
    </dgm:pt>
    <dgm:pt modelId="{DA1C8E57-8A43-48C7-90FF-FE1FABE92ADD}" type="parTrans" cxnId="{780E843B-3377-43BB-8370-7C232C364916}">
      <dgm:prSet/>
      <dgm:spPr/>
      <dgm:t>
        <a:bodyPr/>
        <a:lstStyle/>
        <a:p>
          <a:endParaRPr lang="en-US"/>
        </a:p>
      </dgm:t>
    </dgm:pt>
    <dgm:pt modelId="{D9DCD0CC-44FE-46DA-AFF9-3C5EC5343170}" type="sibTrans" cxnId="{780E843B-3377-43BB-8370-7C232C364916}">
      <dgm:prSet/>
      <dgm:spPr/>
      <dgm:t>
        <a:bodyPr/>
        <a:lstStyle/>
        <a:p>
          <a:endParaRPr lang="en-US"/>
        </a:p>
      </dgm:t>
    </dgm:pt>
    <dgm:pt modelId="{C0A5CCBF-3B98-4FD9-AB36-B3E207E4E2DC}">
      <dgm:prSet/>
      <dgm:spPr/>
      <dgm:t>
        <a:bodyPr/>
        <a:lstStyle/>
        <a:p>
          <a:r>
            <a:rPr lang="en-US"/>
            <a:t>Medical Technology and Advancements</a:t>
          </a:r>
        </a:p>
      </dgm:t>
    </dgm:pt>
    <dgm:pt modelId="{826ACABF-D6B9-467A-9F6D-A6998CCEEFCF}" type="parTrans" cxnId="{0D770F0A-F878-443A-A729-B61F52005DFE}">
      <dgm:prSet/>
      <dgm:spPr/>
      <dgm:t>
        <a:bodyPr/>
        <a:lstStyle/>
        <a:p>
          <a:endParaRPr lang="en-US"/>
        </a:p>
      </dgm:t>
    </dgm:pt>
    <dgm:pt modelId="{4E946E7A-40FC-438A-BB18-284CA131F6D3}" type="sibTrans" cxnId="{0D770F0A-F878-443A-A729-B61F52005DFE}">
      <dgm:prSet/>
      <dgm:spPr/>
      <dgm:t>
        <a:bodyPr/>
        <a:lstStyle/>
        <a:p>
          <a:endParaRPr lang="en-US"/>
        </a:p>
      </dgm:t>
    </dgm:pt>
    <dgm:pt modelId="{31C66B99-BEDB-4D12-A061-A1CEB1B45C21}" type="pres">
      <dgm:prSet presAssocID="{3CC5AF32-5500-428A-9B7F-E9B7005ECE13}" presName="root" presStyleCnt="0">
        <dgm:presLayoutVars>
          <dgm:dir/>
          <dgm:resizeHandles val="exact"/>
        </dgm:presLayoutVars>
      </dgm:prSet>
      <dgm:spPr/>
    </dgm:pt>
    <dgm:pt modelId="{F1838650-35A1-4C54-B9FC-ACAF6BC2DB9A}" type="pres">
      <dgm:prSet presAssocID="{3CC5AF32-5500-428A-9B7F-E9B7005ECE13}" presName="container" presStyleCnt="0">
        <dgm:presLayoutVars>
          <dgm:dir/>
          <dgm:resizeHandles val="exact"/>
        </dgm:presLayoutVars>
      </dgm:prSet>
      <dgm:spPr/>
    </dgm:pt>
    <dgm:pt modelId="{04278298-CD2A-402F-A50E-0C3D37CEF27D}" type="pres">
      <dgm:prSet presAssocID="{DF1D717A-6CB2-4B3A-8C85-538960B4F756}" presName="compNode" presStyleCnt="0"/>
      <dgm:spPr/>
    </dgm:pt>
    <dgm:pt modelId="{9BF69745-18A6-4E95-A13C-2DA1112D2F54}" type="pres">
      <dgm:prSet presAssocID="{DF1D717A-6CB2-4B3A-8C85-538960B4F756}" presName="iconBgRect" presStyleLbl="bgShp" presStyleIdx="0" presStyleCnt="4"/>
      <dgm:spPr/>
    </dgm:pt>
    <dgm:pt modelId="{D0FAB2BF-96B1-44CA-A205-29C8D095808D}" type="pres">
      <dgm:prSet presAssocID="{DF1D717A-6CB2-4B3A-8C85-538960B4F7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ttle"/>
        </a:ext>
      </dgm:extLst>
    </dgm:pt>
    <dgm:pt modelId="{EDBA9797-4AE6-403E-AEE7-A1073A8C58AB}" type="pres">
      <dgm:prSet presAssocID="{DF1D717A-6CB2-4B3A-8C85-538960B4F756}" presName="spaceRect" presStyleCnt="0"/>
      <dgm:spPr/>
    </dgm:pt>
    <dgm:pt modelId="{F345B964-8F8D-494E-B3A6-F46FA7156C1C}" type="pres">
      <dgm:prSet presAssocID="{DF1D717A-6CB2-4B3A-8C85-538960B4F756}" presName="textRect" presStyleLbl="revTx" presStyleIdx="0" presStyleCnt="4">
        <dgm:presLayoutVars>
          <dgm:chMax val="1"/>
          <dgm:chPref val="1"/>
        </dgm:presLayoutVars>
      </dgm:prSet>
      <dgm:spPr/>
    </dgm:pt>
    <dgm:pt modelId="{47C39C83-9283-4F2C-8A3E-10369F04073F}" type="pres">
      <dgm:prSet presAssocID="{22E354DF-4612-4E8F-AB00-2C54933A0B77}" presName="sibTrans" presStyleLbl="sibTrans2D1" presStyleIdx="0" presStyleCnt="0"/>
      <dgm:spPr/>
    </dgm:pt>
    <dgm:pt modelId="{898D4A9E-0577-4803-8073-0D3DA62AA3C5}" type="pres">
      <dgm:prSet presAssocID="{5AAD17D4-B455-4307-9507-7FC4D774AC18}" presName="compNode" presStyleCnt="0"/>
      <dgm:spPr/>
    </dgm:pt>
    <dgm:pt modelId="{C71A1CC1-02DF-41C6-837A-C67DC5137F0B}" type="pres">
      <dgm:prSet presAssocID="{5AAD17D4-B455-4307-9507-7FC4D774AC18}" presName="iconBgRect" presStyleLbl="bgShp" presStyleIdx="1" presStyleCnt="4"/>
      <dgm:spPr/>
    </dgm:pt>
    <dgm:pt modelId="{2396195C-3C43-4C89-9DD0-F531CF753E70}" type="pres">
      <dgm:prSet presAssocID="{5AAD17D4-B455-4307-9507-7FC4D774AC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917E5F0B-BB57-428D-9947-7D2984F6CE2C}" type="pres">
      <dgm:prSet presAssocID="{5AAD17D4-B455-4307-9507-7FC4D774AC18}" presName="spaceRect" presStyleCnt="0"/>
      <dgm:spPr/>
    </dgm:pt>
    <dgm:pt modelId="{CF277C6D-1E24-4975-91B7-465EF2B5CFB9}" type="pres">
      <dgm:prSet presAssocID="{5AAD17D4-B455-4307-9507-7FC4D774AC18}" presName="textRect" presStyleLbl="revTx" presStyleIdx="1" presStyleCnt="4">
        <dgm:presLayoutVars>
          <dgm:chMax val="1"/>
          <dgm:chPref val="1"/>
        </dgm:presLayoutVars>
      </dgm:prSet>
      <dgm:spPr/>
    </dgm:pt>
    <dgm:pt modelId="{7482901B-E938-4DD6-8851-44D6311D2CFA}" type="pres">
      <dgm:prSet presAssocID="{D2655B68-B442-46A1-BA5A-1CD8CDD03C37}" presName="sibTrans" presStyleLbl="sibTrans2D1" presStyleIdx="0" presStyleCnt="0"/>
      <dgm:spPr/>
    </dgm:pt>
    <dgm:pt modelId="{47990A26-ED48-4697-90AD-AA1D8E2CD849}" type="pres">
      <dgm:prSet presAssocID="{7FE454BA-2AFF-4F23-A880-34D1CAE4AC6D}" presName="compNode" presStyleCnt="0"/>
      <dgm:spPr/>
    </dgm:pt>
    <dgm:pt modelId="{0A46E5AA-760B-4B74-87DC-0D7C45B2992D}" type="pres">
      <dgm:prSet presAssocID="{7FE454BA-2AFF-4F23-A880-34D1CAE4AC6D}" presName="iconBgRect" presStyleLbl="bgShp" presStyleIdx="2" presStyleCnt="4"/>
      <dgm:spPr/>
    </dgm:pt>
    <dgm:pt modelId="{8D248F53-6F9C-42B4-BB5F-AF8E3F949135}" type="pres">
      <dgm:prSet presAssocID="{7FE454BA-2AFF-4F23-A880-34D1CAE4AC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74B73FE8-5F7C-48A6-9731-C10EDF89DCC3}" type="pres">
      <dgm:prSet presAssocID="{7FE454BA-2AFF-4F23-A880-34D1CAE4AC6D}" presName="spaceRect" presStyleCnt="0"/>
      <dgm:spPr/>
    </dgm:pt>
    <dgm:pt modelId="{6F70AE3D-8B45-49E5-93CF-DFE0C40BD641}" type="pres">
      <dgm:prSet presAssocID="{7FE454BA-2AFF-4F23-A880-34D1CAE4AC6D}" presName="textRect" presStyleLbl="revTx" presStyleIdx="2" presStyleCnt="4">
        <dgm:presLayoutVars>
          <dgm:chMax val="1"/>
          <dgm:chPref val="1"/>
        </dgm:presLayoutVars>
      </dgm:prSet>
      <dgm:spPr/>
    </dgm:pt>
    <dgm:pt modelId="{155ADC40-5F44-406E-8419-FB7005BB0FD2}" type="pres">
      <dgm:prSet presAssocID="{D9DCD0CC-44FE-46DA-AFF9-3C5EC5343170}" presName="sibTrans" presStyleLbl="sibTrans2D1" presStyleIdx="0" presStyleCnt="0"/>
      <dgm:spPr/>
    </dgm:pt>
    <dgm:pt modelId="{13213903-2DDE-4F7C-B840-BF7314F0791C}" type="pres">
      <dgm:prSet presAssocID="{C0A5CCBF-3B98-4FD9-AB36-B3E207E4E2DC}" presName="compNode" presStyleCnt="0"/>
      <dgm:spPr/>
    </dgm:pt>
    <dgm:pt modelId="{8203772C-8196-4291-B55F-3A583E849CA9}" type="pres">
      <dgm:prSet presAssocID="{C0A5CCBF-3B98-4FD9-AB36-B3E207E4E2DC}" presName="iconBgRect" presStyleLbl="bgShp" presStyleIdx="3" presStyleCnt="4"/>
      <dgm:spPr/>
    </dgm:pt>
    <dgm:pt modelId="{652956C0-BE8B-43C2-9EF6-ABBFFBC3DDD0}" type="pres">
      <dgm:prSet presAssocID="{C0A5CCBF-3B98-4FD9-AB36-B3E207E4E2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95E65BAF-4CF3-44B9-B135-F5214F116277}" type="pres">
      <dgm:prSet presAssocID="{C0A5CCBF-3B98-4FD9-AB36-B3E207E4E2DC}" presName="spaceRect" presStyleCnt="0"/>
      <dgm:spPr/>
    </dgm:pt>
    <dgm:pt modelId="{048EC1FC-DF0B-4197-899E-284508E9E388}" type="pres">
      <dgm:prSet presAssocID="{C0A5CCBF-3B98-4FD9-AB36-B3E207E4E2DC}" presName="textRect" presStyleLbl="revTx" presStyleIdx="3" presStyleCnt="4">
        <dgm:presLayoutVars>
          <dgm:chMax val="1"/>
          <dgm:chPref val="1"/>
        </dgm:presLayoutVars>
      </dgm:prSet>
      <dgm:spPr/>
    </dgm:pt>
  </dgm:ptLst>
  <dgm:cxnLst>
    <dgm:cxn modelId="{0A666901-CE88-470F-8522-574FE4ECBF69}" type="presOf" srcId="{D2655B68-B442-46A1-BA5A-1CD8CDD03C37}" destId="{7482901B-E938-4DD6-8851-44D6311D2CFA}" srcOrd="0" destOrd="0" presId="urn:microsoft.com/office/officeart/2018/2/layout/IconCircleList"/>
    <dgm:cxn modelId="{0D770F0A-F878-443A-A729-B61F52005DFE}" srcId="{3CC5AF32-5500-428A-9B7F-E9B7005ECE13}" destId="{C0A5CCBF-3B98-4FD9-AB36-B3E207E4E2DC}" srcOrd="3" destOrd="0" parTransId="{826ACABF-D6B9-467A-9F6D-A6998CCEEFCF}" sibTransId="{4E946E7A-40FC-438A-BB18-284CA131F6D3}"/>
    <dgm:cxn modelId="{AC33E70D-9902-4969-AC72-F1C5F4C3BA1E}" srcId="{3CC5AF32-5500-428A-9B7F-E9B7005ECE13}" destId="{DF1D717A-6CB2-4B3A-8C85-538960B4F756}" srcOrd="0" destOrd="0" parTransId="{3F939A2A-35C5-40D5-B5F3-EB159968AF4C}" sibTransId="{22E354DF-4612-4E8F-AB00-2C54933A0B77}"/>
    <dgm:cxn modelId="{EE50302C-D9E2-4B25-B2C9-7BEE18ABA14B}" type="presOf" srcId="{D9DCD0CC-44FE-46DA-AFF9-3C5EC5343170}" destId="{155ADC40-5F44-406E-8419-FB7005BB0FD2}" srcOrd="0" destOrd="0" presId="urn:microsoft.com/office/officeart/2018/2/layout/IconCircleList"/>
    <dgm:cxn modelId="{3E91AD32-335D-42C0-B75B-2EB263C70798}" type="presOf" srcId="{22E354DF-4612-4E8F-AB00-2C54933A0B77}" destId="{47C39C83-9283-4F2C-8A3E-10369F04073F}" srcOrd="0" destOrd="0" presId="urn:microsoft.com/office/officeart/2018/2/layout/IconCircleList"/>
    <dgm:cxn modelId="{780E843B-3377-43BB-8370-7C232C364916}" srcId="{3CC5AF32-5500-428A-9B7F-E9B7005ECE13}" destId="{7FE454BA-2AFF-4F23-A880-34D1CAE4AC6D}" srcOrd="2" destOrd="0" parTransId="{DA1C8E57-8A43-48C7-90FF-FE1FABE92ADD}" sibTransId="{D9DCD0CC-44FE-46DA-AFF9-3C5EC5343170}"/>
    <dgm:cxn modelId="{DFFA4C6D-BAD5-40E8-91FE-A9BE736546D6}" type="presOf" srcId="{C0A5CCBF-3B98-4FD9-AB36-B3E207E4E2DC}" destId="{048EC1FC-DF0B-4197-899E-284508E9E388}" srcOrd="0" destOrd="0" presId="urn:microsoft.com/office/officeart/2018/2/layout/IconCircleList"/>
    <dgm:cxn modelId="{052E906E-89E2-46A8-B55E-14BFDA8CDDEA}" type="presOf" srcId="{3CC5AF32-5500-428A-9B7F-E9B7005ECE13}" destId="{31C66B99-BEDB-4D12-A061-A1CEB1B45C21}" srcOrd="0" destOrd="0" presId="urn:microsoft.com/office/officeart/2018/2/layout/IconCircleList"/>
    <dgm:cxn modelId="{C01DE56F-AD83-4C55-87EA-50D2E357EE99}" type="presOf" srcId="{7FE454BA-2AFF-4F23-A880-34D1CAE4AC6D}" destId="{6F70AE3D-8B45-49E5-93CF-DFE0C40BD641}" srcOrd="0" destOrd="0" presId="urn:microsoft.com/office/officeart/2018/2/layout/IconCircleList"/>
    <dgm:cxn modelId="{2067A67A-E501-4622-A66B-0568271305B0}" srcId="{3CC5AF32-5500-428A-9B7F-E9B7005ECE13}" destId="{5AAD17D4-B455-4307-9507-7FC4D774AC18}" srcOrd="1" destOrd="0" parTransId="{FF7FB258-A3C8-4609-9B7D-4C1905E109BF}" sibTransId="{D2655B68-B442-46A1-BA5A-1CD8CDD03C37}"/>
    <dgm:cxn modelId="{3E07FE88-31D5-4D8D-B171-FD2EE3475FE6}" type="presOf" srcId="{5AAD17D4-B455-4307-9507-7FC4D774AC18}" destId="{CF277C6D-1E24-4975-91B7-465EF2B5CFB9}" srcOrd="0" destOrd="0" presId="urn:microsoft.com/office/officeart/2018/2/layout/IconCircleList"/>
    <dgm:cxn modelId="{666E30A1-5AC1-492A-B5C5-310A0D41594B}" type="presOf" srcId="{DF1D717A-6CB2-4B3A-8C85-538960B4F756}" destId="{F345B964-8F8D-494E-B3A6-F46FA7156C1C}" srcOrd="0" destOrd="0" presId="urn:microsoft.com/office/officeart/2018/2/layout/IconCircleList"/>
    <dgm:cxn modelId="{37F3D09C-0B15-43C7-A414-EF4A49EF2B3C}" type="presParOf" srcId="{31C66B99-BEDB-4D12-A061-A1CEB1B45C21}" destId="{F1838650-35A1-4C54-B9FC-ACAF6BC2DB9A}" srcOrd="0" destOrd="0" presId="urn:microsoft.com/office/officeart/2018/2/layout/IconCircleList"/>
    <dgm:cxn modelId="{F237D554-817C-4AB1-81C7-C38111CA53B9}" type="presParOf" srcId="{F1838650-35A1-4C54-B9FC-ACAF6BC2DB9A}" destId="{04278298-CD2A-402F-A50E-0C3D37CEF27D}" srcOrd="0" destOrd="0" presId="urn:microsoft.com/office/officeart/2018/2/layout/IconCircleList"/>
    <dgm:cxn modelId="{41D1B99B-FF2D-495E-B906-A00AD843F9F0}" type="presParOf" srcId="{04278298-CD2A-402F-A50E-0C3D37CEF27D}" destId="{9BF69745-18A6-4E95-A13C-2DA1112D2F54}" srcOrd="0" destOrd="0" presId="urn:microsoft.com/office/officeart/2018/2/layout/IconCircleList"/>
    <dgm:cxn modelId="{9A46A469-A526-4246-9F0E-ECF2DC4A17FE}" type="presParOf" srcId="{04278298-CD2A-402F-A50E-0C3D37CEF27D}" destId="{D0FAB2BF-96B1-44CA-A205-29C8D095808D}" srcOrd="1" destOrd="0" presId="urn:microsoft.com/office/officeart/2018/2/layout/IconCircleList"/>
    <dgm:cxn modelId="{A57F1688-AD4D-4CF0-9D1A-8D99F21CB667}" type="presParOf" srcId="{04278298-CD2A-402F-A50E-0C3D37CEF27D}" destId="{EDBA9797-4AE6-403E-AEE7-A1073A8C58AB}" srcOrd="2" destOrd="0" presId="urn:microsoft.com/office/officeart/2018/2/layout/IconCircleList"/>
    <dgm:cxn modelId="{80E07056-4BCC-498B-876B-9459073CCC70}" type="presParOf" srcId="{04278298-CD2A-402F-A50E-0C3D37CEF27D}" destId="{F345B964-8F8D-494E-B3A6-F46FA7156C1C}" srcOrd="3" destOrd="0" presId="urn:microsoft.com/office/officeart/2018/2/layout/IconCircleList"/>
    <dgm:cxn modelId="{583F1B53-ACBD-43CC-9466-2C2E0F22104E}" type="presParOf" srcId="{F1838650-35A1-4C54-B9FC-ACAF6BC2DB9A}" destId="{47C39C83-9283-4F2C-8A3E-10369F04073F}" srcOrd="1" destOrd="0" presId="urn:microsoft.com/office/officeart/2018/2/layout/IconCircleList"/>
    <dgm:cxn modelId="{A1C7B1DE-5FAD-4E23-AA9F-402100C7AF00}" type="presParOf" srcId="{F1838650-35A1-4C54-B9FC-ACAF6BC2DB9A}" destId="{898D4A9E-0577-4803-8073-0D3DA62AA3C5}" srcOrd="2" destOrd="0" presId="urn:microsoft.com/office/officeart/2018/2/layout/IconCircleList"/>
    <dgm:cxn modelId="{60EE3ABB-BC18-423B-A80D-C4317F91A42B}" type="presParOf" srcId="{898D4A9E-0577-4803-8073-0D3DA62AA3C5}" destId="{C71A1CC1-02DF-41C6-837A-C67DC5137F0B}" srcOrd="0" destOrd="0" presId="urn:microsoft.com/office/officeart/2018/2/layout/IconCircleList"/>
    <dgm:cxn modelId="{1CA1E0F6-8744-4721-BB7F-CB6C99FE6201}" type="presParOf" srcId="{898D4A9E-0577-4803-8073-0D3DA62AA3C5}" destId="{2396195C-3C43-4C89-9DD0-F531CF753E70}" srcOrd="1" destOrd="0" presId="urn:microsoft.com/office/officeart/2018/2/layout/IconCircleList"/>
    <dgm:cxn modelId="{A9E9720E-FFA7-4D9C-925D-6F323E25D3C2}" type="presParOf" srcId="{898D4A9E-0577-4803-8073-0D3DA62AA3C5}" destId="{917E5F0B-BB57-428D-9947-7D2984F6CE2C}" srcOrd="2" destOrd="0" presId="urn:microsoft.com/office/officeart/2018/2/layout/IconCircleList"/>
    <dgm:cxn modelId="{206F0ACB-F78D-4741-909B-462759915FD3}" type="presParOf" srcId="{898D4A9E-0577-4803-8073-0D3DA62AA3C5}" destId="{CF277C6D-1E24-4975-91B7-465EF2B5CFB9}" srcOrd="3" destOrd="0" presId="urn:microsoft.com/office/officeart/2018/2/layout/IconCircleList"/>
    <dgm:cxn modelId="{A5B1C48A-262D-43BA-A59D-CE42192822DB}" type="presParOf" srcId="{F1838650-35A1-4C54-B9FC-ACAF6BC2DB9A}" destId="{7482901B-E938-4DD6-8851-44D6311D2CFA}" srcOrd="3" destOrd="0" presId="urn:microsoft.com/office/officeart/2018/2/layout/IconCircleList"/>
    <dgm:cxn modelId="{7D9CA728-CA6B-4D05-9346-2EFD85CEE979}" type="presParOf" srcId="{F1838650-35A1-4C54-B9FC-ACAF6BC2DB9A}" destId="{47990A26-ED48-4697-90AD-AA1D8E2CD849}" srcOrd="4" destOrd="0" presId="urn:microsoft.com/office/officeart/2018/2/layout/IconCircleList"/>
    <dgm:cxn modelId="{A7174B64-4B2B-4B9D-BD78-45D65E08C75A}" type="presParOf" srcId="{47990A26-ED48-4697-90AD-AA1D8E2CD849}" destId="{0A46E5AA-760B-4B74-87DC-0D7C45B2992D}" srcOrd="0" destOrd="0" presId="urn:microsoft.com/office/officeart/2018/2/layout/IconCircleList"/>
    <dgm:cxn modelId="{3689E85D-55DA-4542-BF40-B98572F48C96}" type="presParOf" srcId="{47990A26-ED48-4697-90AD-AA1D8E2CD849}" destId="{8D248F53-6F9C-42B4-BB5F-AF8E3F949135}" srcOrd="1" destOrd="0" presId="urn:microsoft.com/office/officeart/2018/2/layout/IconCircleList"/>
    <dgm:cxn modelId="{9D9C25F9-1A79-4FF2-8261-741771689AB3}" type="presParOf" srcId="{47990A26-ED48-4697-90AD-AA1D8E2CD849}" destId="{74B73FE8-5F7C-48A6-9731-C10EDF89DCC3}" srcOrd="2" destOrd="0" presId="urn:microsoft.com/office/officeart/2018/2/layout/IconCircleList"/>
    <dgm:cxn modelId="{34FEA500-8038-45B9-B886-5F0FCF5205F7}" type="presParOf" srcId="{47990A26-ED48-4697-90AD-AA1D8E2CD849}" destId="{6F70AE3D-8B45-49E5-93CF-DFE0C40BD641}" srcOrd="3" destOrd="0" presId="urn:microsoft.com/office/officeart/2018/2/layout/IconCircleList"/>
    <dgm:cxn modelId="{F1DA4251-243D-4E99-8B5F-47BF97E3DEA1}" type="presParOf" srcId="{F1838650-35A1-4C54-B9FC-ACAF6BC2DB9A}" destId="{155ADC40-5F44-406E-8419-FB7005BB0FD2}" srcOrd="5" destOrd="0" presId="urn:microsoft.com/office/officeart/2018/2/layout/IconCircleList"/>
    <dgm:cxn modelId="{12A2048B-89BA-480F-A1C9-5BBBD52C109D}" type="presParOf" srcId="{F1838650-35A1-4C54-B9FC-ACAF6BC2DB9A}" destId="{13213903-2DDE-4F7C-B840-BF7314F0791C}" srcOrd="6" destOrd="0" presId="urn:microsoft.com/office/officeart/2018/2/layout/IconCircleList"/>
    <dgm:cxn modelId="{643CE196-B8E6-4C0D-9D68-C97E6BB9C9BE}" type="presParOf" srcId="{13213903-2DDE-4F7C-B840-BF7314F0791C}" destId="{8203772C-8196-4291-B55F-3A583E849CA9}" srcOrd="0" destOrd="0" presId="urn:microsoft.com/office/officeart/2018/2/layout/IconCircleList"/>
    <dgm:cxn modelId="{B09E0D4D-B618-46DF-A13A-D884E48992D2}" type="presParOf" srcId="{13213903-2DDE-4F7C-B840-BF7314F0791C}" destId="{652956C0-BE8B-43C2-9EF6-ABBFFBC3DDD0}" srcOrd="1" destOrd="0" presId="urn:microsoft.com/office/officeart/2018/2/layout/IconCircleList"/>
    <dgm:cxn modelId="{C902E477-A300-4489-8404-31FF0D74DF1F}" type="presParOf" srcId="{13213903-2DDE-4F7C-B840-BF7314F0791C}" destId="{95E65BAF-4CF3-44B9-B135-F5214F116277}" srcOrd="2" destOrd="0" presId="urn:microsoft.com/office/officeart/2018/2/layout/IconCircleList"/>
    <dgm:cxn modelId="{03A83B5E-BE4A-4071-AC1A-E0599A0B8611}" type="presParOf" srcId="{13213903-2DDE-4F7C-B840-BF7314F0791C}" destId="{048EC1FC-DF0B-4197-899E-284508E9E38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5AC0A6-2BEF-4CAB-8781-D1E8A0B3002C}"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42CA1485-FEA0-4592-9663-629748D44C84}">
      <dgm:prSet/>
      <dgm:spPr/>
      <dgm:t>
        <a:bodyPr/>
        <a:lstStyle/>
        <a:p>
          <a:r>
            <a:rPr lang="en-US"/>
            <a:t>Personal Consumption – spending by households on goods and services (the largest component of GDP)</a:t>
          </a:r>
        </a:p>
      </dgm:t>
    </dgm:pt>
    <dgm:pt modelId="{3BC843A3-BDDC-42FB-B0D6-E7E8A75A27E9}" type="parTrans" cxnId="{6769BC18-2F43-49B1-98C3-80804CC0F7C9}">
      <dgm:prSet/>
      <dgm:spPr/>
      <dgm:t>
        <a:bodyPr/>
        <a:lstStyle/>
        <a:p>
          <a:endParaRPr lang="en-US"/>
        </a:p>
      </dgm:t>
    </dgm:pt>
    <dgm:pt modelId="{A56842CC-EBFA-496E-9E45-1D1A52307EBA}" type="sibTrans" cxnId="{6769BC18-2F43-49B1-98C3-80804CC0F7C9}">
      <dgm:prSet/>
      <dgm:spPr/>
      <dgm:t>
        <a:bodyPr/>
        <a:lstStyle/>
        <a:p>
          <a:endParaRPr lang="en-US"/>
        </a:p>
      </dgm:t>
    </dgm:pt>
    <dgm:pt modelId="{0C971051-E372-4042-86D2-1133E9810C3E}">
      <dgm:prSet/>
      <dgm:spPr/>
      <dgm:t>
        <a:bodyPr/>
        <a:lstStyle/>
        <a:p>
          <a:r>
            <a:rPr lang="en-US"/>
            <a:t>Business Investments – spending by businesses on capital goods (e.g., machinery, equipment, buildings, inventory, etc.)</a:t>
          </a:r>
        </a:p>
      </dgm:t>
    </dgm:pt>
    <dgm:pt modelId="{2FDBB7E0-5EFD-44A0-B8E2-3D606DFA19F3}" type="parTrans" cxnId="{1B730328-B570-4FF9-B83D-C72FE4EFD8CD}">
      <dgm:prSet/>
      <dgm:spPr/>
      <dgm:t>
        <a:bodyPr/>
        <a:lstStyle/>
        <a:p>
          <a:endParaRPr lang="en-US"/>
        </a:p>
      </dgm:t>
    </dgm:pt>
    <dgm:pt modelId="{C4E5E0A5-3A7B-4054-99F1-360BDA7F4CEA}" type="sibTrans" cxnId="{1B730328-B570-4FF9-B83D-C72FE4EFD8CD}">
      <dgm:prSet/>
      <dgm:spPr/>
      <dgm:t>
        <a:bodyPr/>
        <a:lstStyle/>
        <a:p>
          <a:endParaRPr lang="en-US"/>
        </a:p>
      </dgm:t>
    </dgm:pt>
    <dgm:pt modelId="{E8FA7928-13AF-49D3-9087-F748331534E3}">
      <dgm:prSet/>
      <dgm:spPr/>
      <dgm:t>
        <a:bodyPr/>
        <a:lstStyle/>
        <a:p>
          <a:r>
            <a:rPr lang="en-US"/>
            <a:t>Government Spending – spending by government on goods and services including salaries for government employees, infrastructure and defense</a:t>
          </a:r>
        </a:p>
      </dgm:t>
    </dgm:pt>
    <dgm:pt modelId="{289878E8-9C1B-4BEB-92D7-36A40AECBA3B}" type="parTrans" cxnId="{B57F8DC5-D5F1-4235-8B82-CFC6F7647AFD}">
      <dgm:prSet/>
      <dgm:spPr/>
      <dgm:t>
        <a:bodyPr/>
        <a:lstStyle/>
        <a:p>
          <a:endParaRPr lang="en-US"/>
        </a:p>
      </dgm:t>
    </dgm:pt>
    <dgm:pt modelId="{FAC3801F-AFFD-487C-AE46-0383DB4BD14D}" type="sibTrans" cxnId="{B57F8DC5-D5F1-4235-8B82-CFC6F7647AFD}">
      <dgm:prSet/>
      <dgm:spPr/>
      <dgm:t>
        <a:bodyPr/>
        <a:lstStyle/>
        <a:p>
          <a:endParaRPr lang="en-US"/>
        </a:p>
      </dgm:t>
    </dgm:pt>
    <dgm:pt modelId="{1ADFDBED-59C5-4D4D-9BF9-D89665A72318}">
      <dgm:prSet/>
      <dgm:spPr/>
      <dgm:t>
        <a:bodyPr/>
        <a:lstStyle/>
        <a:p>
          <a:r>
            <a:rPr lang="en-US"/>
            <a:t>Net Exports – the difference between exports and imports</a:t>
          </a:r>
        </a:p>
      </dgm:t>
    </dgm:pt>
    <dgm:pt modelId="{D853E227-9983-4DF7-B32C-1CC2F44368C3}" type="parTrans" cxnId="{11DDB6AC-3875-420D-99BB-8B5B7A8BC4E6}">
      <dgm:prSet/>
      <dgm:spPr/>
      <dgm:t>
        <a:bodyPr/>
        <a:lstStyle/>
        <a:p>
          <a:endParaRPr lang="en-US"/>
        </a:p>
      </dgm:t>
    </dgm:pt>
    <dgm:pt modelId="{B591C5C6-21E3-45B6-9B94-5C55474EE9A7}" type="sibTrans" cxnId="{11DDB6AC-3875-420D-99BB-8B5B7A8BC4E6}">
      <dgm:prSet/>
      <dgm:spPr/>
      <dgm:t>
        <a:bodyPr/>
        <a:lstStyle/>
        <a:p>
          <a:endParaRPr lang="en-US"/>
        </a:p>
      </dgm:t>
    </dgm:pt>
    <dgm:pt modelId="{8DA3FAED-FB58-4C91-A0A6-77E212A60E57}" type="pres">
      <dgm:prSet presAssocID="{3F5AC0A6-2BEF-4CAB-8781-D1E8A0B3002C}" presName="root" presStyleCnt="0">
        <dgm:presLayoutVars>
          <dgm:dir/>
          <dgm:resizeHandles val="exact"/>
        </dgm:presLayoutVars>
      </dgm:prSet>
      <dgm:spPr/>
    </dgm:pt>
    <dgm:pt modelId="{301CA243-6D54-4F13-BF83-DAF8EEF860DD}" type="pres">
      <dgm:prSet presAssocID="{3F5AC0A6-2BEF-4CAB-8781-D1E8A0B3002C}" presName="container" presStyleCnt="0">
        <dgm:presLayoutVars>
          <dgm:dir/>
          <dgm:resizeHandles val="exact"/>
        </dgm:presLayoutVars>
      </dgm:prSet>
      <dgm:spPr/>
    </dgm:pt>
    <dgm:pt modelId="{A3E4A242-524A-4CA6-B60B-B4BF49FB33C1}" type="pres">
      <dgm:prSet presAssocID="{42CA1485-FEA0-4592-9663-629748D44C84}" presName="compNode" presStyleCnt="0"/>
      <dgm:spPr/>
    </dgm:pt>
    <dgm:pt modelId="{FC866781-71DA-4F72-9D66-45F27F225D68}" type="pres">
      <dgm:prSet presAssocID="{42CA1485-FEA0-4592-9663-629748D44C84}" presName="iconBgRect" presStyleLbl="bgShp" presStyleIdx="0" presStyleCnt="4"/>
      <dgm:spPr/>
    </dgm:pt>
    <dgm:pt modelId="{691F48EB-175D-4CD3-B669-55A597C07A99}" type="pres">
      <dgm:prSet presAssocID="{42CA1485-FEA0-4592-9663-629748D44C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CB0A66DD-78F7-4B4E-8A10-CA6A1C2AD589}" type="pres">
      <dgm:prSet presAssocID="{42CA1485-FEA0-4592-9663-629748D44C84}" presName="spaceRect" presStyleCnt="0"/>
      <dgm:spPr/>
    </dgm:pt>
    <dgm:pt modelId="{7E71178D-2A7E-4D56-A07E-B6DE4199DC0A}" type="pres">
      <dgm:prSet presAssocID="{42CA1485-FEA0-4592-9663-629748D44C84}" presName="textRect" presStyleLbl="revTx" presStyleIdx="0" presStyleCnt="4">
        <dgm:presLayoutVars>
          <dgm:chMax val="1"/>
          <dgm:chPref val="1"/>
        </dgm:presLayoutVars>
      </dgm:prSet>
      <dgm:spPr/>
    </dgm:pt>
    <dgm:pt modelId="{57ADEA0C-A291-4352-955E-1F8F1BEFAAB8}" type="pres">
      <dgm:prSet presAssocID="{A56842CC-EBFA-496E-9E45-1D1A52307EBA}" presName="sibTrans" presStyleLbl="sibTrans2D1" presStyleIdx="0" presStyleCnt="0"/>
      <dgm:spPr/>
    </dgm:pt>
    <dgm:pt modelId="{A10E50C5-3798-46FD-900E-350AFD6E966F}" type="pres">
      <dgm:prSet presAssocID="{0C971051-E372-4042-86D2-1133E9810C3E}" presName="compNode" presStyleCnt="0"/>
      <dgm:spPr/>
    </dgm:pt>
    <dgm:pt modelId="{0192F893-0DC4-42E4-A575-981875A13986}" type="pres">
      <dgm:prSet presAssocID="{0C971051-E372-4042-86D2-1133E9810C3E}" presName="iconBgRect" presStyleLbl="bgShp" presStyleIdx="1" presStyleCnt="4"/>
      <dgm:spPr/>
    </dgm:pt>
    <dgm:pt modelId="{7E1E07F0-5691-4218-B7BB-AE2BC726EF8E}" type="pres">
      <dgm:prSet presAssocID="{0C971051-E372-4042-86D2-1133E9810C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E24ECC7F-1A5D-40A9-8C04-809139D2A1BF}" type="pres">
      <dgm:prSet presAssocID="{0C971051-E372-4042-86D2-1133E9810C3E}" presName="spaceRect" presStyleCnt="0"/>
      <dgm:spPr/>
    </dgm:pt>
    <dgm:pt modelId="{7E0A6E02-9348-43B4-B0DB-8C87EFA660C3}" type="pres">
      <dgm:prSet presAssocID="{0C971051-E372-4042-86D2-1133E9810C3E}" presName="textRect" presStyleLbl="revTx" presStyleIdx="1" presStyleCnt="4">
        <dgm:presLayoutVars>
          <dgm:chMax val="1"/>
          <dgm:chPref val="1"/>
        </dgm:presLayoutVars>
      </dgm:prSet>
      <dgm:spPr/>
    </dgm:pt>
    <dgm:pt modelId="{6AFFDD3A-A4BE-4981-A8A6-410F4F59D5E3}" type="pres">
      <dgm:prSet presAssocID="{C4E5E0A5-3A7B-4054-99F1-360BDA7F4CEA}" presName="sibTrans" presStyleLbl="sibTrans2D1" presStyleIdx="0" presStyleCnt="0"/>
      <dgm:spPr/>
    </dgm:pt>
    <dgm:pt modelId="{4BD2578A-8EE6-478C-9323-93A972700AFD}" type="pres">
      <dgm:prSet presAssocID="{E8FA7928-13AF-49D3-9087-F748331534E3}" presName="compNode" presStyleCnt="0"/>
      <dgm:spPr/>
    </dgm:pt>
    <dgm:pt modelId="{8AC6EA24-EEEF-4698-BF6F-11F1E3095651}" type="pres">
      <dgm:prSet presAssocID="{E8FA7928-13AF-49D3-9087-F748331534E3}" presName="iconBgRect" presStyleLbl="bgShp" presStyleIdx="2" presStyleCnt="4"/>
      <dgm:spPr/>
    </dgm:pt>
    <dgm:pt modelId="{14F476F0-5FBF-4A50-8D17-EDA46C0208A5}" type="pres">
      <dgm:prSet presAssocID="{E8FA7928-13AF-49D3-9087-F748331534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FDF1FB70-C8F5-40EF-8890-0642918DCDD4}" type="pres">
      <dgm:prSet presAssocID="{E8FA7928-13AF-49D3-9087-F748331534E3}" presName="spaceRect" presStyleCnt="0"/>
      <dgm:spPr/>
    </dgm:pt>
    <dgm:pt modelId="{C96DBB2F-B407-42EB-8FC1-B4B0F5BC7B4D}" type="pres">
      <dgm:prSet presAssocID="{E8FA7928-13AF-49D3-9087-F748331534E3}" presName="textRect" presStyleLbl="revTx" presStyleIdx="2" presStyleCnt="4">
        <dgm:presLayoutVars>
          <dgm:chMax val="1"/>
          <dgm:chPref val="1"/>
        </dgm:presLayoutVars>
      </dgm:prSet>
      <dgm:spPr/>
    </dgm:pt>
    <dgm:pt modelId="{A38A3891-185E-46DF-83DE-08471F921C02}" type="pres">
      <dgm:prSet presAssocID="{FAC3801F-AFFD-487C-AE46-0383DB4BD14D}" presName="sibTrans" presStyleLbl="sibTrans2D1" presStyleIdx="0" presStyleCnt="0"/>
      <dgm:spPr/>
    </dgm:pt>
    <dgm:pt modelId="{5413345B-D0DC-4323-9166-F0E3529110EB}" type="pres">
      <dgm:prSet presAssocID="{1ADFDBED-59C5-4D4D-9BF9-D89665A72318}" presName="compNode" presStyleCnt="0"/>
      <dgm:spPr/>
    </dgm:pt>
    <dgm:pt modelId="{B0609188-A9DF-4A5B-939E-8D9DA9070A82}" type="pres">
      <dgm:prSet presAssocID="{1ADFDBED-59C5-4D4D-9BF9-D89665A72318}" presName="iconBgRect" presStyleLbl="bgShp" presStyleIdx="3" presStyleCnt="4"/>
      <dgm:spPr/>
    </dgm:pt>
    <dgm:pt modelId="{AA83D4E7-A4CC-4044-A836-7B9B1C9F4458}" type="pres">
      <dgm:prSet presAssocID="{1ADFDBED-59C5-4D4D-9BF9-D89665A7231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Yuan"/>
        </a:ext>
      </dgm:extLst>
    </dgm:pt>
    <dgm:pt modelId="{0B28AB75-B0E0-4363-8DAE-52A970016FC2}" type="pres">
      <dgm:prSet presAssocID="{1ADFDBED-59C5-4D4D-9BF9-D89665A72318}" presName="spaceRect" presStyleCnt="0"/>
      <dgm:spPr/>
    </dgm:pt>
    <dgm:pt modelId="{4CC38AF0-C2E9-45C5-918F-5A07B1E43DE0}" type="pres">
      <dgm:prSet presAssocID="{1ADFDBED-59C5-4D4D-9BF9-D89665A72318}" presName="textRect" presStyleLbl="revTx" presStyleIdx="3" presStyleCnt="4">
        <dgm:presLayoutVars>
          <dgm:chMax val="1"/>
          <dgm:chPref val="1"/>
        </dgm:presLayoutVars>
      </dgm:prSet>
      <dgm:spPr/>
    </dgm:pt>
  </dgm:ptLst>
  <dgm:cxnLst>
    <dgm:cxn modelId="{6769BC18-2F43-49B1-98C3-80804CC0F7C9}" srcId="{3F5AC0A6-2BEF-4CAB-8781-D1E8A0B3002C}" destId="{42CA1485-FEA0-4592-9663-629748D44C84}" srcOrd="0" destOrd="0" parTransId="{3BC843A3-BDDC-42FB-B0D6-E7E8A75A27E9}" sibTransId="{A56842CC-EBFA-496E-9E45-1D1A52307EBA}"/>
    <dgm:cxn modelId="{78DD6A1A-9049-4E2A-B9D6-174D23C20123}" type="presOf" srcId="{A56842CC-EBFA-496E-9E45-1D1A52307EBA}" destId="{57ADEA0C-A291-4352-955E-1F8F1BEFAAB8}" srcOrd="0" destOrd="0" presId="urn:microsoft.com/office/officeart/2018/2/layout/IconCircleList"/>
    <dgm:cxn modelId="{1B730328-B570-4FF9-B83D-C72FE4EFD8CD}" srcId="{3F5AC0A6-2BEF-4CAB-8781-D1E8A0B3002C}" destId="{0C971051-E372-4042-86D2-1133E9810C3E}" srcOrd="1" destOrd="0" parTransId="{2FDBB7E0-5EFD-44A0-B8E2-3D606DFA19F3}" sibTransId="{C4E5E0A5-3A7B-4054-99F1-360BDA7F4CEA}"/>
    <dgm:cxn modelId="{C8CCB65C-792D-416C-83E0-6653E3878E4A}" type="presOf" srcId="{42CA1485-FEA0-4592-9663-629748D44C84}" destId="{7E71178D-2A7E-4D56-A07E-B6DE4199DC0A}" srcOrd="0" destOrd="0" presId="urn:microsoft.com/office/officeart/2018/2/layout/IconCircleList"/>
    <dgm:cxn modelId="{D4FD8970-0E7E-49F5-9C7B-DAEA6C08B1A3}" type="presOf" srcId="{E8FA7928-13AF-49D3-9087-F748331534E3}" destId="{C96DBB2F-B407-42EB-8FC1-B4B0F5BC7B4D}" srcOrd="0" destOrd="0" presId="urn:microsoft.com/office/officeart/2018/2/layout/IconCircleList"/>
    <dgm:cxn modelId="{BE4066AC-BE38-43E0-9917-32C9899A355F}" type="presOf" srcId="{C4E5E0A5-3A7B-4054-99F1-360BDA7F4CEA}" destId="{6AFFDD3A-A4BE-4981-A8A6-410F4F59D5E3}" srcOrd="0" destOrd="0" presId="urn:microsoft.com/office/officeart/2018/2/layout/IconCircleList"/>
    <dgm:cxn modelId="{11DDB6AC-3875-420D-99BB-8B5B7A8BC4E6}" srcId="{3F5AC0A6-2BEF-4CAB-8781-D1E8A0B3002C}" destId="{1ADFDBED-59C5-4D4D-9BF9-D89665A72318}" srcOrd="3" destOrd="0" parTransId="{D853E227-9983-4DF7-B32C-1CC2F44368C3}" sibTransId="{B591C5C6-21E3-45B6-9B94-5C55474EE9A7}"/>
    <dgm:cxn modelId="{6CCBADBB-F14B-40B6-88D7-5D01B25C147C}" type="presOf" srcId="{3F5AC0A6-2BEF-4CAB-8781-D1E8A0B3002C}" destId="{8DA3FAED-FB58-4C91-A0A6-77E212A60E57}" srcOrd="0" destOrd="0" presId="urn:microsoft.com/office/officeart/2018/2/layout/IconCircleList"/>
    <dgm:cxn modelId="{B57F8DC5-D5F1-4235-8B82-CFC6F7647AFD}" srcId="{3F5AC0A6-2BEF-4CAB-8781-D1E8A0B3002C}" destId="{E8FA7928-13AF-49D3-9087-F748331534E3}" srcOrd="2" destOrd="0" parTransId="{289878E8-9C1B-4BEB-92D7-36A40AECBA3B}" sibTransId="{FAC3801F-AFFD-487C-AE46-0383DB4BD14D}"/>
    <dgm:cxn modelId="{3D3917CC-5B4F-4A8A-B9CA-2B633F8201C2}" type="presOf" srcId="{0C971051-E372-4042-86D2-1133E9810C3E}" destId="{7E0A6E02-9348-43B4-B0DB-8C87EFA660C3}" srcOrd="0" destOrd="0" presId="urn:microsoft.com/office/officeart/2018/2/layout/IconCircleList"/>
    <dgm:cxn modelId="{CA134EE3-C582-4EC7-B2BE-9C006BD549C8}" type="presOf" srcId="{1ADFDBED-59C5-4D4D-9BF9-D89665A72318}" destId="{4CC38AF0-C2E9-45C5-918F-5A07B1E43DE0}" srcOrd="0" destOrd="0" presId="urn:microsoft.com/office/officeart/2018/2/layout/IconCircleList"/>
    <dgm:cxn modelId="{AE2401EE-B65A-498D-9D99-557D8C4D049A}" type="presOf" srcId="{FAC3801F-AFFD-487C-AE46-0383DB4BD14D}" destId="{A38A3891-185E-46DF-83DE-08471F921C02}" srcOrd="0" destOrd="0" presId="urn:microsoft.com/office/officeart/2018/2/layout/IconCircleList"/>
    <dgm:cxn modelId="{895313B7-070D-4085-A605-4DAE73F1610D}" type="presParOf" srcId="{8DA3FAED-FB58-4C91-A0A6-77E212A60E57}" destId="{301CA243-6D54-4F13-BF83-DAF8EEF860DD}" srcOrd="0" destOrd="0" presId="urn:microsoft.com/office/officeart/2018/2/layout/IconCircleList"/>
    <dgm:cxn modelId="{3E2BA2F9-0877-4FF8-9BE7-8107D45A0F12}" type="presParOf" srcId="{301CA243-6D54-4F13-BF83-DAF8EEF860DD}" destId="{A3E4A242-524A-4CA6-B60B-B4BF49FB33C1}" srcOrd="0" destOrd="0" presId="urn:microsoft.com/office/officeart/2018/2/layout/IconCircleList"/>
    <dgm:cxn modelId="{D7E2C3A7-6CA6-45BC-ABB6-8246DA1D169B}" type="presParOf" srcId="{A3E4A242-524A-4CA6-B60B-B4BF49FB33C1}" destId="{FC866781-71DA-4F72-9D66-45F27F225D68}" srcOrd="0" destOrd="0" presId="urn:microsoft.com/office/officeart/2018/2/layout/IconCircleList"/>
    <dgm:cxn modelId="{675E92DC-5DC6-4432-8B77-3DA845DF0581}" type="presParOf" srcId="{A3E4A242-524A-4CA6-B60B-B4BF49FB33C1}" destId="{691F48EB-175D-4CD3-B669-55A597C07A99}" srcOrd="1" destOrd="0" presId="urn:microsoft.com/office/officeart/2018/2/layout/IconCircleList"/>
    <dgm:cxn modelId="{A4DF86EF-7E45-4F43-BE7A-453FF3FB6C51}" type="presParOf" srcId="{A3E4A242-524A-4CA6-B60B-B4BF49FB33C1}" destId="{CB0A66DD-78F7-4B4E-8A10-CA6A1C2AD589}" srcOrd="2" destOrd="0" presId="urn:microsoft.com/office/officeart/2018/2/layout/IconCircleList"/>
    <dgm:cxn modelId="{0C206EE7-63F9-416F-A46E-89F250E5D4B9}" type="presParOf" srcId="{A3E4A242-524A-4CA6-B60B-B4BF49FB33C1}" destId="{7E71178D-2A7E-4D56-A07E-B6DE4199DC0A}" srcOrd="3" destOrd="0" presId="urn:microsoft.com/office/officeart/2018/2/layout/IconCircleList"/>
    <dgm:cxn modelId="{B9023221-6E58-41B3-8D8E-DCC9497A4D74}" type="presParOf" srcId="{301CA243-6D54-4F13-BF83-DAF8EEF860DD}" destId="{57ADEA0C-A291-4352-955E-1F8F1BEFAAB8}" srcOrd="1" destOrd="0" presId="urn:microsoft.com/office/officeart/2018/2/layout/IconCircleList"/>
    <dgm:cxn modelId="{EC65836A-D1BB-4102-A2D0-B1A54E0B2F4F}" type="presParOf" srcId="{301CA243-6D54-4F13-BF83-DAF8EEF860DD}" destId="{A10E50C5-3798-46FD-900E-350AFD6E966F}" srcOrd="2" destOrd="0" presId="urn:microsoft.com/office/officeart/2018/2/layout/IconCircleList"/>
    <dgm:cxn modelId="{2BD97804-F8CC-46A9-BD73-E533BB45973E}" type="presParOf" srcId="{A10E50C5-3798-46FD-900E-350AFD6E966F}" destId="{0192F893-0DC4-42E4-A575-981875A13986}" srcOrd="0" destOrd="0" presId="urn:microsoft.com/office/officeart/2018/2/layout/IconCircleList"/>
    <dgm:cxn modelId="{8AD90CFB-0F05-48AC-8A5E-8544409DF7C0}" type="presParOf" srcId="{A10E50C5-3798-46FD-900E-350AFD6E966F}" destId="{7E1E07F0-5691-4218-B7BB-AE2BC726EF8E}" srcOrd="1" destOrd="0" presId="urn:microsoft.com/office/officeart/2018/2/layout/IconCircleList"/>
    <dgm:cxn modelId="{8B420539-E521-467E-899D-46E970C16660}" type="presParOf" srcId="{A10E50C5-3798-46FD-900E-350AFD6E966F}" destId="{E24ECC7F-1A5D-40A9-8C04-809139D2A1BF}" srcOrd="2" destOrd="0" presId="urn:microsoft.com/office/officeart/2018/2/layout/IconCircleList"/>
    <dgm:cxn modelId="{17939DF8-460B-49DB-B660-877549ECE425}" type="presParOf" srcId="{A10E50C5-3798-46FD-900E-350AFD6E966F}" destId="{7E0A6E02-9348-43B4-B0DB-8C87EFA660C3}" srcOrd="3" destOrd="0" presId="urn:microsoft.com/office/officeart/2018/2/layout/IconCircleList"/>
    <dgm:cxn modelId="{5E7C1518-C33B-4851-B4F6-4E89F3877E4D}" type="presParOf" srcId="{301CA243-6D54-4F13-BF83-DAF8EEF860DD}" destId="{6AFFDD3A-A4BE-4981-A8A6-410F4F59D5E3}" srcOrd="3" destOrd="0" presId="urn:microsoft.com/office/officeart/2018/2/layout/IconCircleList"/>
    <dgm:cxn modelId="{F7014CDB-8B7A-4D8D-8C34-B40C9C9F9F25}" type="presParOf" srcId="{301CA243-6D54-4F13-BF83-DAF8EEF860DD}" destId="{4BD2578A-8EE6-478C-9323-93A972700AFD}" srcOrd="4" destOrd="0" presId="urn:microsoft.com/office/officeart/2018/2/layout/IconCircleList"/>
    <dgm:cxn modelId="{EFAA67FF-A7D8-42F8-A108-1782693F8F4A}" type="presParOf" srcId="{4BD2578A-8EE6-478C-9323-93A972700AFD}" destId="{8AC6EA24-EEEF-4698-BF6F-11F1E3095651}" srcOrd="0" destOrd="0" presId="urn:microsoft.com/office/officeart/2018/2/layout/IconCircleList"/>
    <dgm:cxn modelId="{ACCB52BB-3E72-4D54-9696-4B56EA32DE09}" type="presParOf" srcId="{4BD2578A-8EE6-478C-9323-93A972700AFD}" destId="{14F476F0-5FBF-4A50-8D17-EDA46C0208A5}" srcOrd="1" destOrd="0" presId="urn:microsoft.com/office/officeart/2018/2/layout/IconCircleList"/>
    <dgm:cxn modelId="{DB11EADA-ED5D-4CC9-AFF4-EC5F9BE378AB}" type="presParOf" srcId="{4BD2578A-8EE6-478C-9323-93A972700AFD}" destId="{FDF1FB70-C8F5-40EF-8890-0642918DCDD4}" srcOrd="2" destOrd="0" presId="urn:microsoft.com/office/officeart/2018/2/layout/IconCircleList"/>
    <dgm:cxn modelId="{B1E1DF23-7B14-4697-B03A-B409F0727FE8}" type="presParOf" srcId="{4BD2578A-8EE6-478C-9323-93A972700AFD}" destId="{C96DBB2F-B407-42EB-8FC1-B4B0F5BC7B4D}" srcOrd="3" destOrd="0" presId="urn:microsoft.com/office/officeart/2018/2/layout/IconCircleList"/>
    <dgm:cxn modelId="{33DD0B3B-BCAA-450C-B58D-7CD8661A8EB1}" type="presParOf" srcId="{301CA243-6D54-4F13-BF83-DAF8EEF860DD}" destId="{A38A3891-185E-46DF-83DE-08471F921C02}" srcOrd="5" destOrd="0" presId="urn:microsoft.com/office/officeart/2018/2/layout/IconCircleList"/>
    <dgm:cxn modelId="{83E070BC-EFBE-4CB3-8F20-E597BE18CF73}" type="presParOf" srcId="{301CA243-6D54-4F13-BF83-DAF8EEF860DD}" destId="{5413345B-D0DC-4323-9166-F0E3529110EB}" srcOrd="6" destOrd="0" presId="urn:microsoft.com/office/officeart/2018/2/layout/IconCircleList"/>
    <dgm:cxn modelId="{49DEF977-F4B3-44A1-9B44-5AD699D5EE96}" type="presParOf" srcId="{5413345B-D0DC-4323-9166-F0E3529110EB}" destId="{B0609188-A9DF-4A5B-939E-8D9DA9070A82}" srcOrd="0" destOrd="0" presId="urn:microsoft.com/office/officeart/2018/2/layout/IconCircleList"/>
    <dgm:cxn modelId="{A7D342A4-4B55-4C2E-AE75-CD9FEB63A175}" type="presParOf" srcId="{5413345B-D0DC-4323-9166-F0E3529110EB}" destId="{AA83D4E7-A4CC-4044-A836-7B9B1C9F4458}" srcOrd="1" destOrd="0" presId="urn:microsoft.com/office/officeart/2018/2/layout/IconCircleList"/>
    <dgm:cxn modelId="{23926B3C-18C7-4A88-94C4-E42EF497453B}" type="presParOf" srcId="{5413345B-D0DC-4323-9166-F0E3529110EB}" destId="{0B28AB75-B0E0-4363-8DAE-52A970016FC2}" srcOrd="2" destOrd="0" presId="urn:microsoft.com/office/officeart/2018/2/layout/IconCircleList"/>
    <dgm:cxn modelId="{DEF425B5-2FCF-42D7-9B5E-EF6FC44483D9}" type="presParOf" srcId="{5413345B-D0DC-4323-9166-F0E3529110EB}" destId="{4CC38AF0-C2E9-45C5-918F-5A07B1E43DE0}"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69745-18A6-4E95-A13C-2DA1112D2F54}">
      <dsp:nvSpPr>
        <dsp:cNvPr id="0" name=""/>
        <dsp:cNvSpPr/>
      </dsp:nvSpPr>
      <dsp:spPr>
        <a:xfrm>
          <a:off x="57854" y="175416"/>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AB2BF-96B1-44CA-A205-29C8D095808D}">
      <dsp:nvSpPr>
        <dsp:cNvPr id="0" name=""/>
        <dsp:cNvSpPr/>
      </dsp:nvSpPr>
      <dsp:spPr>
        <a:xfrm>
          <a:off x="321652" y="439215"/>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45B964-8F8D-494E-B3A6-F46FA7156C1C}">
      <dsp:nvSpPr>
        <dsp:cNvPr id="0" name=""/>
        <dsp:cNvSpPr/>
      </dsp:nvSpPr>
      <dsp:spPr>
        <a:xfrm>
          <a:off x="1583219" y="17541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Lifestyle Factors: diet, activity and substance use (e.g., tobacco or alcohol) and/or abuse.</a:t>
          </a:r>
        </a:p>
      </dsp:txBody>
      <dsp:txXfrm>
        <a:off x="1583219" y="175416"/>
        <a:ext cx="2961002" cy="1256182"/>
      </dsp:txXfrm>
    </dsp:sp>
    <dsp:sp modelId="{C71A1CC1-02DF-41C6-837A-C67DC5137F0B}">
      <dsp:nvSpPr>
        <dsp:cNvPr id="0" name=""/>
        <dsp:cNvSpPr/>
      </dsp:nvSpPr>
      <dsp:spPr>
        <a:xfrm>
          <a:off x="5060153" y="175416"/>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6195C-3C43-4C89-9DD0-F531CF753E70}">
      <dsp:nvSpPr>
        <dsp:cNvPr id="0" name=""/>
        <dsp:cNvSpPr/>
      </dsp:nvSpPr>
      <dsp:spPr>
        <a:xfrm>
          <a:off x="5323952" y="439215"/>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277C6D-1E24-4975-91B7-465EF2B5CFB9}">
      <dsp:nvSpPr>
        <dsp:cNvPr id="0" name=""/>
        <dsp:cNvSpPr/>
      </dsp:nvSpPr>
      <dsp:spPr>
        <a:xfrm>
          <a:off x="6585518" y="17541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Socioeconomic Factors: social support, income, education and access to healthcare</a:t>
          </a:r>
        </a:p>
      </dsp:txBody>
      <dsp:txXfrm>
        <a:off x="6585518" y="175416"/>
        <a:ext cx="2961002" cy="1256182"/>
      </dsp:txXfrm>
    </dsp:sp>
    <dsp:sp modelId="{0A46E5AA-760B-4B74-87DC-0D7C45B2992D}">
      <dsp:nvSpPr>
        <dsp:cNvPr id="0" name=""/>
        <dsp:cNvSpPr/>
      </dsp:nvSpPr>
      <dsp:spPr>
        <a:xfrm>
          <a:off x="57854" y="2018038"/>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48F53-6F9C-42B4-BB5F-AF8E3F949135}">
      <dsp:nvSpPr>
        <dsp:cNvPr id="0" name=""/>
        <dsp:cNvSpPr/>
      </dsp:nvSpPr>
      <dsp:spPr>
        <a:xfrm>
          <a:off x="321652" y="2281836"/>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70AE3D-8B45-49E5-93CF-DFE0C40BD641}">
      <dsp:nvSpPr>
        <dsp:cNvPr id="0" name=""/>
        <dsp:cNvSpPr/>
      </dsp:nvSpPr>
      <dsp:spPr>
        <a:xfrm>
          <a:off x="1583219" y="201803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Environmental Factors: air and water quality and living conditions</a:t>
          </a:r>
        </a:p>
      </dsp:txBody>
      <dsp:txXfrm>
        <a:off x="1583219" y="2018038"/>
        <a:ext cx="2961002" cy="1256182"/>
      </dsp:txXfrm>
    </dsp:sp>
    <dsp:sp modelId="{8203772C-8196-4291-B55F-3A583E849CA9}">
      <dsp:nvSpPr>
        <dsp:cNvPr id="0" name=""/>
        <dsp:cNvSpPr/>
      </dsp:nvSpPr>
      <dsp:spPr>
        <a:xfrm>
          <a:off x="5060153" y="2018038"/>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956C0-BE8B-43C2-9EF6-ABBFFBC3DDD0}">
      <dsp:nvSpPr>
        <dsp:cNvPr id="0" name=""/>
        <dsp:cNvSpPr/>
      </dsp:nvSpPr>
      <dsp:spPr>
        <a:xfrm>
          <a:off x="5323952" y="2281836"/>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8EC1FC-DF0B-4197-899E-284508E9E388}">
      <dsp:nvSpPr>
        <dsp:cNvPr id="0" name=""/>
        <dsp:cNvSpPr/>
      </dsp:nvSpPr>
      <dsp:spPr>
        <a:xfrm>
          <a:off x="6585518" y="201803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Medical Technology and Advancements</a:t>
          </a:r>
        </a:p>
      </dsp:txBody>
      <dsp:txXfrm>
        <a:off x="6585518" y="2018038"/>
        <a:ext cx="2961002" cy="1256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66781-71DA-4F72-9D66-45F27F225D68}">
      <dsp:nvSpPr>
        <dsp:cNvPr id="0" name=""/>
        <dsp:cNvSpPr/>
      </dsp:nvSpPr>
      <dsp:spPr>
        <a:xfrm>
          <a:off x="57854" y="175416"/>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F48EB-175D-4CD3-B669-55A597C07A99}">
      <dsp:nvSpPr>
        <dsp:cNvPr id="0" name=""/>
        <dsp:cNvSpPr/>
      </dsp:nvSpPr>
      <dsp:spPr>
        <a:xfrm>
          <a:off x="321652" y="439215"/>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71178D-2A7E-4D56-A07E-B6DE4199DC0A}">
      <dsp:nvSpPr>
        <dsp:cNvPr id="0" name=""/>
        <dsp:cNvSpPr/>
      </dsp:nvSpPr>
      <dsp:spPr>
        <a:xfrm>
          <a:off x="1583219" y="17541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Personal Consumption – spending by households on goods and services (the largest component of GDP)</a:t>
          </a:r>
        </a:p>
      </dsp:txBody>
      <dsp:txXfrm>
        <a:off x="1583219" y="175416"/>
        <a:ext cx="2961002" cy="1256182"/>
      </dsp:txXfrm>
    </dsp:sp>
    <dsp:sp modelId="{0192F893-0DC4-42E4-A575-981875A13986}">
      <dsp:nvSpPr>
        <dsp:cNvPr id="0" name=""/>
        <dsp:cNvSpPr/>
      </dsp:nvSpPr>
      <dsp:spPr>
        <a:xfrm>
          <a:off x="5060153" y="175416"/>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E07F0-5691-4218-B7BB-AE2BC726EF8E}">
      <dsp:nvSpPr>
        <dsp:cNvPr id="0" name=""/>
        <dsp:cNvSpPr/>
      </dsp:nvSpPr>
      <dsp:spPr>
        <a:xfrm>
          <a:off x="5323952" y="439215"/>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0A6E02-9348-43B4-B0DB-8C87EFA660C3}">
      <dsp:nvSpPr>
        <dsp:cNvPr id="0" name=""/>
        <dsp:cNvSpPr/>
      </dsp:nvSpPr>
      <dsp:spPr>
        <a:xfrm>
          <a:off x="6585518" y="17541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Business Investments – spending by businesses on capital goods (e.g., machinery, equipment, buildings, inventory, etc.)</a:t>
          </a:r>
        </a:p>
      </dsp:txBody>
      <dsp:txXfrm>
        <a:off x="6585518" y="175416"/>
        <a:ext cx="2961002" cy="1256182"/>
      </dsp:txXfrm>
    </dsp:sp>
    <dsp:sp modelId="{8AC6EA24-EEEF-4698-BF6F-11F1E3095651}">
      <dsp:nvSpPr>
        <dsp:cNvPr id="0" name=""/>
        <dsp:cNvSpPr/>
      </dsp:nvSpPr>
      <dsp:spPr>
        <a:xfrm>
          <a:off x="57854" y="2018038"/>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476F0-5FBF-4A50-8D17-EDA46C0208A5}">
      <dsp:nvSpPr>
        <dsp:cNvPr id="0" name=""/>
        <dsp:cNvSpPr/>
      </dsp:nvSpPr>
      <dsp:spPr>
        <a:xfrm>
          <a:off x="321652" y="2281836"/>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6DBB2F-B407-42EB-8FC1-B4B0F5BC7B4D}">
      <dsp:nvSpPr>
        <dsp:cNvPr id="0" name=""/>
        <dsp:cNvSpPr/>
      </dsp:nvSpPr>
      <dsp:spPr>
        <a:xfrm>
          <a:off x="1583219" y="201803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Government Spending – spending by government on goods and services including salaries for government employees, infrastructure and defense</a:t>
          </a:r>
        </a:p>
      </dsp:txBody>
      <dsp:txXfrm>
        <a:off x="1583219" y="2018038"/>
        <a:ext cx="2961002" cy="1256182"/>
      </dsp:txXfrm>
    </dsp:sp>
    <dsp:sp modelId="{B0609188-A9DF-4A5B-939E-8D9DA9070A82}">
      <dsp:nvSpPr>
        <dsp:cNvPr id="0" name=""/>
        <dsp:cNvSpPr/>
      </dsp:nvSpPr>
      <dsp:spPr>
        <a:xfrm>
          <a:off x="5060153" y="2018038"/>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3D4E7-A4CC-4044-A836-7B9B1C9F4458}">
      <dsp:nvSpPr>
        <dsp:cNvPr id="0" name=""/>
        <dsp:cNvSpPr/>
      </dsp:nvSpPr>
      <dsp:spPr>
        <a:xfrm>
          <a:off x="5323952" y="2281836"/>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C38AF0-C2E9-45C5-918F-5A07B1E43DE0}">
      <dsp:nvSpPr>
        <dsp:cNvPr id="0" name=""/>
        <dsp:cNvSpPr/>
      </dsp:nvSpPr>
      <dsp:spPr>
        <a:xfrm>
          <a:off x="6585518" y="201803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Net Exports – the difference between exports and imports</a:t>
          </a:r>
        </a:p>
      </dsp:txBody>
      <dsp:txXfrm>
        <a:off x="6585518" y="2018038"/>
        <a:ext cx="2961002" cy="125618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707B1-097F-48E3-88C7-AE59549C9B7E}"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6DB5A-DCF7-45C7-BBC5-8DC19EFAD1AE}" type="slidenum">
              <a:rPr lang="en-US" smtClean="0"/>
              <a:t>‹#›</a:t>
            </a:fld>
            <a:endParaRPr lang="en-US"/>
          </a:p>
        </p:txBody>
      </p:sp>
    </p:spTree>
    <p:extLst>
      <p:ext uri="{BB962C8B-B14F-4D97-AF65-F5344CB8AC3E}">
        <p14:creationId xmlns:p14="http://schemas.microsoft.com/office/powerpoint/2010/main" val="180897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 with audience the possible reasons for these numbers and which ones to be focused on based on data constraints and plurality of variables</a:t>
            </a:r>
          </a:p>
        </p:txBody>
      </p:sp>
      <p:sp>
        <p:nvSpPr>
          <p:cNvPr id="4" name="Slide Number Placeholder 3"/>
          <p:cNvSpPr>
            <a:spLocks noGrp="1"/>
          </p:cNvSpPr>
          <p:nvPr>
            <p:ph type="sldNum" sz="quarter" idx="5"/>
          </p:nvPr>
        </p:nvSpPr>
        <p:spPr/>
        <p:txBody>
          <a:bodyPr/>
          <a:lstStyle/>
          <a:p>
            <a:fld id="{F896DB5A-DCF7-45C7-BBC5-8DC19EFAD1AE}" type="slidenum">
              <a:rPr lang="en-US" smtClean="0"/>
              <a:t>5</a:t>
            </a:fld>
            <a:endParaRPr lang="en-US"/>
          </a:p>
        </p:txBody>
      </p:sp>
    </p:spTree>
    <p:extLst>
      <p:ext uri="{BB962C8B-B14F-4D97-AF65-F5344CB8AC3E}">
        <p14:creationId xmlns:p14="http://schemas.microsoft.com/office/powerpoint/2010/main" val="283427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 bullets from last slide to components</a:t>
            </a:r>
          </a:p>
          <a:p>
            <a:r>
              <a:rPr lang="en-US" dirty="0"/>
              <a:t>Social support, medical technologies and  public health measures to Government Spending</a:t>
            </a:r>
          </a:p>
          <a:p>
            <a:r>
              <a:rPr lang="en-US" dirty="0"/>
              <a:t>Income and general living conditions to Personal Consumption</a:t>
            </a:r>
          </a:p>
          <a:p>
            <a:r>
              <a:rPr lang="en-US" dirty="0"/>
              <a:t>Overlaps – Medical Technologies and General Living conditions a conjunction of personal, government and business investments</a:t>
            </a:r>
          </a:p>
          <a:p>
            <a:endParaRPr lang="en-US" dirty="0"/>
          </a:p>
          <a:p>
            <a:r>
              <a:rPr lang="en-US" dirty="0"/>
              <a:t>Emphasize that while there are a good bit of factors going into this that also affect life expectancy, the focus needs to be on areas that can be handled. If goal is government expenditures focus on government responsibility to the people. If the goal is to alter investment focus on the interplay between net export, business investments and government spending etc.</a:t>
            </a:r>
          </a:p>
          <a:p>
            <a:endParaRPr lang="en-US" dirty="0"/>
          </a:p>
        </p:txBody>
      </p:sp>
      <p:sp>
        <p:nvSpPr>
          <p:cNvPr id="4" name="Slide Number Placeholder 3"/>
          <p:cNvSpPr>
            <a:spLocks noGrp="1"/>
          </p:cNvSpPr>
          <p:nvPr>
            <p:ph type="sldNum" sz="quarter" idx="5"/>
          </p:nvPr>
        </p:nvSpPr>
        <p:spPr/>
        <p:txBody>
          <a:bodyPr/>
          <a:lstStyle/>
          <a:p>
            <a:fld id="{F896DB5A-DCF7-45C7-BBC5-8DC19EFAD1AE}" type="slidenum">
              <a:rPr lang="en-US" smtClean="0"/>
              <a:t>7</a:t>
            </a:fld>
            <a:endParaRPr lang="en-US"/>
          </a:p>
        </p:txBody>
      </p:sp>
    </p:spTree>
    <p:extLst>
      <p:ext uri="{BB962C8B-B14F-4D97-AF65-F5344CB8AC3E}">
        <p14:creationId xmlns:p14="http://schemas.microsoft.com/office/powerpoint/2010/main" val="276774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what GDP findings say and what GDP generally says about the country overall in terms of global trade. Relate this to public service expenditures</a:t>
            </a:r>
          </a:p>
        </p:txBody>
      </p:sp>
      <p:sp>
        <p:nvSpPr>
          <p:cNvPr id="4" name="Slide Number Placeholder 3"/>
          <p:cNvSpPr>
            <a:spLocks noGrp="1"/>
          </p:cNvSpPr>
          <p:nvPr>
            <p:ph type="sldNum" sz="quarter" idx="5"/>
          </p:nvPr>
        </p:nvSpPr>
        <p:spPr/>
        <p:txBody>
          <a:bodyPr/>
          <a:lstStyle/>
          <a:p>
            <a:fld id="{F896DB5A-DCF7-45C7-BBC5-8DC19EFAD1AE}" type="slidenum">
              <a:rPr lang="en-US" smtClean="0"/>
              <a:t>8</a:t>
            </a:fld>
            <a:endParaRPr lang="en-US"/>
          </a:p>
        </p:txBody>
      </p:sp>
    </p:spTree>
    <p:extLst>
      <p:ext uri="{BB962C8B-B14F-4D97-AF65-F5344CB8AC3E}">
        <p14:creationId xmlns:p14="http://schemas.microsoft.com/office/powerpoint/2010/main" val="406497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neither China nor Germany were represented by the top 5 life expectancy per their continents. Note also that Japan (#2) was. Since there was a component of economic interchange in life expectancy, important to note that GDP itself may not be a good measure, but it can be. Now look to allocation of assets (by target audience gov., business, etc.) to better utilize their component of GDP to maximize life expectancy.</a:t>
            </a:r>
          </a:p>
        </p:txBody>
      </p:sp>
      <p:sp>
        <p:nvSpPr>
          <p:cNvPr id="4" name="Slide Number Placeholder 3"/>
          <p:cNvSpPr>
            <a:spLocks noGrp="1"/>
          </p:cNvSpPr>
          <p:nvPr>
            <p:ph type="sldNum" sz="quarter" idx="5"/>
          </p:nvPr>
        </p:nvSpPr>
        <p:spPr/>
        <p:txBody>
          <a:bodyPr/>
          <a:lstStyle/>
          <a:p>
            <a:fld id="{F896DB5A-DCF7-45C7-BBC5-8DC19EFAD1AE}" type="slidenum">
              <a:rPr lang="en-US" smtClean="0"/>
              <a:t>10</a:t>
            </a:fld>
            <a:endParaRPr lang="en-US"/>
          </a:p>
        </p:txBody>
      </p:sp>
    </p:spTree>
    <p:extLst>
      <p:ext uri="{BB962C8B-B14F-4D97-AF65-F5344CB8AC3E}">
        <p14:creationId xmlns:p14="http://schemas.microsoft.com/office/powerpoint/2010/main" val="3146458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Reemphasize the disparities between GDP and life expectancy</a:t>
            </a:r>
          </a:p>
        </p:txBody>
      </p:sp>
      <p:sp>
        <p:nvSpPr>
          <p:cNvPr id="4" name="Slide Number Placeholder 3"/>
          <p:cNvSpPr>
            <a:spLocks noGrp="1"/>
          </p:cNvSpPr>
          <p:nvPr>
            <p:ph type="sldNum" sz="quarter" idx="5"/>
          </p:nvPr>
        </p:nvSpPr>
        <p:spPr/>
        <p:txBody>
          <a:bodyPr/>
          <a:lstStyle/>
          <a:p>
            <a:fld id="{F896DB5A-DCF7-45C7-BBC5-8DC19EFAD1AE}" type="slidenum">
              <a:rPr lang="en-US" smtClean="0"/>
              <a:t>12</a:t>
            </a:fld>
            <a:endParaRPr lang="en-US"/>
          </a:p>
        </p:txBody>
      </p:sp>
    </p:spTree>
    <p:extLst>
      <p:ext uri="{BB962C8B-B14F-4D97-AF65-F5344CB8AC3E}">
        <p14:creationId xmlns:p14="http://schemas.microsoft.com/office/powerpoint/2010/main" val="334538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major difference between China and Japan</a:t>
            </a:r>
          </a:p>
        </p:txBody>
      </p:sp>
      <p:sp>
        <p:nvSpPr>
          <p:cNvPr id="4" name="Slide Number Placeholder 3"/>
          <p:cNvSpPr>
            <a:spLocks noGrp="1"/>
          </p:cNvSpPr>
          <p:nvPr>
            <p:ph type="sldNum" sz="quarter" idx="5"/>
          </p:nvPr>
        </p:nvSpPr>
        <p:spPr/>
        <p:txBody>
          <a:bodyPr/>
          <a:lstStyle/>
          <a:p>
            <a:fld id="{F896DB5A-DCF7-45C7-BBC5-8DC19EFAD1AE}" type="slidenum">
              <a:rPr lang="en-US" smtClean="0"/>
              <a:t>13</a:t>
            </a:fld>
            <a:endParaRPr lang="en-US"/>
          </a:p>
        </p:txBody>
      </p:sp>
    </p:spTree>
    <p:extLst>
      <p:ext uri="{BB962C8B-B14F-4D97-AF65-F5344CB8AC3E}">
        <p14:creationId xmlns:p14="http://schemas.microsoft.com/office/powerpoint/2010/main" val="56517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Switzerland (highest Life Expectancy in Europe) not present in lineup</a:t>
            </a:r>
          </a:p>
        </p:txBody>
      </p:sp>
      <p:sp>
        <p:nvSpPr>
          <p:cNvPr id="4" name="Slide Number Placeholder 3"/>
          <p:cNvSpPr>
            <a:spLocks noGrp="1"/>
          </p:cNvSpPr>
          <p:nvPr>
            <p:ph type="sldNum" sz="quarter" idx="5"/>
          </p:nvPr>
        </p:nvSpPr>
        <p:spPr/>
        <p:txBody>
          <a:bodyPr/>
          <a:lstStyle/>
          <a:p>
            <a:fld id="{F896DB5A-DCF7-45C7-BBC5-8DC19EFAD1AE}" type="slidenum">
              <a:rPr lang="en-US" smtClean="0"/>
              <a:t>14</a:t>
            </a:fld>
            <a:endParaRPr lang="en-US"/>
          </a:p>
        </p:txBody>
      </p:sp>
    </p:spTree>
    <p:extLst>
      <p:ext uri="{BB962C8B-B14F-4D97-AF65-F5344CB8AC3E}">
        <p14:creationId xmlns:p14="http://schemas.microsoft.com/office/powerpoint/2010/main" val="2156548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37FCC1-8796-4115-8C46-99F015F578DA}" type="datetimeFigureOut">
              <a:rPr lang="en-US" smtClean="0"/>
              <a:t>3/18/2025</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6FDF36E0-9E99-4651-A899-A4BA448A832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7126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7FCC1-8796-4115-8C46-99F015F578DA}"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36E0-9E99-4651-A899-A4BA448A8325}"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0262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7FCC1-8796-4115-8C46-99F015F578DA}"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36E0-9E99-4651-A899-A4BA448A8325}"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68471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6E37FCC1-8796-4115-8C46-99F015F578DA}" type="datetimeFigureOut">
              <a:rPr lang="en-US" smtClean="0"/>
              <a:t>3/18/2025</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6FDF36E0-9E99-4651-A899-A4BA448A8325}"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9124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E37FCC1-8796-4115-8C46-99F015F578DA}"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36E0-9E99-4651-A899-A4BA448A832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1944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37FCC1-8796-4115-8C46-99F015F578DA}"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F36E0-9E99-4651-A899-A4BA448A832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2155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37FCC1-8796-4115-8C46-99F015F578DA}"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F36E0-9E99-4651-A899-A4BA448A8325}"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2957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37FCC1-8796-4115-8C46-99F015F578DA}"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F36E0-9E99-4651-A899-A4BA448A8325}"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49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7FCC1-8796-4115-8C46-99F015F578DA}"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F36E0-9E99-4651-A899-A4BA448A8325}" type="slidenum">
              <a:rPr lang="en-US" smtClean="0"/>
              <a:t>‹#›</a:t>
            </a:fld>
            <a:endParaRPr lang="en-US"/>
          </a:p>
        </p:txBody>
      </p:sp>
    </p:spTree>
    <p:extLst>
      <p:ext uri="{BB962C8B-B14F-4D97-AF65-F5344CB8AC3E}">
        <p14:creationId xmlns:p14="http://schemas.microsoft.com/office/powerpoint/2010/main" val="228442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37FCC1-8796-4115-8C46-99F015F578DA}"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F36E0-9E99-4651-A899-A4BA448A832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0631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6E37FCC1-8796-4115-8C46-99F015F578DA}" type="datetimeFigureOut">
              <a:rPr lang="en-US" smtClean="0"/>
              <a:t>3/18/2025</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6FDF36E0-9E99-4651-A899-A4BA448A8325}"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23345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37FCC1-8796-4115-8C46-99F015F578DA}" type="datetimeFigureOut">
              <a:rPr lang="en-US" smtClean="0"/>
              <a:t>3/18/2025</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FDF36E0-9E99-4651-A899-A4BA448A8325}" type="slidenum">
              <a:rPr lang="en-US" smtClean="0"/>
              <a:t>‹#›</a:t>
            </a:fld>
            <a:endParaRPr lang="en-US"/>
          </a:p>
        </p:txBody>
      </p:sp>
    </p:spTree>
    <p:extLst>
      <p:ext uri="{BB962C8B-B14F-4D97-AF65-F5344CB8AC3E}">
        <p14:creationId xmlns:p14="http://schemas.microsoft.com/office/powerpoint/2010/main" val="22111185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5.jpeg"/><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3.jpe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BEFC-997D-533C-CBBF-E60C21AF3C77}"/>
              </a:ext>
            </a:extLst>
          </p:cNvPr>
          <p:cNvSpPr>
            <a:spLocks noGrp="1"/>
          </p:cNvSpPr>
          <p:nvPr>
            <p:ph type="ctrTitle"/>
          </p:nvPr>
        </p:nvSpPr>
        <p:spPr/>
        <p:txBody>
          <a:bodyPr/>
          <a:lstStyle/>
          <a:p>
            <a:r>
              <a:rPr lang="en-US" dirty="0"/>
              <a:t>Life Expectancy (2024)</a:t>
            </a:r>
          </a:p>
        </p:txBody>
      </p:sp>
      <p:sp>
        <p:nvSpPr>
          <p:cNvPr id="3" name="Subtitle 2">
            <a:extLst>
              <a:ext uri="{FF2B5EF4-FFF2-40B4-BE49-F238E27FC236}">
                <a16:creationId xmlns:a16="http://schemas.microsoft.com/office/drawing/2014/main" id="{C580BE05-93E8-41B6-4D5E-57BDC4EE527B}"/>
              </a:ext>
            </a:extLst>
          </p:cNvPr>
          <p:cNvSpPr>
            <a:spLocks noGrp="1"/>
          </p:cNvSpPr>
          <p:nvPr>
            <p:ph type="subTitle" idx="1"/>
          </p:nvPr>
        </p:nvSpPr>
        <p:spPr/>
        <p:txBody>
          <a:bodyPr/>
          <a:lstStyle/>
          <a:p>
            <a:r>
              <a:rPr lang="en-US" dirty="0"/>
              <a:t>Across continents and within</a:t>
            </a:r>
          </a:p>
        </p:txBody>
      </p:sp>
    </p:spTree>
    <p:extLst>
      <p:ext uri="{BB962C8B-B14F-4D97-AF65-F5344CB8AC3E}">
        <p14:creationId xmlns:p14="http://schemas.microsoft.com/office/powerpoint/2010/main" val="219684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a:extLst>
            <a:ext uri="{FF2B5EF4-FFF2-40B4-BE49-F238E27FC236}">
              <a16:creationId xmlns:a16="http://schemas.microsoft.com/office/drawing/2014/main" id="{FF296FDB-FF53-F8A1-EF43-CFA390002082}"/>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5" name="Rectangle 14">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21" name="Rectangle 20">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54F96-D231-482B-511A-4B6610448149}"/>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600"/>
              <a:t>Asia GDP Over Time</a:t>
            </a:r>
          </a:p>
        </p:txBody>
      </p:sp>
      <p:pic>
        <p:nvPicPr>
          <p:cNvPr id="25" name="Picture 24">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27" name="Group 26">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8" name="Rectangle 27">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showing the growth of the company's stock market&#10;&#10;AI-generated content may be incorrect.">
            <a:extLst>
              <a:ext uri="{FF2B5EF4-FFF2-40B4-BE49-F238E27FC236}">
                <a16:creationId xmlns:a16="http://schemas.microsoft.com/office/drawing/2014/main" id="{D767EA28-8AA2-A267-F502-7847C42B321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863825" y="1116345"/>
            <a:ext cx="5792017" cy="3866172"/>
          </a:xfrm>
          <a:prstGeom prst="rect">
            <a:avLst/>
          </a:prstGeom>
        </p:spPr>
      </p:pic>
      <p:pic>
        <p:nvPicPr>
          <p:cNvPr id="33" name="Picture 32">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5" name="Straight Connector 34">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44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80" y="638508"/>
            <a:ext cx="10905339" cy="4843439"/>
          </a:xfrm>
          <a:prstGeom prst="rect">
            <a:avLst/>
          </a:prstGeom>
          <a:gradFill rotWithShape="1">
            <a:gsLst>
              <a:gs pos="0">
                <a:sysClr val="windowText" lastClr="000000">
                  <a:lumMod val="85000"/>
                  <a:lumOff val="15000"/>
                </a:sysClr>
              </a:gs>
              <a:gs pos="100000">
                <a:sysClr val="windowText" lastClr="000000">
                  <a:lumMod val="95000"/>
                  <a:lumOff val="5000"/>
                </a:sysClr>
              </a:gs>
            </a:gsLst>
            <a:lin ang="5400000" scaled="0"/>
          </a:gradFill>
          <a:ln w="76200" cap="flat" cmpd="sng" algn="ctr">
            <a:noFill/>
            <a:prstDash val="solid"/>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txBody>
          <a:bodyPr rtlCol="0" anchor="ctr"/>
          <a:lstStyle/>
          <a:p>
            <a:pPr algn="ctr" defTabSz="914400"/>
            <a:endParaRPr lang="en-US" kern="0">
              <a:solidFill>
                <a:prstClr val="white"/>
              </a:solidFill>
              <a:latin typeface="Century Gothic" panose="020B0502020202020204"/>
            </a:endParaRPr>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53" y="865667"/>
            <a:ext cx="10451592" cy="4389120"/>
          </a:xfrm>
          <a:prstGeom prst="rect">
            <a:avLst/>
          </a:prstGeom>
          <a:gradFill rotWithShape="1">
            <a:gsLst>
              <a:gs pos="0">
                <a:srgbClr val="DADADA"/>
              </a:gs>
              <a:gs pos="100000">
                <a:srgbClr val="FFFFFE"/>
              </a:gs>
            </a:gsLst>
            <a:lin ang="16200000" scaled="0"/>
          </a:gradFill>
          <a:ln w="50800" cap="flat" cmpd="sng" algn="ctr">
            <a:solidFill>
              <a:srgbClr val="191919"/>
            </a:solidFill>
            <a:prstDash val="solid"/>
            <a:miter lim="800000"/>
          </a:ln>
          <a:effectLst>
            <a:innerShdw blurRad="63500" dist="88900" dir="14100000">
              <a:srgbClr val="000000">
                <a:alpha val="30000"/>
              </a:srgbClr>
            </a:innerShdw>
          </a:effectLst>
          <a:scene3d>
            <a:camera prst="orthographicFront"/>
            <a:lightRig rig="threePt" dir="t"/>
          </a:scene3d>
          <a:sp3d>
            <a:bevelT prst="relaxedInset"/>
          </a:sp3d>
        </p:spPr>
        <p:txBody>
          <a:bodyPr rtlCol="0" anchor="ctr"/>
          <a:lstStyle/>
          <a:p>
            <a:pPr algn="ctr" defTabSz="914400"/>
            <a:endParaRPr lang="en-US" kern="0">
              <a:solidFill>
                <a:prstClr val="white"/>
              </a:solidFill>
              <a:latin typeface="Century Gothic" panose="020B0502020202020204"/>
            </a:endParaRPr>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645" y="1030259"/>
            <a:ext cx="10122408" cy="4059936"/>
          </a:xfrm>
          <a:prstGeom prst="rect">
            <a:avLst/>
          </a:prstGeom>
          <a:solidFill>
            <a:srgbClr val="FFFFFE"/>
          </a:solidFill>
          <a:ln w="6350" cap="flat" cmpd="sng" algn="ctr">
            <a:solidFill>
              <a:srgbClr val="DCDCE0"/>
            </a:solidFill>
            <a:prstDash val="solid"/>
          </a:ln>
          <a:effectLst/>
        </p:spPr>
        <p:txBody>
          <a:bodyPr rtlCol="0" anchor="ctr"/>
          <a:lstStyle/>
          <a:p>
            <a:pPr algn="ctr" defTabSz="914400"/>
            <a:endParaRPr lang="en-US" kern="0">
              <a:solidFill>
                <a:prstClr val="white"/>
              </a:solidFill>
              <a:latin typeface="Century Gothic" panose="020B0502020202020204"/>
            </a:endParaRPr>
          </a:p>
        </p:txBody>
      </p:sp>
      <p:sp>
        <p:nvSpPr>
          <p:cNvPr id="2" name="Title 1">
            <a:extLst>
              <a:ext uri="{FF2B5EF4-FFF2-40B4-BE49-F238E27FC236}">
                <a16:creationId xmlns:a16="http://schemas.microsoft.com/office/drawing/2014/main" id="{A7E17EE7-05F1-E7E7-3627-CC2E6FA1BE8D}"/>
              </a:ext>
            </a:extLst>
          </p:cNvPr>
          <p:cNvSpPr>
            <a:spLocks noGrp="1"/>
          </p:cNvSpPr>
          <p:nvPr>
            <p:ph type="title"/>
          </p:nvPr>
        </p:nvSpPr>
        <p:spPr>
          <a:xfrm>
            <a:off x="1546222" y="1584552"/>
            <a:ext cx="9099255" cy="2537251"/>
          </a:xfrm>
        </p:spPr>
        <p:txBody>
          <a:bodyPr vert="horz" lIns="91440" tIns="45720" rIns="91440" bIns="0" rtlCol="0" anchor="ctr">
            <a:normAutofit/>
          </a:bodyPr>
          <a:lstStyle/>
          <a:p>
            <a:pPr algn="ctr"/>
            <a:r>
              <a:rPr lang="en-US" sz="8000">
                <a:solidFill>
                  <a:srgbClr val="454545"/>
                </a:solidFill>
              </a:rPr>
              <a:t>Summary</a:t>
            </a:r>
          </a:p>
        </p:txBody>
      </p:sp>
      <p:sp>
        <p:nvSpPr>
          <p:cNvPr id="3" name="Text Placeholder 2">
            <a:extLst>
              <a:ext uri="{FF2B5EF4-FFF2-40B4-BE49-F238E27FC236}">
                <a16:creationId xmlns:a16="http://schemas.microsoft.com/office/drawing/2014/main" id="{661AA6C6-A305-1F61-8F7C-23B380BA87A9}"/>
              </a:ext>
            </a:extLst>
          </p:cNvPr>
          <p:cNvSpPr>
            <a:spLocks noGrp="1"/>
          </p:cNvSpPr>
          <p:nvPr>
            <p:ph type="body" idx="1"/>
          </p:nvPr>
        </p:nvSpPr>
        <p:spPr>
          <a:xfrm>
            <a:off x="1535372" y="4133234"/>
            <a:ext cx="9120954" cy="744373"/>
          </a:xfrm>
        </p:spPr>
        <p:txBody>
          <a:bodyPr vert="horz" lIns="91440" tIns="91440" rIns="91440" bIns="91440" rtlCol="0">
            <a:normAutofit/>
          </a:bodyPr>
          <a:lstStyle/>
          <a:p>
            <a:pPr algn="ctr"/>
            <a:endParaRPr lang="en-US">
              <a:solidFill>
                <a:schemeClr val="accent1"/>
              </a:solidFill>
            </a:endParaRP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1EDE8358-DCAB-4435-B043-58877C674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Tree>
    <p:extLst>
      <p:ext uri="{BB962C8B-B14F-4D97-AF65-F5344CB8AC3E}">
        <p14:creationId xmlns:p14="http://schemas.microsoft.com/office/powerpoint/2010/main" val="198496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a:extLst>
            <a:ext uri="{FF2B5EF4-FFF2-40B4-BE49-F238E27FC236}">
              <a16:creationId xmlns:a16="http://schemas.microsoft.com/office/drawing/2014/main" id="{BA2A556E-2952-D39D-D135-34172EB3CFCC}"/>
            </a:ext>
          </a:extLst>
        </p:cNvPr>
        <p:cNvGrpSpPr/>
        <p:nvPr/>
      </p:nvGrpSpPr>
      <p:grpSpPr>
        <a:xfrm>
          <a:off x="0" y="0"/>
          <a:ext cx="0" cy="0"/>
          <a:chOff x="0" y="0"/>
          <a:chExt cx="0" cy="0"/>
        </a:xfrm>
      </p:grpSpPr>
      <p:pic>
        <p:nvPicPr>
          <p:cNvPr id="37" name="Picture 36">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9" name="Rectangle 38">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1" name="Straight Connector 40">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45" name="Rectangle 44">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4D596-ADEC-1FBD-9092-C163A4E784F3}"/>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300" dirty="0"/>
              <a:t>Top 5 GDP Comparison of Variables: Globally</a:t>
            </a:r>
          </a:p>
        </p:txBody>
      </p:sp>
      <p:pic>
        <p:nvPicPr>
          <p:cNvPr id="49" name="Picture 48">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51" name="Group 50">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52" name="Rectangle 51">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group of colored bars&#10;&#10;AI-generated content may be incorrect.">
            <a:extLst>
              <a:ext uri="{FF2B5EF4-FFF2-40B4-BE49-F238E27FC236}">
                <a16:creationId xmlns:a16="http://schemas.microsoft.com/office/drawing/2014/main" id="{802A2CD8-2A54-8634-9EF4-701480E28D3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863825" y="1116345"/>
            <a:ext cx="5792017" cy="3866172"/>
          </a:xfrm>
          <a:prstGeom prst="rect">
            <a:avLst/>
          </a:prstGeom>
        </p:spPr>
      </p:pic>
      <p:pic>
        <p:nvPicPr>
          <p:cNvPr id="57" name="Picture 56">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59" name="Straight Connector 58">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5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a:extLst>
            <a:ext uri="{FF2B5EF4-FFF2-40B4-BE49-F238E27FC236}">
              <a16:creationId xmlns:a16="http://schemas.microsoft.com/office/drawing/2014/main" id="{038BFA6C-3D7F-2E2D-9793-D5C4295E4EA6}"/>
            </a:ext>
          </a:extLst>
        </p:cNvPr>
        <p:cNvGrpSpPr/>
        <p:nvPr/>
      </p:nvGrpSpPr>
      <p:grpSpPr>
        <a:xfrm>
          <a:off x="0" y="0"/>
          <a:ext cx="0" cy="0"/>
          <a:chOff x="0" y="0"/>
          <a:chExt cx="0" cy="0"/>
        </a:xfrm>
      </p:grpSpPr>
      <p:pic>
        <p:nvPicPr>
          <p:cNvPr id="41" name="Picture 40">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43" name="Rectangle 42">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5" name="Straight Connector 44">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49" name="Rectangle 48">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18D4C-12F6-97E9-E035-ACA198FE6CD6}"/>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300" dirty="0"/>
              <a:t>Top 5 GDP Comparison of Variables: Asia </a:t>
            </a:r>
          </a:p>
        </p:txBody>
      </p:sp>
      <p:pic>
        <p:nvPicPr>
          <p:cNvPr id="53" name="Picture 52">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55" name="Group 54">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56" name="Rectangle 55">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32" descr="A group of different colored bars&#10;&#10;AI-generated content may be incorrect.">
            <a:extLst>
              <a:ext uri="{FF2B5EF4-FFF2-40B4-BE49-F238E27FC236}">
                <a16:creationId xmlns:a16="http://schemas.microsoft.com/office/drawing/2014/main" id="{487A49E2-D928-AD2D-0987-320805E23C9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863825" y="1116345"/>
            <a:ext cx="5792017" cy="3866172"/>
          </a:xfrm>
          <a:prstGeom prst="rect">
            <a:avLst/>
          </a:prstGeom>
        </p:spPr>
      </p:pic>
      <p:pic>
        <p:nvPicPr>
          <p:cNvPr id="61" name="Picture 60">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63" name="Straight Connector 62">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50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a:extLst>
            <a:ext uri="{FF2B5EF4-FFF2-40B4-BE49-F238E27FC236}">
              <a16:creationId xmlns:a16="http://schemas.microsoft.com/office/drawing/2014/main" id="{D1FDA20C-3D2E-3A1F-CE26-1421822F9037}"/>
            </a:ext>
          </a:extLst>
        </p:cNvPr>
        <p:cNvGrpSpPr/>
        <p:nvPr/>
      </p:nvGrpSpPr>
      <p:grpSpPr>
        <a:xfrm>
          <a:off x="0" y="0"/>
          <a:ext cx="0" cy="0"/>
          <a:chOff x="0" y="0"/>
          <a:chExt cx="0" cy="0"/>
        </a:xfrm>
      </p:grpSpPr>
      <p:pic>
        <p:nvPicPr>
          <p:cNvPr id="17" name="Picture 16">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9" name="Rectangle 18">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1" name="Straight Connector 20">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23" name="Rectangle 22">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8C599-39ED-41FD-DB65-08B840E8EB72}"/>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300" dirty="0"/>
              <a:t>Top 5 GDP Comparison of Variables: Europe </a:t>
            </a:r>
          </a:p>
        </p:txBody>
      </p:sp>
      <p:pic>
        <p:nvPicPr>
          <p:cNvPr id="32" name="Picture 31">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34" name="Group 33">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5" name="Rectangle 34">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group of different colored bars&#10;&#10;AI-generated content may be incorrect.">
            <a:extLst>
              <a:ext uri="{FF2B5EF4-FFF2-40B4-BE49-F238E27FC236}">
                <a16:creationId xmlns:a16="http://schemas.microsoft.com/office/drawing/2014/main" id="{D86CA63B-A591-30A1-9BEB-E6BF891D7BD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863825" y="1116345"/>
            <a:ext cx="5792017" cy="3866172"/>
          </a:xfrm>
          <a:prstGeom prst="rect">
            <a:avLst/>
          </a:prstGeom>
        </p:spPr>
      </p:pic>
      <p:pic>
        <p:nvPicPr>
          <p:cNvPr id="40" name="Picture 39">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42" name="Straight Connector 41">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84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F016-AA13-6EDD-7ECD-40AAE999EB86}"/>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71ADFDCD-A0F1-8BE4-E05D-DCD2BB6F9FCC}"/>
              </a:ext>
            </a:extLst>
          </p:cNvPr>
          <p:cNvSpPr>
            <a:spLocks noGrp="1"/>
          </p:cNvSpPr>
          <p:nvPr>
            <p:ph idx="1"/>
          </p:nvPr>
        </p:nvSpPr>
        <p:spPr/>
        <p:txBody>
          <a:bodyPr/>
          <a:lstStyle/>
          <a:p>
            <a:r>
              <a:rPr lang="en-US" dirty="0"/>
              <a:t>Bridge the gap</a:t>
            </a:r>
          </a:p>
          <a:p>
            <a:pPr lvl="1"/>
            <a:r>
              <a:rPr lang="en-US" dirty="0"/>
              <a:t>While some places may have a higher GDP, to extend life expectancies, the allocation of those assets may need to be reassessed.</a:t>
            </a:r>
          </a:p>
          <a:p>
            <a:pPr lvl="1"/>
            <a:r>
              <a:rPr lang="en-US" dirty="0"/>
              <a:t>What do investments in public health or infrastructure look like?</a:t>
            </a:r>
          </a:p>
          <a:p>
            <a:pPr lvl="1"/>
            <a:r>
              <a:rPr lang="en-US" dirty="0"/>
              <a:t>What business laws or latitudes are in place?</a:t>
            </a:r>
          </a:p>
          <a:p>
            <a:pPr lvl="1"/>
            <a:r>
              <a:rPr lang="en-US" dirty="0"/>
              <a:t>How well is international trade supported and/or incentivized?</a:t>
            </a:r>
          </a:p>
        </p:txBody>
      </p:sp>
      <p:sp>
        <p:nvSpPr>
          <p:cNvPr id="4" name="Text Placeholder 3">
            <a:extLst>
              <a:ext uri="{FF2B5EF4-FFF2-40B4-BE49-F238E27FC236}">
                <a16:creationId xmlns:a16="http://schemas.microsoft.com/office/drawing/2014/main" id="{C5346A98-E852-70E1-FE26-16872B3DFCD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0384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BA12E-A380-57B1-E490-5B55032FCF13}"/>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600" dirty="0"/>
              <a:t>Q &amp; A</a:t>
            </a:r>
          </a:p>
        </p:txBody>
      </p:sp>
      <p:pic>
        <p:nvPicPr>
          <p:cNvPr id="22" name="Picture 21">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24" name="Group 23">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estions">
            <a:extLst>
              <a:ext uri="{FF2B5EF4-FFF2-40B4-BE49-F238E27FC236}">
                <a16:creationId xmlns:a16="http://schemas.microsoft.com/office/drawing/2014/main" id="{D2D66206-3109-1608-A1A9-437ED298FD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6747" y="1116345"/>
            <a:ext cx="3866172" cy="3866172"/>
          </a:xfrm>
          <a:prstGeom prst="rect">
            <a:avLst/>
          </a:prstGeom>
        </p:spPr>
      </p:pic>
      <p:pic>
        <p:nvPicPr>
          <p:cNvPr id="30" name="Picture 29">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2" name="Straight Connector 31">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43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80" y="638508"/>
            <a:ext cx="10905339" cy="4843439"/>
          </a:xfrm>
          <a:prstGeom prst="rect">
            <a:avLst/>
          </a:prstGeom>
          <a:gradFill rotWithShape="1">
            <a:gsLst>
              <a:gs pos="0">
                <a:sysClr val="windowText" lastClr="000000">
                  <a:lumMod val="85000"/>
                  <a:lumOff val="15000"/>
                </a:sysClr>
              </a:gs>
              <a:gs pos="100000">
                <a:sysClr val="windowText" lastClr="000000">
                  <a:lumMod val="95000"/>
                  <a:lumOff val="5000"/>
                </a:sysClr>
              </a:gs>
            </a:gsLst>
            <a:lin ang="5400000" scaled="0"/>
          </a:gradFill>
          <a:ln w="76200" cap="flat" cmpd="sng" algn="ctr">
            <a:noFill/>
            <a:prstDash val="solid"/>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txBody>
          <a:bodyPr rtlCol="0" anchor="ctr"/>
          <a:lstStyle/>
          <a:p>
            <a:pPr algn="ctr" defTabSz="914400"/>
            <a:endParaRPr lang="en-US" kern="0">
              <a:solidFill>
                <a:prstClr val="white"/>
              </a:solidFill>
              <a:latin typeface="Century Gothic" panose="020B0502020202020204"/>
            </a:endParaRPr>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53" y="865667"/>
            <a:ext cx="10451592" cy="4389120"/>
          </a:xfrm>
          <a:prstGeom prst="rect">
            <a:avLst/>
          </a:prstGeom>
          <a:gradFill rotWithShape="1">
            <a:gsLst>
              <a:gs pos="0">
                <a:srgbClr val="DADADA"/>
              </a:gs>
              <a:gs pos="100000">
                <a:srgbClr val="FFFFFE"/>
              </a:gs>
            </a:gsLst>
            <a:lin ang="16200000" scaled="0"/>
          </a:gradFill>
          <a:ln w="50800" cap="flat" cmpd="sng" algn="ctr">
            <a:solidFill>
              <a:srgbClr val="191919"/>
            </a:solidFill>
            <a:prstDash val="solid"/>
            <a:miter lim="800000"/>
          </a:ln>
          <a:effectLst>
            <a:innerShdw blurRad="63500" dist="88900" dir="14100000">
              <a:srgbClr val="000000">
                <a:alpha val="30000"/>
              </a:srgbClr>
            </a:innerShdw>
          </a:effectLst>
          <a:scene3d>
            <a:camera prst="orthographicFront"/>
            <a:lightRig rig="threePt" dir="t"/>
          </a:scene3d>
          <a:sp3d>
            <a:bevelT prst="relaxedInset"/>
          </a:sp3d>
        </p:spPr>
        <p:txBody>
          <a:bodyPr rtlCol="0" anchor="ctr"/>
          <a:lstStyle/>
          <a:p>
            <a:pPr algn="ctr" defTabSz="914400"/>
            <a:endParaRPr lang="en-US" kern="0">
              <a:solidFill>
                <a:prstClr val="white"/>
              </a:solidFill>
              <a:latin typeface="Century Gothic" panose="020B0502020202020204"/>
            </a:endParaRPr>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645" y="1030259"/>
            <a:ext cx="10122408" cy="4059936"/>
          </a:xfrm>
          <a:prstGeom prst="rect">
            <a:avLst/>
          </a:prstGeom>
          <a:solidFill>
            <a:srgbClr val="FFFFFE"/>
          </a:solidFill>
          <a:ln w="6350" cap="flat" cmpd="sng" algn="ctr">
            <a:solidFill>
              <a:srgbClr val="DCDCE0"/>
            </a:solidFill>
            <a:prstDash val="solid"/>
          </a:ln>
          <a:effectLst/>
        </p:spPr>
        <p:txBody>
          <a:bodyPr rtlCol="0" anchor="ctr"/>
          <a:lstStyle/>
          <a:p>
            <a:pPr algn="ctr" defTabSz="914400"/>
            <a:endParaRPr lang="en-US" kern="0">
              <a:solidFill>
                <a:prstClr val="white"/>
              </a:solidFill>
              <a:latin typeface="Century Gothic" panose="020B0502020202020204"/>
            </a:endParaRPr>
          </a:p>
        </p:txBody>
      </p:sp>
      <p:sp>
        <p:nvSpPr>
          <p:cNvPr id="2" name="Title 1">
            <a:extLst>
              <a:ext uri="{FF2B5EF4-FFF2-40B4-BE49-F238E27FC236}">
                <a16:creationId xmlns:a16="http://schemas.microsoft.com/office/drawing/2014/main" id="{B053FF15-9884-7B92-7DF2-3541519F7A2F}"/>
              </a:ext>
            </a:extLst>
          </p:cNvPr>
          <p:cNvSpPr>
            <a:spLocks noGrp="1"/>
          </p:cNvSpPr>
          <p:nvPr>
            <p:ph type="ctrTitle"/>
          </p:nvPr>
        </p:nvSpPr>
        <p:spPr>
          <a:xfrm>
            <a:off x="1546222" y="1584552"/>
            <a:ext cx="9099255" cy="2537251"/>
          </a:xfrm>
        </p:spPr>
        <p:txBody>
          <a:bodyPr anchor="ctr">
            <a:normAutofit/>
          </a:bodyPr>
          <a:lstStyle/>
          <a:p>
            <a:pPr algn="ctr"/>
            <a:r>
              <a:rPr lang="en-US" sz="8000">
                <a:solidFill>
                  <a:srgbClr val="454545"/>
                </a:solidFill>
              </a:rPr>
              <a:t>Findings</a:t>
            </a:r>
          </a:p>
        </p:txBody>
      </p:sp>
      <p:sp>
        <p:nvSpPr>
          <p:cNvPr id="3" name="Subtitle 2">
            <a:extLst>
              <a:ext uri="{FF2B5EF4-FFF2-40B4-BE49-F238E27FC236}">
                <a16:creationId xmlns:a16="http://schemas.microsoft.com/office/drawing/2014/main" id="{5C7018C3-21D7-59BA-02CC-F47F5A7A0051}"/>
              </a:ext>
            </a:extLst>
          </p:cNvPr>
          <p:cNvSpPr>
            <a:spLocks noGrp="1"/>
          </p:cNvSpPr>
          <p:nvPr>
            <p:ph type="subTitle" idx="1"/>
          </p:nvPr>
        </p:nvSpPr>
        <p:spPr>
          <a:xfrm>
            <a:off x="1535372" y="4133234"/>
            <a:ext cx="9120954" cy="744373"/>
          </a:xfrm>
        </p:spPr>
        <p:txBody>
          <a:bodyPr>
            <a:normAutofit/>
          </a:bodyPr>
          <a:lstStyle/>
          <a:p>
            <a:pPr algn="ctr"/>
            <a:endParaRPr lang="en-US">
              <a:solidFill>
                <a:schemeClr val="accent1"/>
              </a:solidFill>
            </a:endParaRPr>
          </a:p>
        </p:txBody>
      </p:sp>
      <p:cxnSp>
        <p:nvCxnSpPr>
          <p:cNvPr id="18" name="Straight Connector 1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EDE8358-DCAB-4435-B043-58877C674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Tree>
    <p:extLst>
      <p:ext uri="{BB962C8B-B14F-4D97-AF65-F5344CB8AC3E}">
        <p14:creationId xmlns:p14="http://schemas.microsoft.com/office/powerpoint/2010/main" val="253926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E8690AC4-C9C4-4944-A98C-B1D32992D6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79" name="Rectangle 78">
            <a:extLst>
              <a:ext uri="{FF2B5EF4-FFF2-40B4-BE49-F238E27FC236}">
                <a16:creationId xmlns:a16="http://schemas.microsoft.com/office/drawing/2014/main" id="{86F828BE-4D4E-43F9-AC35-0209B5190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1" name="Straight Connector 80">
            <a:extLst>
              <a:ext uri="{FF2B5EF4-FFF2-40B4-BE49-F238E27FC236}">
                <a16:creationId xmlns:a16="http://schemas.microsoft.com/office/drawing/2014/main" id="{10BAB604-20D4-431F-ADD8-754BB7992A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C821979E-9A93-4880-80B5-D60B75C191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85" name="Rectangle 84">
            <a:extLst>
              <a:ext uri="{FF2B5EF4-FFF2-40B4-BE49-F238E27FC236}">
                <a16:creationId xmlns:a16="http://schemas.microsoft.com/office/drawing/2014/main" id="{865A4249-9C18-42CE-BF85-35E9EBBCE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F07C32B-B8AE-47A8-840C-2E16EB063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97384-085E-7F2E-61B6-59C6A6667AC0}"/>
              </a:ext>
            </a:extLst>
          </p:cNvPr>
          <p:cNvSpPr>
            <a:spLocks noGrp="1"/>
          </p:cNvSpPr>
          <p:nvPr>
            <p:ph type="title"/>
          </p:nvPr>
        </p:nvSpPr>
        <p:spPr>
          <a:xfrm>
            <a:off x="1776730" y="4459039"/>
            <a:ext cx="7831992" cy="551528"/>
          </a:xfrm>
        </p:spPr>
        <p:txBody>
          <a:bodyPr vert="horz" lIns="91440" tIns="45720" rIns="91440" bIns="0" rtlCol="0" anchor="b">
            <a:normAutofit/>
          </a:bodyPr>
          <a:lstStyle/>
          <a:p>
            <a:r>
              <a:rPr lang="en-US" sz="2500" dirty="0"/>
              <a:t>Continent Life Expectancy by Sex and Averaged</a:t>
            </a:r>
          </a:p>
        </p:txBody>
      </p:sp>
      <p:grpSp>
        <p:nvGrpSpPr>
          <p:cNvPr id="89" name="Group 88">
            <a:extLst>
              <a:ext uri="{FF2B5EF4-FFF2-40B4-BE49-F238E27FC236}">
                <a16:creationId xmlns:a16="http://schemas.microsoft.com/office/drawing/2014/main" id="{A2CFDE0D-F0B8-4DE5-AD04-C2D7DEA226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1101" y="323838"/>
            <a:ext cx="8025265" cy="3652791"/>
            <a:chOff x="2081101" y="323838"/>
            <a:chExt cx="8025265" cy="3652791"/>
          </a:xfrm>
        </p:grpSpPr>
        <p:sp>
          <p:nvSpPr>
            <p:cNvPr id="90" name="Rectangle 89">
              <a:extLst>
                <a:ext uri="{FF2B5EF4-FFF2-40B4-BE49-F238E27FC236}">
                  <a16:creationId xmlns:a16="http://schemas.microsoft.com/office/drawing/2014/main" id="{4F4025DF-8BEF-4D42-BC99-4172E88D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81101" y="323838"/>
              <a:ext cx="8025265" cy="365279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4638F73-B76E-4141-BB3C-60571126D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04879" y="647445"/>
              <a:ext cx="7385131"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4AC0CF0B-D1A3-4497-8BA3-F795A6603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1070" y="812570"/>
            <a:ext cx="7059070" cy="2662923"/>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graph of different colored bars&#10;&#10;AI-generated content may be incorrect.">
            <a:extLst>
              <a:ext uri="{FF2B5EF4-FFF2-40B4-BE49-F238E27FC236}">
                <a16:creationId xmlns:a16="http://schemas.microsoft.com/office/drawing/2014/main" id="{7A110543-42F3-1DBF-1C5A-A361A90AD95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798765" y="963739"/>
            <a:ext cx="3158964" cy="2369223"/>
          </a:xfrm>
          <a:prstGeom prst="rect">
            <a:avLst/>
          </a:prstGeom>
        </p:spPr>
      </p:pic>
      <p:pic>
        <p:nvPicPr>
          <p:cNvPr id="9" name="Content Placeholder 8" descr="A graph of a number of people&#10;&#10;AI-generated content may be incorrect.">
            <a:extLst>
              <a:ext uri="{FF2B5EF4-FFF2-40B4-BE49-F238E27FC236}">
                <a16:creationId xmlns:a16="http://schemas.microsoft.com/office/drawing/2014/main" id="{C9BA4167-7941-889D-DE81-BAB1307E7C4E}"/>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6246164" y="963739"/>
            <a:ext cx="3158964" cy="2369223"/>
          </a:xfrm>
          <a:prstGeom prst="rect">
            <a:avLst/>
          </a:prstGeom>
        </p:spPr>
      </p:pic>
      <p:pic>
        <p:nvPicPr>
          <p:cNvPr id="95" name="Picture 94">
            <a:extLst>
              <a:ext uri="{FF2B5EF4-FFF2-40B4-BE49-F238E27FC236}">
                <a16:creationId xmlns:a16="http://schemas.microsoft.com/office/drawing/2014/main" id="{21214A51-3C3F-4F96-8094-585E6C7E5B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97" name="Straight Connector 96">
            <a:extLst>
              <a:ext uri="{FF2B5EF4-FFF2-40B4-BE49-F238E27FC236}">
                <a16:creationId xmlns:a16="http://schemas.microsoft.com/office/drawing/2014/main" id="{1B0A05DD-5BE0-4F42-BBE9-0099AB210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13E9C29-58C6-8E35-237A-89F1DC53DE9B}"/>
              </a:ext>
            </a:extLst>
          </p:cNvPr>
          <p:cNvSpPr txBox="1"/>
          <p:nvPr/>
        </p:nvSpPr>
        <p:spPr>
          <a:xfrm>
            <a:off x="2081100" y="5002886"/>
            <a:ext cx="7180887" cy="646331"/>
          </a:xfrm>
          <a:prstGeom prst="rect">
            <a:avLst/>
          </a:prstGeom>
          <a:noFill/>
        </p:spPr>
        <p:txBody>
          <a:bodyPr wrap="square" rtlCol="0">
            <a:spAutoFit/>
          </a:bodyPr>
          <a:lstStyle/>
          <a:p>
            <a:r>
              <a:rPr lang="en-US" dirty="0"/>
              <a:t>The highest average life expectancies we found globally are in Europe</a:t>
            </a:r>
          </a:p>
        </p:txBody>
      </p:sp>
    </p:spTree>
    <p:extLst>
      <p:ext uri="{BB962C8B-B14F-4D97-AF65-F5344CB8AC3E}">
        <p14:creationId xmlns:p14="http://schemas.microsoft.com/office/powerpoint/2010/main" val="300431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0D56-3477-2545-9E88-52C53DD287E4}"/>
              </a:ext>
            </a:extLst>
          </p:cNvPr>
          <p:cNvSpPr>
            <a:spLocks noGrp="1"/>
          </p:cNvSpPr>
          <p:nvPr>
            <p:ph type="title"/>
          </p:nvPr>
        </p:nvSpPr>
        <p:spPr>
          <a:xfrm>
            <a:off x="0" y="1905910"/>
            <a:ext cx="3097161" cy="1460876"/>
          </a:xfrm>
        </p:spPr>
        <p:txBody>
          <a:bodyPr/>
          <a:lstStyle/>
          <a:p>
            <a:r>
              <a:rPr lang="en-US" dirty="0"/>
              <a:t>Top 5 Countries per Continent</a:t>
            </a:r>
          </a:p>
        </p:txBody>
      </p:sp>
      <p:sp>
        <p:nvSpPr>
          <p:cNvPr id="3" name="Text Placeholder 2">
            <a:extLst>
              <a:ext uri="{FF2B5EF4-FFF2-40B4-BE49-F238E27FC236}">
                <a16:creationId xmlns:a16="http://schemas.microsoft.com/office/drawing/2014/main" id="{20960E47-C69E-AD00-1373-032928CD9F25}"/>
              </a:ext>
            </a:extLst>
          </p:cNvPr>
          <p:cNvSpPr>
            <a:spLocks noGrp="1"/>
          </p:cNvSpPr>
          <p:nvPr>
            <p:ph type="body" idx="1"/>
          </p:nvPr>
        </p:nvSpPr>
        <p:spPr>
          <a:xfrm>
            <a:off x="2930791" y="1455650"/>
            <a:ext cx="1646186" cy="494815"/>
          </a:xfrm>
        </p:spPr>
        <p:txBody>
          <a:bodyPr>
            <a:normAutofit lnSpcReduction="10000"/>
          </a:bodyPr>
          <a:lstStyle/>
          <a:p>
            <a:pPr algn="ctr"/>
            <a:r>
              <a:rPr lang="en-US" dirty="0"/>
              <a:t>Asia</a:t>
            </a:r>
          </a:p>
        </p:txBody>
      </p:sp>
      <p:sp>
        <p:nvSpPr>
          <p:cNvPr id="5" name="Text Placeholder 4">
            <a:extLst>
              <a:ext uri="{FF2B5EF4-FFF2-40B4-BE49-F238E27FC236}">
                <a16:creationId xmlns:a16="http://schemas.microsoft.com/office/drawing/2014/main" id="{723F7923-05C6-EAA8-387F-9B7423FE9628}"/>
              </a:ext>
            </a:extLst>
          </p:cNvPr>
          <p:cNvSpPr>
            <a:spLocks noGrp="1"/>
          </p:cNvSpPr>
          <p:nvPr>
            <p:ph type="body" sz="quarter" idx="3"/>
          </p:nvPr>
        </p:nvSpPr>
        <p:spPr>
          <a:xfrm>
            <a:off x="2930791" y="4858293"/>
            <a:ext cx="1646186" cy="491361"/>
          </a:xfrm>
        </p:spPr>
        <p:txBody>
          <a:bodyPr>
            <a:normAutofit lnSpcReduction="10000"/>
          </a:bodyPr>
          <a:lstStyle/>
          <a:p>
            <a:pPr algn="ctr"/>
            <a:r>
              <a:rPr lang="en-US" dirty="0"/>
              <a:t>Europe</a:t>
            </a:r>
          </a:p>
        </p:txBody>
      </p:sp>
      <p:pic>
        <p:nvPicPr>
          <p:cNvPr id="7" name="Content Placeholder 4" descr="A comparison of blue and pink bars&#10;&#10;AI-generated content may be incorrect.">
            <a:extLst>
              <a:ext uri="{FF2B5EF4-FFF2-40B4-BE49-F238E27FC236}">
                <a16:creationId xmlns:a16="http://schemas.microsoft.com/office/drawing/2014/main" id="{74620590-66C1-8E01-CF95-196371C42F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19161" y="39331"/>
            <a:ext cx="7461504" cy="3327455"/>
          </a:xfrm>
          <a:prstGeom prst="rect">
            <a:avLst/>
          </a:prstGeom>
        </p:spPr>
      </p:pic>
      <p:pic>
        <p:nvPicPr>
          <p:cNvPr id="8" name="Content Placeholder 4" descr="A close-up of a graph&#10;&#10;AI-generated content may be incorrect.">
            <a:extLst>
              <a:ext uri="{FF2B5EF4-FFF2-40B4-BE49-F238E27FC236}">
                <a16:creationId xmlns:a16="http://schemas.microsoft.com/office/drawing/2014/main" id="{5022D4A8-F59F-50FB-5792-8FA491CF05AE}"/>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4619160" y="3438438"/>
            <a:ext cx="7461601" cy="3331072"/>
          </a:xfrm>
          <a:prstGeom prst="rect">
            <a:avLst/>
          </a:prstGeom>
        </p:spPr>
      </p:pic>
      <p:sp>
        <p:nvSpPr>
          <p:cNvPr id="9" name="TextBox 8">
            <a:extLst>
              <a:ext uri="{FF2B5EF4-FFF2-40B4-BE49-F238E27FC236}">
                <a16:creationId xmlns:a16="http://schemas.microsoft.com/office/drawing/2014/main" id="{08EF104B-6BB3-7C7E-2D92-E066AF601C03}"/>
              </a:ext>
            </a:extLst>
          </p:cNvPr>
          <p:cNvSpPr txBox="1"/>
          <p:nvPr/>
        </p:nvSpPr>
        <p:spPr>
          <a:xfrm>
            <a:off x="53361" y="3491215"/>
            <a:ext cx="2672298" cy="1477328"/>
          </a:xfrm>
          <a:prstGeom prst="rect">
            <a:avLst/>
          </a:prstGeom>
          <a:noFill/>
        </p:spPr>
        <p:txBody>
          <a:bodyPr wrap="square" rtlCol="0">
            <a:spAutoFit/>
          </a:bodyPr>
          <a:lstStyle/>
          <a:p>
            <a:r>
              <a:rPr lang="en-US" dirty="0"/>
              <a:t>The countries with the highest life expectancy are Japan for Asia and Switzerland for Europe</a:t>
            </a:r>
          </a:p>
        </p:txBody>
      </p:sp>
    </p:spTree>
    <p:extLst>
      <p:ext uri="{BB962C8B-B14F-4D97-AF65-F5344CB8AC3E}">
        <p14:creationId xmlns:p14="http://schemas.microsoft.com/office/powerpoint/2010/main" val="214350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9C5F91F-E452-4CE4-A4AA-EED17BC75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4228405-FC15-4120-88AA-B0740FB73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33F2A5A-5E0C-374F-F886-9F37D05C1906}"/>
              </a:ext>
            </a:extLst>
          </p:cNvPr>
          <p:cNvSpPr>
            <a:spLocks noGrp="1"/>
          </p:cNvSpPr>
          <p:nvPr>
            <p:ph type="title"/>
          </p:nvPr>
        </p:nvSpPr>
        <p:spPr>
          <a:xfrm>
            <a:off x="1451581" y="5008500"/>
            <a:ext cx="9603272" cy="960755"/>
          </a:xfrm>
        </p:spPr>
        <p:txBody>
          <a:bodyPr anchor="t">
            <a:normAutofit/>
          </a:bodyPr>
          <a:lstStyle/>
          <a:p>
            <a:r>
              <a:rPr lang="en-US" sz="3000"/>
              <a:t>Life Expectancy – the average period a person may expect to live</a:t>
            </a:r>
          </a:p>
        </p:txBody>
      </p:sp>
      <p:cxnSp>
        <p:nvCxnSpPr>
          <p:cNvPr id="33" name="Straight Connector 32">
            <a:extLst>
              <a:ext uri="{FF2B5EF4-FFF2-40B4-BE49-F238E27FC236}">
                <a16:creationId xmlns:a16="http://schemas.microsoft.com/office/drawing/2014/main" id="{5DF09DA2-86B7-453C-A830-E7068A7237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C2BD36E3-9FDD-4155-9634-5E2F968A31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B08536FC-04A5-4441-B623-AC9123454D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graphicFrame>
        <p:nvGraphicFramePr>
          <p:cNvPr id="24" name="Content Placeholder 2">
            <a:extLst>
              <a:ext uri="{FF2B5EF4-FFF2-40B4-BE49-F238E27FC236}">
                <a16:creationId xmlns:a16="http://schemas.microsoft.com/office/drawing/2014/main" id="{CD3984FC-7908-318B-D594-B52180381EAC}"/>
              </a:ext>
            </a:extLst>
          </p:cNvPr>
          <p:cNvGraphicFramePr>
            <a:graphicFrameLocks noGrp="1"/>
          </p:cNvGraphicFramePr>
          <p:nvPr>
            <p:ph idx="1"/>
            <p:extLst>
              <p:ext uri="{D42A27DB-BD31-4B8C-83A1-F6EECF244321}">
                <p14:modId xmlns:p14="http://schemas.microsoft.com/office/powerpoint/2010/main" val="3603899902"/>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876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7795-2FD8-74B7-3E44-BA7EAFF5FB37}"/>
              </a:ext>
            </a:extLst>
          </p:cNvPr>
          <p:cNvSpPr>
            <a:spLocks noGrp="1"/>
          </p:cNvSpPr>
          <p:nvPr>
            <p:ph type="title"/>
          </p:nvPr>
        </p:nvSpPr>
        <p:spPr/>
        <p:txBody>
          <a:bodyPr/>
          <a:lstStyle/>
          <a:p>
            <a:r>
              <a:rPr lang="en-US" dirty="0"/>
              <a:t>Objective Variables Measurable Nationally</a:t>
            </a:r>
          </a:p>
        </p:txBody>
      </p:sp>
      <p:sp>
        <p:nvSpPr>
          <p:cNvPr id="3" name="Content Placeholder 2">
            <a:extLst>
              <a:ext uri="{FF2B5EF4-FFF2-40B4-BE49-F238E27FC236}">
                <a16:creationId xmlns:a16="http://schemas.microsoft.com/office/drawing/2014/main" id="{9443EDFD-9286-157E-1028-B2009094DC51}"/>
              </a:ext>
            </a:extLst>
          </p:cNvPr>
          <p:cNvSpPr>
            <a:spLocks noGrp="1"/>
          </p:cNvSpPr>
          <p:nvPr>
            <p:ph sz="half" idx="1"/>
          </p:nvPr>
        </p:nvSpPr>
        <p:spPr/>
        <p:txBody>
          <a:bodyPr>
            <a:normAutofit lnSpcReduction="10000"/>
          </a:bodyPr>
          <a:lstStyle/>
          <a:p>
            <a:r>
              <a:rPr lang="en-US" dirty="0"/>
              <a:t>Certain factors such as lifestyle requires a good bit of data to accurately account for</a:t>
            </a:r>
          </a:p>
          <a:p>
            <a:r>
              <a:rPr lang="en-US" dirty="0"/>
              <a:t>It will be more efficient to use an aggregate metric for a nation and extrapolate to factors that depend on it </a:t>
            </a:r>
          </a:p>
        </p:txBody>
      </p:sp>
      <p:sp>
        <p:nvSpPr>
          <p:cNvPr id="4" name="Content Placeholder 3">
            <a:extLst>
              <a:ext uri="{FF2B5EF4-FFF2-40B4-BE49-F238E27FC236}">
                <a16:creationId xmlns:a16="http://schemas.microsoft.com/office/drawing/2014/main" id="{64A760C9-8D96-FAD5-E31D-4A9E3E2CD4E9}"/>
              </a:ext>
            </a:extLst>
          </p:cNvPr>
          <p:cNvSpPr>
            <a:spLocks noGrp="1"/>
          </p:cNvSpPr>
          <p:nvPr>
            <p:ph sz="half" idx="2"/>
          </p:nvPr>
        </p:nvSpPr>
        <p:spPr/>
        <p:txBody>
          <a:bodyPr>
            <a:normAutofit lnSpcReduction="10000"/>
          </a:bodyPr>
          <a:lstStyle/>
          <a:p>
            <a:r>
              <a:rPr lang="en-US" dirty="0"/>
              <a:t>For this EDA, Gross Domestic Product (GDP) will be used to infer the status of certain factors such as</a:t>
            </a:r>
          </a:p>
          <a:p>
            <a:pPr lvl="1"/>
            <a:r>
              <a:rPr lang="en-US" dirty="0"/>
              <a:t>Social Support</a:t>
            </a:r>
          </a:p>
          <a:p>
            <a:pPr lvl="1"/>
            <a:r>
              <a:rPr lang="en-US" dirty="0"/>
              <a:t>Income</a:t>
            </a:r>
          </a:p>
          <a:p>
            <a:pPr lvl="1"/>
            <a:r>
              <a:rPr lang="en-US" dirty="0"/>
              <a:t>Public Health Measures</a:t>
            </a:r>
          </a:p>
          <a:p>
            <a:pPr lvl="1"/>
            <a:r>
              <a:rPr lang="en-US" dirty="0"/>
              <a:t>Medical Technology</a:t>
            </a:r>
          </a:p>
          <a:p>
            <a:pPr lvl="1"/>
            <a:r>
              <a:rPr lang="en-US" dirty="0"/>
              <a:t>General Living Conditions</a:t>
            </a:r>
          </a:p>
        </p:txBody>
      </p:sp>
    </p:spTree>
    <p:extLst>
      <p:ext uri="{BB962C8B-B14F-4D97-AF65-F5344CB8AC3E}">
        <p14:creationId xmlns:p14="http://schemas.microsoft.com/office/powerpoint/2010/main" val="114575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C5F91F-E452-4CE4-A4AA-EED17BC75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228405-FC15-4120-88AA-B0740FB73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8B247AC-E07A-C056-00EA-EA953D5ED230}"/>
              </a:ext>
            </a:extLst>
          </p:cNvPr>
          <p:cNvSpPr>
            <a:spLocks noGrp="1"/>
          </p:cNvSpPr>
          <p:nvPr>
            <p:ph type="title"/>
          </p:nvPr>
        </p:nvSpPr>
        <p:spPr>
          <a:xfrm>
            <a:off x="1451581" y="5008500"/>
            <a:ext cx="9603272" cy="960755"/>
          </a:xfrm>
        </p:spPr>
        <p:txBody>
          <a:bodyPr anchor="t">
            <a:normAutofit/>
          </a:bodyPr>
          <a:lstStyle/>
          <a:p>
            <a:r>
              <a:rPr lang="en-US" sz="2500"/>
              <a:t>Gross Domestic Product – the total value of goods produced and services provided in a country during one year</a:t>
            </a:r>
          </a:p>
        </p:txBody>
      </p:sp>
      <p:cxnSp>
        <p:nvCxnSpPr>
          <p:cNvPr id="14" name="Straight Connector 13">
            <a:extLst>
              <a:ext uri="{FF2B5EF4-FFF2-40B4-BE49-F238E27FC236}">
                <a16:creationId xmlns:a16="http://schemas.microsoft.com/office/drawing/2014/main" id="{5DF09DA2-86B7-453C-A830-E7068A7237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C2BD36E3-9FDD-4155-9634-5E2F968A31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08536FC-04A5-4441-B623-AC9123454D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graphicFrame>
        <p:nvGraphicFramePr>
          <p:cNvPr id="5" name="Content Placeholder 2">
            <a:extLst>
              <a:ext uri="{FF2B5EF4-FFF2-40B4-BE49-F238E27FC236}">
                <a16:creationId xmlns:a16="http://schemas.microsoft.com/office/drawing/2014/main" id="{17503641-B829-2981-5F33-401EF3F6D2F4}"/>
              </a:ext>
            </a:extLst>
          </p:cNvPr>
          <p:cNvGraphicFramePr>
            <a:graphicFrameLocks noGrp="1"/>
          </p:cNvGraphicFramePr>
          <p:nvPr>
            <p:ph idx="1"/>
            <p:extLst>
              <p:ext uri="{D42A27DB-BD31-4B8C-83A1-F6EECF244321}">
                <p14:modId xmlns:p14="http://schemas.microsoft.com/office/powerpoint/2010/main" val="923111233"/>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9389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9" name="Rectangle 18">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9DF31-3A01-C52F-A7A2-9B4C4CEEFECB}"/>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600"/>
              <a:t>Highest GDP Globally Over Time</a:t>
            </a:r>
          </a:p>
        </p:txBody>
      </p:sp>
      <p:pic>
        <p:nvPicPr>
          <p:cNvPr id="23" name="Picture 22">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25" name="Group 24">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showing the growth of the us dollar&#10;&#10;AI-generated content may be incorrect.">
            <a:extLst>
              <a:ext uri="{FF2B5EF4-FFF2-40B4-BE49-F238E27FC236}">
                <a16:creationId xmlns:a16="http://schemas.microsoft.com/office/drawing/2014/main" id="{4973EE63-1393-0B35-A4C6-0703671A03B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863825" y="1116345"/>
            <a:ext cx="5792017" cy="3866172"/>
          </a:xfrm>
          <a:prstGeom prst="rect">
            <a:avLst/>
          </a:prstGeom>
        </p:spPr>
      </p:pic>
      <p:pic>
        <p:nvPicPr>
          <p:cNvPr id="31" name="Picture 30">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3" name="Straight Connector 32">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9FCE13-5638-D12F-E3C5-1F49B33E51D3}"/>
              </a:ext>
            </a:extLst>
          </p:cNvPr>
          <p:cNvSpPr txBox="1"/>
          <p:nvPr/>
        </p:nvSpPr>
        <p:spPr>
          <a:xfrm>
            <a:off x="659301" y="3623994"/>
            <a:ext cx="2231923" cy="1754326"/>
          </a:xfrm>
          <a:prstGeom prst="rect">
            <a:avLst/>
          </a:prstGeom>
          <a:noFill/>
        </p:spPr>
        <p:txBody>
          <a:bodyPr wrap="square" rtlCol="0">
            <a:spAutoFit/>
          </a:bodyPr>
          <a:lstStyle/>
          <a:p>
            <a:r>
              <a:rPr lang="en-US" dirty="0"/>
              <a:t>The highest recorded GDP from the data as of 2024 is China followed by Germany</a:t>
            </a:r>
          </a:p>
        </p:txBody>
      </p:sp>
    </p:spTree>
    <p:extLst>
      <p:ext uri="{BB962C8B-B14F-4D97-AF65-F5344CB8AC3E}">
        <p14:creationId xmlns:p14="http://schemas.microsoft.com/office/powerpoint/2010/main" val="296381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a:extLst>
            <a:ext uri="{FF2B5EF4-FFF2-40B4-BE49-F238E27FC236}">
              <a16:creationId xmlns:a16="http://schemas.microsoft.com/office/drawing/2014/main" id="{92E193D8-AB6A-50C7-97F3-1ABB7A37699C}"/>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7" name="Rectangle 16">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23" name="Rectangle 22">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D0DFE-CF0D-E6A6-E2A7-EA8D00DEA881}"/>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600"/>
              <a:t>Europe GDP Over Time</a:t>
            </a:r>
          </a:p>
        </p:txBody>
      </p:sp>
      <p:pic>
        <p:nvPicPr>
          <p:cNvPr id="27" name="Picture 26">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29" name="Group 28">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0" name="Rectangle 29">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showing the growth of the stock market&#10;&#10;AI-generated content may be incorrect.">
            <a:extLst>
              <a:ext uri="{FF2B5EF4-FFF2-40B4-BE49-F238E27FC236}">
                <a16:creationId xmlns:a16="http://schemas.microsoft.com/office/drawing/2014/main" id="{EAFEEC3F-54FC-07C4-1836-444A9E0DB3B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3825" y="1116345"/>
            <a:ext cx="5792017" cy="3866172"/>
          </a:xfrm>
          <a:prstGeom prst="rect">
            <a:avLst/>
          </a:prstGeom>
        </p:spPr>
      </p:pic>
      <p:pic>
        <p:nvPicPr>
          <p:cNvPr id="35" name="Picture 34">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7" name="Straight Connector 36">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80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104</TotalTime>
  <Words>671</Words>
  <Application>Microsoft Office PowerPoint</Application>
  <PresentationFormat>Widescreen</PresentationFormat>
  <Paragraphs>62</Paragraphs>
  <Slides>16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Century Gothic</vt:lpstr>
      <vt:lpstr>Gallery</vt:lpstr>
      <vt:lpstr>Life Expectancy (2024)</vt:lpstr>
      <vt:lpstr>Findings</vt:lpstr>
      <vt:lpstr>Continent Life Expectancy by Sex and Averaged</vt:lpstr>
      <vt:lpstr>Top 5 Countries per Continent</vt:lpstr>
      <vt:lpstr>Life Expectancy – the average period a person may expect to live</vt:lpstr>
      <vt:lpstr>Objective Variables Measurable Nationally</vt:lpstr>
      <vt:lpstr>Gross Domestic Product – the total value of goods produced and services provided in a country during one year</vt:lpstr>
      <vt:lpstr>Highest GDP Globally Over Time</vt:lpstr>
      <vt:lpstr>Europe GDP Over Time</vt:lpstr>
      <vt:lpstr>Asia GDP Over Time</vt:lpstr>
      <vt:lpstr>Summary</vt:lpstr>
      <vt:lpstr>Top 5 GDP Comparison of Variables: Globally</vt:lpstr>
      <vt:lpstr>Top 5 GDP Comparison of Variables: Asia </vt:lpstr>
      <vt:lpstr>Top 5 GDP Comparison of Variables: Europe </vt:lpstr>
      <vt:lpstr>Notes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A. Gee</dc:creator>
  <cp:lastModifiedBy>David A. Gee</cp:lastModifiedBy>
  <cp:revision>1</cp:revision>
  <dcterms:created xsi:type="dcterms:W3CDTF">2025-03-09T22:57:25Z</dcterms:created>
  <dcterms:modified xsi:type="dcterms:W3CDTF">2025-03-18T15:02:58Z</dcterms:modified>
</cp:coreProperties>
</file>